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7" r:id="rId5"/>
    <p:sldId id="259" r:id="rId6"/>
    <p:sldId id="258" r:id="rId7"/>
    <p:sldId id="260" r:id="rId8"/>
    <p:sldId id="262" r:id="rId9"/>
    <p:sldId id="263" r:id="rId10"/>
  </p:sldIdLst>
  <p:sldSz cx="9144000" cy="6858000" type="screen4x3"/>
  <p:notesSz cx="6626225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82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5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5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1014-2DAB-4302-9BE5-FD5A608AAF5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F157-5209-4838-9873-229E953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8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581150"/>
            <a:ext cx="73247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1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60361"/>
              </p:ext>
            </p:extLst>
          </p:nvPr>
        </p:nvGraphicFramePr>
        <p:xfrm>
          <a:off x="1752600" y="5181600"/>
          <a:ext cx="23622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200"/>
              </a:tblGrid>
              <a:tr h="22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shaded 10K ohm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Ambient light 2.6K ohm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8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flashlight 600 </a:t>
                      </a:r>
                      <a:r>
                        <a:rPr lang="en-US" sz="1100" u="none" strike="noStrike" dirty="0" smtClean="0">
                          <a:effectLst/>
                        </a:rPr>
                        <a:t>ohm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  laser 300 ohm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838200"/>
            <a:ext cx="6845300" cy="403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2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485595" cy="424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00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743075"/>
            <a:ext cx="86106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9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94372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27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728788"/>
            <a:ext cx="68770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1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086600" cy="318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95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81125"/>
            <a:ext cx="47244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87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343688" cy="424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7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14</Words>
  <Application>Microsoft Office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MarkOlson</dc:creator>
  <cp:lastModifiedBy>Linda Olson</cp:lastModifiedBy>
  <cp:revision>25</cp:revision>
  <cp:lastPrinted>2015-04-04T23:11:55Z</cp:lastPrinted>
  <dcterms:created xsi:type="dcterms:W3CDTF">2015-03-21T23:25:09Z</dcterms:created>
  <dcterms:modified xsi:type="dcterms:W3CDTF">2015-09-13T22:38:38Z</dcterms:modified>
</cp:coreProperties>
</file>