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57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0997"/>
    <a:srgbClr val="3F3F3F"/>
    <a:srgbClr val="DC0CD8"/>
    <a:srgbClr val="CA4500"/>
    <a:srgbClr val="E7E7E7"/>
    <a:srgbClr val="CBCBCB"/>
    <a:srgbClr val="9A6634"/>
    <a:srgbClr val="4D3042"/>
    <a:srgbClr val="F2C085"/>
    <a:srgbClr val="060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0" autoAdjust="0"/>
    <p:restoredTop sz="93440" autoAdjust="0"/>
  </p:normalViewPr>
  <p:slideViewPr>
    <p:cSldViewPr snapToGrid="0" showGuides="1">
      <p:cViewPr varScale="1">
        <p:scale>
          <a:sx n="208" d="100"/>
          <a:sy n="208" d="100"/>
        </p:scale>
        <p:origin x="1856" y="200"/>
      </p:cViewPr>
      <p:guideLst>
        <p:guide orient="horz" pos="2954"/>
        <p:guide pos="3817"/>
      </p:guideLst>
    </p:cSldViewPr>
  </p:slideViewPr>
  <p:outlineViewPr>
    <p:cViewPr>
      <p:scale>
        <a:sx n="33" d="100"/>
        <a:sy n="33" d="100"/>
      </p:scale>
      <p:origin x="0" y="-342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350"/>
    </p:cViewPr>
  </p:sorterViewPr>
  <p:notesViewPr>
    <p:cSldViewPr snapToGrid="0">
      <p:cViewPr varScale="1">
        <p:scale>
          <a:sx n="55" d="100"/>
          <a:sy n="55" d="100"/>
        </p:scale>
        <p:origin x="260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D70991-2FC8-48FC-B4B4-7CAB7B6B7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EC77C-AA14-41A6-8325-C0F2AE395B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2B9B-332A-4AA3-A815-F3B99405B227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1B9BD-CE3D-4376-98E4-C5B1E5EEE6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DA187-FF63-4183-A819-D554EC46B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0B92C-B3D6-4965-BCE2-14DF5BA9D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4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B94E-23D4-4C1D-9F76-8EBB0A8FEDAB}" type="datetimeFigureOut">
              <a:rPr lang="en-GB" smtClean="0"/>
              <a:t>14/10/2021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757-3C4A-4F52-9448-E0F60A0A7E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2-HD-TOP.png">
            <a:extLst>
              <a:ext uri="{FF2B5EF4-FFF2-40B4-BE49-F238E27FC236}">
                <a16:creationId xmlns:a16="http://schemas.microsoft.com/office/drawing/2014/main" id="{61FB3F97-8303-B542-A12B-08BEB1C14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 descr="C2-HD-BTM.png">
            <a:extLst>
              <a:ext uri="{FF2B5EF4-FFF2-40B4-BE49-F238E27FC236}">
                <a16:creationId xmlns:a16="http://schemas.microsoft.com/office/drawing/2014/main" id="{F8F1E5EF-0C7C-D74B-ACFB-BD669D5D65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2" name="AutoShape 18">
            <a:extLst>
              <a:ext uri="{FF2B5EF4-FFF2-40B4-BE49-F238E27FC236}">
                <a16:creationId xmlns:a16="http://schemas.microsoft.com/office/drawing/2014/main" id="{9E586C80-67C5-F646-AA47-CB2B899918A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5139" y="1054005"/>
            <a:ext cx="8456425" cy="1008062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WELCOME TO THE</a:t>
            </a:r>
            <a:endParaRPr lang="en-GB" altLang="en-US" sz="4000" dirty="0"/>
          </a:p>
        </p:txBody>
      </p:sp>
      <p:sp>
        <p:nvSpPr>
          <p:cNvPr id="13" name="AutoShape 22">
            <a:extLst>
              <a:ext uri="{FF2B5EF4-FFF2-40B4-BE49-F238E27FC236}">
                <a16:creationId xmlns:a16="http://schemas.microsoft.com/office/drawing/2014/main" id="{EA3CAC8E-7C82-8D46-AD48-074F1A323B0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5139" y="2228358"/>
            <a:ext cx="8456425" cy="1008062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/>
              <a:t>PUB QUIZ </a:t>
            </a:r>
            <a:endParaRPr lang="en-GB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AF7A7-FED2-8F46-9020-1B9BE2FCF2F1}"/>
              </a:ext>
            </a:extLst>
          </p:cNvPr>
          <p:cNvSpPr txBox="1"/>
          <p:nvPr userDrawn="1"/>
        </p:nvSpPr>
        <p:spPr>
          <a:xfrm>
            <a:off x="4314659" y="4836473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Starts around 7.30</a:t>
            </a:r>
            <a:endParaRPr lang="en-GB" sz="2800" i="1" dirty="0"/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8BD412CB-7DFA-0849-AEA1-5E8C43B54DE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5140" y="3401732"/>
            <a:ext cx="8456424" cy="1008062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@ NEIGHBOURHOOD</a:t>
            </a: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35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PEOUT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-97"/>
            <a:ext cx="12192000" cy="1441450"/>
          </a:xfrm>
          <a:prstGeom prst="rect">
            <a:avLst/>
          </a:prstGeom>
        </p:spPr>
      </p:pic>
      <p:sp>
        <p:nvSpPr>
          <p:cNvPr id="28" name="AutoShape 17">
            <a:extLst>
              <a:ext uri="{FF2B5EF4-FFF2-40B4-BE49-F238E27FC236}">
                <a16:creationId xmlns:a16="http://schemas.microsoft.com/office/drawing/2014/main" id="{0FFA3190-241B-3143-8E1F-6C905F62BF9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453894" y="224917"/>
            <a:ext cx="5563935" cy="675917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latin typeface="+mj-lt"/>
              </a:rPr>
              <a:t>WIPE OUT ROUND QUESTIONS</a:t>
            </a:r>
            <a:endParaRPr lang="en-GB" altLang="en-US" sz="1400" dirty="0">
              <a:latin typeface="+mj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2C64DF9-4DFD-8E49-9055-BCB8928563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817" y="2326511"/>
            <a:ext cx="11848012" cy="1441450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QUESTION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0727F3-DAF3-5745-BFFD-44506F89C8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866" y="415455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A. ANS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07D40A2-AD70-974C-BA26-C03F9CA9D0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368" y="415455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B. ANS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CB83BB5-D221-8744-87F9-3D4BE1E86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866" y="504773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C. ANS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DA22019-949A-8040-99F8-817ADF0717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368" y="5047739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D. ANS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282643D-84F9-EE4C-BF2C-38BCF0AC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6460" y="1267815"/>
            <a:ext cx="5359079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QUESTION_NUMBER</a:t>
            </a:r>
          </a:p>
        </p:txBody>
      </p:sp>
    </p:spTree>
    <p:extLst>
      <p:ext uri="{BB962C8B-B14F-4D97-AF65-F5344CB8AC3E}">
        <p14:creationId xmlns:p14="http://schemas.microsoft.com/office/powerpoint/2010/main" val="4060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PEOUT_ANSW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C20FB-508D-324D-AD6E-2755EB47CD06}"/>
              </a:ext>
            </a:extLst>
          </p:cNvPr>
          <p:cNvSpPr txBox="1"/>
          <p:nvPr userDrawn="1"/>
        </p:nvSpPr>
        <p:spPr>
          <a:xfrm>
            <a:off x="5381707" y="655291"/>
            <a:ext cx="6257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Wipe Out Round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536616-48D8-DC4C-A5A1-0248F53422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2700" y="3727689"/>
            <a:ext cx="12204700" cy="774700"/>
            <a:chOff x="0" y="980728"/>
            <a:chExt cx="9153525" cy="775405"/>
          </a:xfrm>
          <a:noFill/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161357D1-B572-E546-A615-60662848CEDB}"/>
                </a:ext>
              </a:extLst>
            </p:cNvPr>
            <p:cNvSpPr/>
            <p:nvPr/>
          </p:nvSpPr>
          <p:spPr>
            <a:xfrm>
              <a:off x="1476375" y="980728"/>
              <a:ext cx="6191250" cy="775405"/>
            </a:xfrm>
            <a:prstGeom prst="hexagon">
              <a:avLst>
                <a:gd name="adj" fmla="val 112577"/>
                <a:gd name="vf" fmla="val 115470"/>
              </a:avLst>
            </a:prstGeom>
            <a:grp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16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5C3975-B0C8-1A4D-9B5A-16D04A6C5C5D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0" y="1368430"/>
              <a:ext cx="1476375" cy="12712"/>
            </a:xfrm>
            <a:prstGeom prst="line">
              <a:avLst/>
            </a:prstGeom>
            <a:grp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06A22D-177A-C84A-A0CD-2C9F1438DAE5}"/>
                </a:ext>
              </a:extLst>
            </p:cNvPr>
            <p:cNvCxnSpPr/>
            <p:nvPr/>
          </p:nvCxnSpPr>
          <p:spPr>
            <a:xfrm flipH="1">
              <a:off x="7659687" y="1355718"/>
              <a:ext cx="1493838" cy="12712"/>
            </a:xfrm>
            <a:prstGeom prst="line">
              <a:avLst/>
            </a:prstGeom>
            <a:grp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52F2D33-3F8B-0C47-9C7C-70CF5761B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1119294"/>
              <a:ext cx="5040560" cy="5236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 dirty="0"/>
                <a:t>ANSWERS</a:t>
              </a:r>
              <a:endParaRPr lang="en-GB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24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PEOUT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"/>
            <a:ext cx="12192000" cy="1441450"/>
          </a:xfrm>
          <a:prstGeom prst="rect">
            <a:avLst/>
          </a:prstGeom>
        </p:spPr>
      </p:pic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6991A07-8144-9049-9868-B8EE56B78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39109" y="1207417"/>
            <a:ext cx="1693707" cy="774698"/>
          </a:xfrm>
          <a:prstGeom prst="hexagon">
            <a:avLst>
              <a:gd name="adj" fmla="val 50706"/>
              <a:gd name="vf" fmla="val 115470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Q#</a:t>
            </a: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E89E05D7-4A22-B744-9731-68485E0ED50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864251" y="146224"/>
            <a:ext cx="3244219" cy="917874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rmAutofit fontScale="92500" lnSpcReduction="20000"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latin typeface="+mj-lt"/>
              </a:rPr>
              <a:t>WIPE OUT ROUND</a:t>
            </a:r>
          </a:p>
          <a:p>
            <a:pPr algn="ctr" eaLnBrk="1" hangingPunct="1"/>
            <a:r>
              <a:rPr lang="en-GB" altLang="en-US" sz="2400" b="1" dirty="0">
                <a:latin typeface="+mj-lt"/>
              </a:rPr>
              <a:t>ANSWERS</a:t>
            </a:r>
            <a:endParaRPr lang="en-GB" altLang="en-US" sz="1400" dirty="0">
              <a:latin typeface="+mj-lt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047FBF0-CB37-CB4D-8696-451561DFC4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498" y="2264037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A. ANS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2663AC0-BC1C-2042-85F9-79383990F8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64037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B. ANS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6511082-5AC3-1A44-82A2-32DCB663F4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498" y="3122695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C. ANS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8A97A10-36EA-334C-BF31-D885912E2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22695"/>
            <a:ext cx="5536502" cy="774698"/>
          </a:xfrm>
          <a:prstGeom prst="hexagon">
            <a:avLst>
              <a:gd name="adj" fmla="val 88058"/>
              <a:gd name="vf" fmla="val 115470"/>
            </a:avLst>
          </a:prstGeom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en-GB" dirty="0"/>
              <a:t>D. ANS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8DBE530-D4AB-A946-9A84-DCFFAD89EC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9" y="209291"/>
            <a:ext cx="8609057" cy="1772824"/>
          </a:xfrm>
          <a:prstGeom prst="hexagon">
            <a:avLst>
              <a:gd name="adj" fmla="val 42355"/>
              <a:gd name="vf" fmla="val 115470"/>
            </a:avLst>
          </a:prstGeom>
          <a:solidFill>
            <a:schemeClr val="bg1"/>
          </a:solidFill>
          <a:ln w="730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GB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712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4" name="AutoShape 18">
            <a:extLst>
              <a:ext uri="{FF2B5EF4-FFF2-40B4-BE49-F238E27FC236}">
                <a16:creationId xmlns:a16="http://schemas.microsoft.com/office/drawing/2014/main" id="{1137670B-7EB3-AB4F-9ED1-88FD0B5CF7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1334502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MUSIC ROUND</a:t>
            </a:r>
            <a:endParaRPr lang="en-GB" altLang="en-US" sz="4000" dirty="0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EE331885-59E1-684F-BF94-E6CEF800B1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2508855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/>
              <a:t>QUESTIONS</a:t>
            </a:r>
            <a:r>
              <a:rPr lang="en-GB" altLang="en-US" sz="3200" dirty="0"/>
              <a:t> 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1913623C-B8AF-F24C-BEAD-59B544408F1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3683208"/>
            <a:ext cx="8456424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128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AutoShape 18">
            <a:extLst>
              <a:ext uri="{FF2B5EF4-FFF2-40B4-BE49-F238E27FC236}">
                <a16:creationId xmlns:a16="http://schemas.microsoft.com/office/drawing/2014/main" id="{54414DF9-358B-6D4E-9958-4AA6091792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94107" y="929514"/>
            <a:ext cx="4172095" cy="895466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600" b="1" dirty="0"/>
              <a:t>MUSIC ROUND</a:t>
            </a:r>
            <a:endParaRPr lang="en-GB" altLang="en-US" sz="3600" dirty="0"/>
          </a:p>
        </p:txBody>
      </p:sp>
      <p:pic>
        <p:nvPicPr>
          <p:cNvPr id="13" name="Picture 12" descr="A close up of a light&#10;&#10;Description automatically generated">
            <a:extLst>
              <a:ext uri="{FF2B5EF4-FFF2-40B4-BE49-F238E27FC236}">
                <a16:creationId xmlns:a16="http://schemas.microsoft.com/office/drawing/2014/main" id="{4F5C384B-EA95-5B48-B896-4DB69347E6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9912" y="983205"/>
            <a:ext cx="7352088" cy="3951532"/>
          </a:xfrm>
          <a:prstGeom prst="rect">
            <a:avLst/>
          </a:prstGeom>
        </p:spPr>
      </p:pic>
      <p:sp>
        <p:nvSpPr>
          <p:cNvPr id="17" name="AutoShape 18">
            <a:extLst>
              <a:ext uri="{FF2B5EF4-FFF2-40B4-BE49-F238E27FC236}">
                <a16:creationId xmlns:a16="http://schemas.microsoft.com/office/drawing/2014/main" id="{8BA020E5-91F4-8140-BAFA-B0D3C0E824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667022" y="241525"/>
            <a:ext cx="6445955" cy="5762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1904E60-BF5D-7E45-9848-DBB62AD765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238" y="5696325"/>
            <a:ext cx="6006658" cy="717550"/>
          </a:xfrm>
          <a:prstGeom prst="roundRect">
            <a:avLst>
              <a:gd name="adj" fmla="val 50000"/>
            </a:avLst>
          </a:prstGeom>
          <a:solidFill>
            <a:schemeClr val="bg1">
              <a:alpha val="77000"/>
            </a:schemeClr>
          </a:solidFill>
          <a:ln w="508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TRACK_NUMBER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ANSW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4" name="AutoShape 18">
            <a:extLst>
              <a:ext uri="{FF2B5EF4-FFF2-40B4-BE49-F238E27FC236}">
                <a16:creationId xmlns:a16="http://schemas.microsoft.com/office/drawing/2014/main" id="{1137670B-7EB3-AB4F-9ED1-88FD0B5CF7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1334502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MUSIC ROUND</a:t>
            </a:r>
            <a:endParaRPr lang="en-GB" altLang="en-US" sz="4000" dirty="0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EE331885-59E1-684F-BF94-E6CEF800B18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2508855"/>
            <a:ext cx="8456425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/>
              <a:t>ANSWERS</a:t>
            </a:r>
            <a:r>
              <a:rPr lang="en-GB" altLang="en-US" sz="3200" dirty="0"/>
              <a:t> 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1913623C-B8AF-F24C-BEAD-59B544408F1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67788" y="3683208"/>
            <a:ext cx="8456424" cy="10080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SIC_ROUND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AutoShape 18">
            <a:extLst>
              <a:ext uri="{FF2B5EF4-FFF2-40B4-BE49-F238E27FC236}">
                <a16:creationId xmlns:a16="http://schemas.microsoft.com/office/drawing/2014/main" id="{54414DF9-358B-6D4E-9958-4AA6091792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49037" y="736365"/>
            <a:ext cx="4768948" cy="964424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/>
              <a:t>MUSIC ROUND</a:t>
            </a:r>
            <a:endParaRPr lang="en-GB" altLang="en-US" sz="4000" dirty="0"/>
          </a:p>
        </p:txBody>
      </p:sp>
      <p:sp>
        <p:nvSpPr>
          <p:cNvPr id="17" name="AutoShape 18">
            <a:extLst>
              <a:ext uri="{FF2B5EF4-FFF2-40B4-BE49-F238E27FC236}">
                <a16:creationId xmlns:a16="http://schemas.microsoft.com/office/drawing/2014/main" id="{8BA020E5-91F4-8140-BAFA-B0D3C0E824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667022" y="241525"/>
            <a:ext cx="6445955" cy="576262"/>
          </a:xfrm>
          <a:prstGeom prst="roundRect">
            <a:avLst>
              <a:gd name="adj" fmla="val 49106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/>
              <a:t>NAME THE SONG AND ARTIST</a:t>
            </a:r>
            <a:endParaRPr lang="en-GB" altLang="en-US" sz="2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ADCA6A-8390-6E4C-91FF-53B936A42C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62538" y="5997444"/>
            <a:ext cx="695219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INSERT_ANSWER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FC5CAE3-F595-7141-9853-DE05C24516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6753" y="1929475"/>
            <a:ext cx="4768850" cy="3786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D49AA4-146A-DB40-8EDD-DDF0328236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342" y="5997444"/>
            <a:ext cx="4565785" cy="717550"/>
          </a:xfrm>
          <a:prstGeom prst="roundRect">
            <a:avLst>
              <a:gd name="adj" fmla="val 50000"/>
            </a:avLst>
          </a:prstGeom>
          <a:solidFill>
            <a:schemeClr val="bg1">
              <a:alpha val="77000"/>
            </a:schemeClr>
          </a:solidFill>
          <a:ln w="508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TRACK_NUMBER</a:t>
            </a:r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07828C1-9F68-8B4A-9F6A-BE0DF2F644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926397" y="1929475"/>
            <a:ext cx="4768850" cy="3786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692E7-812E-2045-8E53-35483786BA46}"/>
              </a:ext>
            </a:extLst>
          </p:cNvPr>
          <p:cNvSpPr/>
          <p:nvPr userDrawn="1"/>
        </p:nvSpPr>
        <p:spPr>
          <a:xfrm>
            <a:off x="5597013" y="1017639"/>
            <a:ext cx="221226" cy="18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 nodePh="1">
                                  <p:stCondLst>
                                    <p:cond delay="150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>
        <p:tmplLst>
          <p:tmpl>
            <p:tnLst>
              <p:par>
                <p:cTn presetID="9" presetClass="entr" presetSubtype="0" fill="hold" nodeType="withEffect">
                  <p:stCondLst>
                    <p:cond delay="2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2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20" grpId="0"/>
      <p:bldP spid="2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NT_SC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AutoShape 17">
            <a:extLst>
              <a:ext uri="{FF2B5EF4-FFF2-40B4-BE49-F238E27FC236}">
                <a16:creationId xmlns:a16="http://schemas.microsoft.com/office/drawing/2014/main" id="{28BC968C-2FE9-BF40-B3E2-0367B09ADF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23335" y="1587261"/>
            <a:ext cx="11145329" cy="314576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6000" b="1" dirty="0">
                <a:latin typeface="+mn-lt"/>
              </a:rPr>
              <a:t>LET’S COUNT UP THE SCORES!</a:t>
            </a:r>
          </a:p>
          <a:p>
            <a:pPr algn="ctr" eaLnBrk="1" hangingPunct="1"/>
            <a:r>
              <a:rPr lang="en-GB" altLang="en-US" sz="6000" b="1" dirty="0">
                <a:latin typeface="+mn-lt"/>
              </a:rPr>
              <a:t>Points mean prizes</a:t>
            </a:r>
            <a:endParaRPr lang="en-GB" alt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3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AutoShape 17">
            <a:extLst>
              <a:ext uri="{FF2B5EF4-FFF2-40B4-BE49-F238E27FC236}">
                <a16:creationId xmlns:a16="http://schemas.microsoft.com/office/drawing/2014/main" id="{B1F7BAA7-C9B7-3146-AE93-FCC1C39E45F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23335" y="1587261"/>
            <a:ext cx="11145329" cy="314576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6000" b="1" dirty="0">
                <a:latin typeface="+mn-lt"/>
              </a:rPr>
              <a:t>THANK YOU FOR PLAYING</a:t>
            </a:r>
          </a:p>
          <a:p>
            <a:pPr algn="ctr" eaLnBrk="1" hangingPunct="1"/>
            <a:endParaRPr lang="en-GB" altLang="en-US" sz="4800" b="1" dirty="0">
              <a:latin typeface="+mn-lt"/>
            </a:endParaRPr>
          </a:p>
          <a:p>
            <a:pPr algn="ctr" eaLnBrk="1" hangingPunct="1"/>
            <a:r>
              <a:rPr lang="en-GB" altLang="en-US" sz="4000" b="1" dirty="0">
                <a:latin typeface="+mn-lt"/>
              </a:rPr>
              <a:t>We hope to see you again next week!</a:t>
            </a:r>
          </a:p>
        </p:txBody>
      </p:sp>
    </p:spTree>
    <p:extLst>
      <p:ext uri="{BB962C8B-B14F-4D97-AF65-F5344CB8AC3E}">
        <p14:creationId xmlns:p14="http://schemas.microsoft.com/office/powerpoint/2010/main" val="19133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1">
            <a:extLst>
              <a:ext uri="{FF2B5EF4-FFF2-40B4-BE49-F238E27FC236}">
                <a16:creationId xmlns:a16="http://schemas.microsoft.com/office/drawing/2014/main" id="{AC16038A-DBFA-9F47-801C-20D25E5C26F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1470698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GB" sz="2400" b="1" dirty="0"/>
              <a:t>HONESTY IS EVERYTHING, PLEASE DON’T CHEAT!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69E9DE51-36F8-D142-AE7C-EAC4479EC9B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2299062"/>
            <a:ext cx="11782692" cy="682133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GB" sz="2400" b="1" dirty="0"/>
              <a:t>NO HALF POINTS UNLESS OTHERWISE SPECIFIED</a:t>
            </a:r>
          </a:p>
        </p:txBody>
      </p:sp>
      <p:sp>
        <p:nvSpPr>
          <p:cNvPr id="8" name="AutoShape 29">
            <a:extLst>
              <a:ext uri="{FF2B5EF4-FFF2-40B4-BE49-F238E27FC236}">
                <a16:creationId xmlns:a16="http://schemas.microsoft.com/office/drawing/2014/main" id="{65080CD1-2170-A14F-ABB9-0772112966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3127428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2400" b="1" dirty="0"/>
              <a:t>ENTER TEAM NAMES ON ALL ANSWER PAPERS BY END OF ROUND 1</a:t>
            </a:r>
          </a:p>
        </p:txBody>
      </p:sp>
      <p:sp>
        <p:nvSpPr>
          <p:cNvPr id="9" name="AutoShape 37">
            <a:extLst>
              <a:ext uri="{FF2B5EF4-FFF2-40B4-BE49-F238E27FC236}">
                <a16:creationId xmlns:a16="http://schemas.microsoft.com/office/drawing/2014/main" id="{B7747686-CFBF-4344-8852-623BD86045B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3995443"/>
            <a:ext cx="11782692" cy="682133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GB" sz="2400" b="1" dirty="0"/>
              <a:t>PLEASE TRY AND KEEP TEAM NUMBERS TO AT MOST 6</a:t>
            </a:r>
          </a:p>
        </p:txBody>
      </p:sp>
      <p:sp>
        <p:nvSpPr>
          <p:cNvPr id="10" name="AutoShape 21">
            <a:extLst>
              <a:ext uri="{FF2B5EF4-FFF2-40B4-BE49-F238E27FC236}">
                <a16:creationId xmlns:a16="http://schemas.microsoft.com/office/drawing/2014/main" id="{BA62448F-964A-4A46-B227-09A90CC0A4D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23778" y="4863460"/>
            <a:ext cx="11782692" cy="682131"/>
          </a:xfrm>
          <a:prstGeom prst="roundRect">
            <a:avLst>
              <a:gd name="adj" fmla="val 49106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sz="2400" b="1" dirty="0"/>
              <a:t>GOLDEN RULE: QUIZMASTERS DECISION IS FINAL (EVEN IF HE’S WRONG)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FB02C6DF-C8E3-C04B-A88B-3D0147A55A0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34538" y="235347"/>
            <a:ext cx="4682945" cy="57626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>
                <a:latin typeface="+mn-lt"/>
              </a:rPr>
              <a:t>RULES</a:t>
            </a:r>
          </a:p>
        </p:txBody>
      </p:sp>
      <p:pic>
        <p:nvPicPr>
          <p:cNvPr id="17" name="Picture 16" descr="C2-HD-TOP.png">
            <a:extLst>
              <a:ext uri="{FF2B5EF4-FFF2-40B4-BE49-F238E27FC236}">
                <a16:creationId xmlns:a16="http://schemas.microsoft.com/office/drawing/2014/main" id="{5CB2AB43-1241-FB47-9508-91553E860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7">
            <a:extLst>
              <a:ext uri="{FF2B5EF4-FFF2-40B4-BE49-F238E27FC236}">
                <a16:creationId xmlns:a16="http://schemas.microsoft.com/office/drawing/2014/main" id="{5E3C0CEE-318A-3D4C-82F9-E80BFD72AB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96000" y="457217"/>
            <a:ext cx="5299925" cy="57626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>
                <a:latin typeface="+mn-lt"/>
              </a:rPr>
              <a:t>ROUNDS</a:t>
            </a:r>
          </a:p>
        </p:txBody>
      </p:sp>
      <p:pic>
        <p:nvPicPr>
          <p:cNvPr id="14" name="Picture 13" descr="C2-HD-TOP.png">
            <a:extLst>
              <a:ext uri="{FF2B5EF4-FFF2-40B4-BE49-F238E27FC236}">
                <a16:creationId xmlns:a16="http://schemas.microsoft.com/office/drawing/2014/main" id="{F6F59C2E-206F-B847-ADB9-969D65369E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E531D70-2E2A-1643-99AE-92047E70F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53" y="1404754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503C70B-26F2-A34F-8F20-4ED13D785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652" y="2254696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EBD8E6B-1366-FD4D-A4B7-24E23B873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651" y="3104638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11CBEC3-B397-734B-82FA-CAF7987AC2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51" y="3954580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C5C8929-2A5A-724A-A724-F529138A7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651" y="4804522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822AD8E-017D-7E44-AED0-9D125B1ABF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651" y="5654464"/>
            <a:ext cx="11782691" cy="682131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3200" b="1"/>
            </a:lvl1pPr>
          </a:lstStyle>
          <a:p>
            <a:pPr lvl="0"/>
            <a:r>
              <a:rPr lang="en-GB" dirty="0"/>
              <a:t>1. INSERT_ROUND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ND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7265DE-32E3-0F48-9FB9-6B950A884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9044" y="2310857"/>
            <a:ext cx="8613912" cy="2236286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GB" dirty="0"/>
              <a:t>ROUND_ANNOUNCEMENT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ED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2-HD-TOP.png">
            <a:extLst>
              <a:ext uri="{FF2B5EF4-FFF2-40B4-BE49-F238E27FC236}">
                <a16:creationId xmlns:a16="http://schemas.microsoft.com/office/drawing/2014/main" id="{E210AAF7-04CE-514C-B4CC-8C38797864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5826"/>
            <a:ext cx="12192000" cy="14414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B7909-B8AF-454F-8290-503352745E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6793" y="358775"/>
            <a:ext cx="600665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WORDED_QUESTIONS</a:t>
            </a:r>
            <a:endParaRPr lang="en-US" dirty="0"/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01433AC3-FDEA-5D49-B439-0F3AC905CE1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650" y="1381239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A3500D4-4BB0-5D49-BB7A-19BA588C8B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650" y="1888702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BD87795-BC7C-4C49-968B-AD4EE07BAB9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4650" y="2396165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43004D2A-8530-DB4B-B2F8-C4A12740B7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4650" y="2903628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E476547C-42B2-8043-ABE1-DB62664EE6F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4650" y="3411091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260C4248-06D0-544A-A03E-9F0ED3402C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04650" y="3918554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9E2C86C0-DFE3-1A4B-97AC-424C9560C8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4650" y="4426017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8DF8C5E7-FE63-FF4A-8AC3-F8CDB3BBB6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4650" y="4933480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7B312C9-3B97-3B48-89D4-8F6E9257938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4650" y="5440943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096D7A18-CDA4-B540-BB53-3AA00846BB7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4650" y="5948406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squar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A4513CC-6E8A-5D4E-B41F-3162D4DFD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6793" y="358775"/>
            <a:ext cx="600665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WORDED_QUESTIONS_ANSWER</a:t>
            </a:r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65A47B5-B370-EF43-A17E-B8024CF5EC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53" y="1404755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INSERT_QUESTION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4736BFA-458D-0547-93D3-3B153A3909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4653" y="1928260"/>
            <a:ext cx="11782691" cy="3901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932310-2678-1F47-9712-AE65CFF68E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3227A31B-6E4D-414B-ABD9-ABE3C3BC8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91964" y="0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99D2EE6-B794-9F4A-9194-3E88E51E37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3928" y="11573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5F2B7592-7E00-6D4B-AB3E-8E8BC8CE45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416190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CCFC98B4-4C46-4740-8468-9AFF459B4C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1963" y="2416189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DDB29ABD-2228-574F-BA38-8295D9247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3926" y="2425194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CD09C8D-12A5-1B43-ADEE-DCC4FEFAC4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7" y="4705109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ABF51F45-C4A5-1344-B373-831919EF43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964" y="4734051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CE73A11C-192C-1248-B438-DC102164D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83925" y="4734051"/>
            <a:ext cx="3808071" cy="2152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F8B3CF7-6286-2F41-99D4-B8DD682419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54" y="40031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EC48141-32C8-8242-8271-412B44DB38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5487" y="40031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0AC30D8-EBB8-DD47-A17D-EB9A3CAD32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51292" y="40030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C060E59-1151-C141-83C4-4C00AEFB2D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172" y="2429682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7724D0D-3D4B-8244-990A-96AD8D005FC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8309" y="2424459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8250058-B858-C54C-B076-298547250E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51291" y="2475784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12EE8A0-2472-3C47-8BB5-308E701074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4" y="4740265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27C083E-57C5-0B4A-B480-688F73326B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8309" y="4744998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9485E33E-267D-DF43-92A7-A25C87FFE4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1290" y="4740264"/>
            <a:ext cx="451409" cy="3253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TOP.png">
            <a:extLst>
              <a:ext uri="{FF2B5EF4-FFF2-40B4-BE49-F238E27FC236}">
                <a16:creationId xmlns:a16="http://schemas.microsoft.com/office/drawing/2014/main" id="{5569A775-62AD-BC43-8BBE-CCB63302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"/>
            <a:ext cx="12192000" cy="14414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2FBE5-9242-4C48-9A41-0F54F97E2D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" y="1770063"/>
            <a:ext cx="8099425" cy="4851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0ADD5-47AC-5B43-B909-75593FD705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322" y="1207286"/>
            <a:ext cx="740055" cy="49737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E30997"/>
            </a:solidFill>
          </a:ln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0AB2BDDB-E9DF-CD4D-83C3-87E96372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28991" y="2883112"/>
            <a:ext cx="3789984" cy="1168188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1. INSERT_ANSWER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AB2402-E6CF-2F49-B422-0D4B2C1F5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6793" y="358775"/>
            <a:ext cx="6006658" cy="717550"/>
          </a:xfrm>
          <a:prstGeom prst="roundRect">
            <a:avLst>
              <a:gd name="adj" fmla="val 50000"/>
            </a:avLst>
          </a:prstGeom>
          <a:ln w="50800">
            <a:solidFill>
              <a:schemeClr val="tx1"/>
            </a:solidFill>
          </a:ln>
        </p:spPr>
        <p:txBody>
          <a:bodyPr wrap="none" anchor="ctr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GB" dirty="0"/>
              <a:t>PICTURE_ROUND_ANSWER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PEOUT_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9" descr="C2-HD-TOP.png">
            <a:extLst>
              <a:ext uri="{FF2B5EF4-FFF2-40B4-BE49-F238E27FC236}">
                <a16:creationId xmlns:a16="http://schemas.microsoft.com/office/drawing/2014/main" id="{C453A37D-3331-1649-85B1-4B678675C5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F25DBF-B4A9-4647-8E3B-01732120A93E}"/>
              </a:ext>
            </a:extLst>
          </p:cNvPr>
          <p:cNvSpPr txBox="1"/>
          <p:nvPr userDrawn="1"/>
        </p:nvSpPr>
        <p:spPr>
          <a:xfrm>
            <a:off x="457200" y="1796963"/>
            <a:ext cx="11371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ANY WRONG ANSWER MEANS YOU WILL LOSE ALL </a:t>
            </a:r>
            <a:r>
              <a:rPr lang="en-GB" sz="3200" b="1" i="1" dirty="0"/>
              <a:t>PREVIOUS</a:t>
            </a:r>
            <a:r>
              <a:rPr lang="en-GB" sz="3200" b="1" dirty="0"/>
              <a:t> ANSWERS YOU GOT RIGHT, IN THIS 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D1B0F-7FFD-1549-9461-3466776A2A82}"/>
              </a:ext>
            </a:extLst>
          </p:cNvPr>
          <p:cNvSpPr txBox="1"/>
          <p:nvPr userDrawn="1"/>
        </p:nvSpPr>
        <p:spPr>
          <a:xfrm>
            <a:off x="457200" y="3071318"/>
            <a:ext cx="11253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TIP</a:t>
            </a:r>
          </a:p>
          <a:p>
            <a:pPr algn="ctr"/>
            <a:r>
              <a:rPr lang="en-GB" sz="3200" b="1" dirty="0"/>
              <a:t>DO NOT GUESS THE ANSWER</a:t>
            </a:r>
          </a:p>
          <a:p>
            <a:pPr algn="ctr"/>
            <a:r>
              <a:rPr lang="en-GB" sz="3200" b="1" dirty="0"/>
              <a:t>LEAVE THE ANSWER BLANK IF YOU ARE UNSURE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7D4E9-A0EC-CA4E-95D9-4D400105E426}"/>
              </a:ext>
            </a:extLst>
          </p:cNvPr>
          <p:cNvSpPr txBox="1"/>
          <p:nvPr userDrawn="1"/>
        </p:nvSpPr>
        <p:spPr>
          <a:xfrm>
            <a:off x="7196864" y="291776"/>
            <a:ext cx="321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Wipe Out Round</a:t>
            </a:r>
          </a:p>
        </p:txBody>
      </p:sp>
    </p:spTree>
    <p:extLst>
      <p:ext uri="{BB962C8B-B14F-4D97-AF65-F5344CB8AC3E}">
        <p14:creationId xmlns:p14="http://schemas.microsoft.com/office/powerpoint/2010/main" val="20399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75" r:id="rId2"/>
    <p:sldLayoutId id="2147483959" r:id="rId3"/>
    <p:sldLayoutId id="2147483960" r:id="rId4"/>
    <p:sldLayoutId id="2147483976" r:id="rId5"/>
    <p:sldLayoutId id="2147483961" r:id="rId6"/>
    <p:sldLayoutId id="2147483977" r:id="rId7"/>
    <p:sldLayoutId id="2147483978" r:id="rId8"/>
    <p:sldLayoutId id="2147483979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FILEFULLNAME" val="D:\PPQ AUTO QUIZ 140420\PPQ 123.xlsx"/>
  <p:tag name="DATAFOLDER" val="D:\PPQ AUTO QUIZ 140420\"/>
  <p:tag name="DATAFILE" val="PPQ 123.xlsx"/>
  <p:tag name="WORKSHEETINDEX" val="0"/>
  <p:tag name="ROTATEDATA" val="NO"/>
  <p:tag name="OUTPUTFOLDER" val="C:\Users\steve\Downloads\"/>
  <p:tag name="MERGEMODE" val="PRESENTATIONS"/>
  <p:tag name="SKIPFEEDBACK" val="NO"/>
  <p:tag name="TESTMODE" val="NO"/>
  <p:tag name="TESTSTARTRECORD" val="1"/>
  <p:tag name="TESTENDRECORD" val="0"/>
  <p:tag name="LASTSAVETOFOLDER" val="C:\Users\steve\Downloads\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Vapor Trail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2016-09-23T09:41:50Z</dcterms:created>
  <dcterms:modified xsi:type="dcterms:W3CDTF">2021-10-15T10:03:30Z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da11e7-ad83-4459-98c6-12a88e2eac78_Enabled">
    <vt:lpwstr>true</vt:lpwstr>
  </property>
  <property fmtid="{D5CDD505-2E9C-101B-9397-08002B2CF9AE}" pid="3" name="MSIP_Label_17da11e7-ad83-4459-98c6-12a88e2eac78_SetDate">
    <vt:lpwstr>2021-10-09T15:48:47Z</vt:lpwstr>
  </property>
  <property fmtid="{D5CDD505-2E9C-101B-9397-08002B2CF9AE}" pid="4" name="MSIP_Label_17da11e7-ad83-4459-98c6-12a88e2eac78_Method">
    <vt:lpwstr>Privileged</vt:lpwstr>
  </property>
  <property fmtid="{D5CDD505-2E9C-101B-9397-08002B2CF9AE}" pid="5" name="MSIP_Label_17da11e7-ad83-4459-98c6-12a88e2eac78_Name">
    <vt:lpwstr>17da11e7-ad83-4459-98c6-12a88e2eac78</vt:lpwstr>
  </property>
  <property fmtid="{D5CDD505-2E9C-101B-9397-08002B2CF9AE}" pid="6" name="MSIP_Label_17da11e7-ad83-4459-98c6-12a88e2eac78_SiteId">
    <vt:lpwstr>68283f3b-8487-4c86-adb3-a5228f18b893</vt:lpwstr>
  </property>
  <property fmtid="{D5CDD505-2E9C-101B-9397-08002B2CF9AE}" pid="7" name="MSIP_Label_17da11e7-ad83-4459-98c6-12a88e2eac78_ActionId">
    <vt:lpwstr>1b693d67-9380-4e3b-a11d-6b3f27a84b34</vt:lpwstr>
  </property>
  <property fmtid="{D5CDD505-2E9C-101B-9397-08002B2CF9AE}" pid="8" name="MSIP_Label_17da11e7-ad83-4459-98c6-12a88e2eac78_ContentBits">
    <vt:lpwstr>0</vt:lpwstr>
  </property>
</Properties>
</file>