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EFEB-5BC3-610C-FA6B-4353E3FD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A9D15-8BD7-8178-68A4-E8985386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5DCB9-2912-861E-B54A-DFBE4371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A7739-CB9B-4C59-89C4-02344DE1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D1732-BDD9-A982-29BF-D1E72A9E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8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C53E-DA6D-0855-E8BA-549069AE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E0984-6FFA-DA54-EB14-C5487935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990E8-6496-68CB-C496-C5166A97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306E8-FF56-5879-9091-B5F268AF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BAAD4-BE58-662F-9398-32A3B982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69A46A-B27D-822A-77B2-614D6B5D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C63EB-01EC-58DB-BF26-1477928F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8FB43-0B01-8E78-BC6E-9319E9FA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738A9-9440-A399-1F5B-8CF4F59C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BCB8-A83E-F3F1-D27E-203D789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EC7F-1B12-B147-4900-BAC84CE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41D8D-A3C2-8DE5-4621-85598A49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B5317-74AC-5A2D-11A9-6DB50283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18EAA-E8D3-0116-0651-1BCF42A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CC9FD-6C11-711F-BB8D-574AF160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7DED5-949A-ED43-84B8-2007BF1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1A138-0534-C38F-B438-DB3773EF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89C9A-C09C-1384-7B92-A78BE85F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B584-6553-4F6A-56A2-98509A7A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7ABE5-577D-52FA-8034-60130F53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2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E4C46-38EE-6D13-9A46-4664699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8CD3B-09D0-135E-42CA-D336AA09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5379B-A020-6DBD-B7C6-0D7E1453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2CD8E-4227-5EAB-B84C-A2299B8A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D1FAE-C507-970D-EEE7-86AC870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9FA7B-08C8-4E35-DE8F-DF76A682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0F665-05A0-A05B-6367-5D70E034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65D38-3345-CB44-30E4-2154C7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5E6DA-66B4-8243-0F15-7C652A24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ED470C-535F-C992-F965-4CC055FB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01C8B0-6DAA-778C-458C-997B5D47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444B7-BC99-97BD-D5FC-8C64FD5B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1666A-2F48-4F1D-5817-1B85683A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DB1D4E-1E4A-C2FF-32DD-21E13278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1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BB43-291E-C098-DAC2-5904C05D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D0D93-ABFB-6BA2-A8A4-A1D989CD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EF5BB-06D3-9492-633D-8AA3BB90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3ADE3B-8595-9A82-DBBF-5E68A665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C237A-05AF-3A61-61DB-20690B8B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7EFDC-C667-E463-80F4-E0FBBE7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B228F-FBF2-460C-7892-430EFC4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71B72-2FE8-01BE-C799-05B06B0C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42956-DE8D-C050-A51D-89442076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ACD80-DF5D-FC0C-308D-AFDA1C20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FBB50-7DB4-7E64-887A-AB372429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DC0D0-14A5-2FC1-8BBE-5888E83E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6EE53-7141-ECA4-E761-C4CC1392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04474-B70B-7B6E-9C1B-AA666D82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E260E-39CE-AC15-65DA-F66386BC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6CE30-845E-25D5-8073-C3A17C0BC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418D2-33A1-979C-2270-5C5810D5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BFF0F-9734-9DBC-7C3F-884DD31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BC2CB-559C-10D8-AFB6-24DFC558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0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0F0E6-05D4-0229-01D4-0003EDB1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74B7B-332E-9A6D-D64E-3D9014C5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17BB1-5FDC-4283-0DCB-99A93655A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F32D-785A-46A9-BA06-99F2B9547D71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6F945-A249-08E2-3265-FDBF692E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939E8-8D21-D39C-4357-C8A9E581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DE34-BFB1-4304-9C36-543304801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AEE76-E78D-3685-CD2B-87863A18D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zRAM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6900F-284E-164D-5253-876C65768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钱智超</a:t>
            </a:r>
          </a:p>
        </p:txBody>
      </p:sp>
    </p:spTree>
    <p:extLst>
      <p:ext uri="{BB962C8B-B14F-4D97-AF65-F5344CB8AC3E}">
        <p14:creationId xmlns:p14="http://schemas.microsoft.com/office/powerpoint/2010/main" val="81811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09C94-1680-AE56-6DA0-075C9EC6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4.1zRAM</a:t>
            </a:r>
            <a:r>
              <a:rPr lang="zh-CN" altLang="en-US" dirty="0"/>
              <a:t>驱动模块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39AB8-B03E-2C07-8700-DF098EDD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zram_make_request</a:t>
            </a:r>
            <a:r>
              <a:rPr lang="en-US" altLang="zh-CN" dirty="0"/>
              <a:t>,</a:t>
            </a:r>
            <a:r>
              <a:rPr lang="zh-CN" altLang="en-US" dirty="0"/>
              <a:t>所有</a:t>
            </a:r>
            <a:r>
              <a:rPr lang="en-US" altLang="zh-CN" dirty="0" err="1"/>
              <a:t>zram</a:t>
            </a:r>
            <a:r>
              <a:rPr lang="zh-CN" altLang="en-US" dirty="0"/>
              <a:t>的块设备请求都是通过</a:t>
            </a:r>
            <a:r>
              <a:rPr lang="en-US" altLang="zh-CN" dirty="0" err="1"/>
              <a:t>zram_make_request</a:t>
            </a:r>
            <a:r>
              <a:rPr lang="zh-CN" altLang="en-US" dirty="0"/>
              <a:t>进行的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E8DE3-5431-DBD5-1A19-F816A481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429000"/>
            <a:ext cx="9344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7CFA-3C87-3E50-879D-FF596C15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4.2zRAM</a:t>
            </a:r>
            <a:r>
              <a:rPr lang="zh-CN" altLang="en-US" dirty="0"/>
              <a:t>数据流模块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6E53C-82A0-6ACF-B597-87D682E4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创建压缩数据流程如下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42036-3BC5-B264-2849-9F2366CB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867819"/>
            <a:ext cx="10629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93A5B-AF03-0416-A51F-F5B91F82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4.3zRAM</a:t>
            </a:r>
            <a:r>
              <a:rPr lang="zh-CN" altLang="en-US" dirty="0"/>
              <a:t>读写流程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75E41-802D-F19C-0D8E-BE81DF41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en-US" altLang="zh-CN" dirty="0"/>
              <a:t>(</a:t>
            </a:r>
            <a:r>
              <a:rPr lang="zh-CN" altLang="en-US" dirty="0"/>
              <a:t>压缩</a:t>
            </a:r>
            <a:r>
              <a:rPr lang="en-US" altLang="zh-CN" dirty="0"/>
              <a:t>)</a:t>
            </a:r>
            <a:r>
              <a:rPr lang="zh-CN" altLang="en-US" dirty="0"/>
              <a:t>流程：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3ED63-1A33-9E81-2F58-BF6B32CA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98" y="1288173"/>
            <a:ext cx="6821385" cy="54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93A5B-AF03-0416-A51F-F5B91F82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4.3zRAM</a:t>
            </a:r>
            <a:r>
              <a:rPr lang="zh-CN" altLang="en-US" dirty="0"/>
              <a:t>读写流程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75E41-802D-F19C-0D8E-BE81DF41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(</a:t>
            </a:r>
            <a:r>
              <a:rPr lang="zh-CN" altLang="en-US" dirty="0"/>
              <a:t>解压缩</a:t>
            </a:r>
            <a:r>
              <a:rPr lang="en-US" altLang="zh-CN" dirty="0"/>
              <a:t>)</a:t>
            </a:r>
            <a:r>
              <a:rPr lang="zh-CN" altLang="en-US" dirty="0"/>
              <a:t>流程：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4C7849-DC0F-E342-6C1B-8E9A54AC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27" y="1238439"/>
            <a:ext cx="6317084" cy="56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20DE-DE3B-C10F-4373-C789EA00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4.4zRAM writeback</a:t>
            </a:r>
            <a:r>
              <a:rPr lang="zh-CN" altLang="en-US" dirty="0"/>
              <a:t>功能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BD85F-4578-5F4D-2E0F-63FB9A66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87" y="1825625"/>
            <a:ext cx="7851625" cy="4351338"/>
          </a:xfrm>
        </p:spPr>
      </p:pic>
    </p:spTree>
    <p:extLst>
      <p:ext uri="{BB962C8B-B14F-4D97-AF65-F5344CB8AC3E}">
        <p14:creationId xmlns:p14="http://schemas.microsoft.com/office/powerpoint/2010/main" val="280825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567E-CC8E-0D58-28B0-6DC61A3E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4.5zRAM</a:t>
            </a:r>
            <a:r>
              <a:rPr lang="zh-CN" altLang="en-US" dirty="0"/>
              <a:t>压缩算法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30F59-F8B3-8CA3-EB36-82E18C06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en-US" altLang="zh-CN" dirty="0"/>
              <a:t>/crypto/</a:t>
            </a:r>
            <a:r>
              <a:rPr lang="en-US" altLang="zh-CN" dirty="0" err="1"/>
              <a:t>lzo.c</a:t>
            </a:r>
            <a:r>
              <a:rPr lang="en-US" altLang="zh-CN" dirty="0"/>
              <a:t> &amp; lz4.c</a:t>
            </a:r>
            <a:r>
              <a:rPr lang="zh-CN" altLang="en-US" dirty="0"/>
              <a:t>的代码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16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57E6-5826-7C45-AD9B-D81C363E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lzo.c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F02020-E31B-6500-C12F-2885A6EB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53" y="1778155"/>
            <a:ext cx="11511294" cy="3301689"/>
          </a:xfrm>
        </p:spPr>
      </p:pic>
    </p:spTree>
    <p:extLst>
      <p:ext uri="{BB962C8B-B14F-4D97-AF65-F5344CB8AC3E}">
        <p14:creationId xmlns:p14="http://schemas.microsoft.com/office/powerpoint/2010/main" val="240723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D233-9AEB-5A0C-1653-5F88E3E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lzo_compress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81503-2C18-62F1-4810-AB5E6D05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函数参数解释</a:t>
            </a:r>
            <a:endParaRPr lang="en-US" altLang="zh-CN" b="1" dirty="0"/>
          </a:p>
          <a:p>
            <a:r>
              <a:rPr lang="en-US" altLang="zh-CN" dirty="0"/>
              <a:t>1.`tfm`: (`struct </a:t>
            </a:r>
            <a:r>
              <a:rPr lang="en-US" altLang="zh-CN" dirty="0" err="1"/>
              <a:t>crypto_tfm</a:t>
            </a:r>
            <a:r>
              <a:rPr lang="en-US" altLang="zh-CN" dirty="0"/>
              <a:t> *`) </a:t>
            </a:r>
            <a:r>
              <a:rPr lang="zh-CN" altLang="en-US" dirty="0"/>
              <a:t>是一个指向</a:t>
            </a:r>
            <a:r>
              <a:rPr lang="en-US" altLang="zh-CN" dirty="0"/>
              <a:t>`</a:t>
            </a:r>
            <a:r>
              <a:rPr lang="en-US" altLang="zh-CN" dirty="0" err="1"/>
              <a:t>crypto_tfm</a:t>
            </a:r>
            <a:r>
              <a:rPr lang="en-US" altLang="zh-CN" dirty="0"/>
              <a:t>`</a:t>
            </a:r>
            <a:r>
              <a:rPr lang="zh-CN" altLang="en-US" dirty="0"/>
              <a:t>结构体的指针，该结构体代表了加密或压缩算法的上下文。在这个上下文中包含了压缩算法的所有必要信息。</a:t>
            </a:r>
            <a:endParaRPr lang="en-US" altLang="zh-CN" dirty="0"/>
          </a:p>
          <a:p>
            <a:r>
              <a:rPr lang="en-US" altLang="zh-CN" dirty="0"/>
              <a:t>2.`src`: (`const u8 *`) </a:t>
            </a:r>
            <a:r>
              <a:rPr lang="zh-CN" altLang="en-US" dirty="0"/>
              <a:t>是一个指向源数据缓冲区的指针，该缓冲区包含了待压缩的数据。</a:t>
            </a:r>
            <a:endParaRPr lang="en-US" altLang="zh-CN" dirty="0"/>
          </a:p>
          <a:p>
            <a:r>
              <a:rPr lang="en-US" altLang="zh-CN" dirty="0"/>
              <a:t>3.`slen`: (`unsigned int`) </a:t>
            </a:r>
            <a:r>
              <a:rPr lang="zh-CN" altLang="en-US" dirty="0"/>
              <a:t>是源数据缓冲区的长度。</a:t>
            </a:r>
            <a:endParaRPr lang="en-US" altLang="zh-CN" dirty="0"/>
          </a:p>
          <a:p>
            <a:r>
              <a:rPr lang="en-US" altLang="zh-CN" dirty="0"/>
              <a:t>4.`dst`: (`u8 *`) </a:t>
            </a:r>
            <a:r>
              <a:rPr lang="zh-CN" altLang="en-US" dirty="0"/>
              <a:t>是一个指向目标数据缓冲区的指针，压缩后的数据将被写入该缓冲区。</a:t>
            </a:r>
            <a:endParaRPr lang="en-US" altLang="zh-CN" dirty="0"/>
          </a:p>
          <a:p>
            <a:r>
              <a:rPr lang="en-US" altLang="zh-CN" dirty="0"/>
              <a:t>5.`dlen`: (`unsigned int *`) </a:t>
            </a:r>
            <a:r>
              <a:rPr lang="zh-CN" altLang="en-US" dirty="0"/>
              <a:t>是一个指向变量的指针，该变量用于传递目标数据缓冲区的最大长度，并且在压缩完成后返回实际压缩数据的长度。</a:t>
            </a:r>
          </a:p>
        </p:txBody>
      </p:sp>
    </p:spTree>
    <p:extLst>
      <p:ext uri="{BB962C8B-B14F-4D97-AF65-F5344CB8AC3E}">
        <p14:creationId xmlns:p14="http://schemas.microsoft.com/office/powerpoint/2010/main" val="25171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D233-9AEB-5A0C-1653-5F88E3E5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lzo_compress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81503-2C18-62F1-4810-AB5E6D05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函数内部</a:t>
            </a:r>
            <a:endParaRPr lang="en-US" altLang="zh-CN" b="1" dirty="0"/>
          </a:p>
          <a:p>
            <a:r>
              <a:rPr lang="en-US" altLang="zh-CN" dirty="0"/>
              <a:t>1.`struct </a:t>
            </a:r>
            <a:r>
              <a:rPr lang="en-US" altLang="zh-CN" dirty="0" err="1"/>
              <a:t>lzo_ctx</a:t>
            </a:r>
            <a:r>
              <a:rPr lang="en-US" altLang="zh-CN" dirty="0"/>
              <a:t> *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crypto_tfm_ctx</a:t>
            </a:r>
            <a:r>
              <a:rPr lang="en-US" altLang="zh-CN" dirty="0"/>
              <a:t>(</a:t>
            </a:r>
            <a:r>
              <a:rPr lang="en-US" altLang="zh-CN" dirty="0" err="1"/>
              <a:t>tfm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这行代码从</a:t>
            </a:r>
            <a:r>
              <a:rPr lang="en-US" altLang="zh-CN" dirty="0"/>
              <a:t>`</a:t>
            </a:r>
            <a:r>
              <a:rPr lang="en-US" altLang="zh-CN" dirty="0" err="1"/>
              <a:t>tfm</a:t>
            </a:r>
            <a:r>
              <a:rPr lang="en-US" altLang="zh-CN" dirty="0"/>
              <a:t>`</a:t>
            </a:r>
            <a:r>
              <a:rPr lang="zh-CN" altLang="en-US" dirty="0"/>
              <a:t>中提取出</a:t>
            </a:r>
            <a:r>
              <a:rPr lang="en-US" altLang="zh-CN" dirty="0"/>
              <a:t>`</a:t>
            </a:r>
            <a:r>
              <a:rPr lang="en-US" altLang="zh-CN" dirty="0" err="1"/>
              <a:t>lzo_ctx</a:t>
            </a:r>
            <a:r>
              <a:rPr lang="en-US" altLang="zh-CN" dirty="0"/>
              <a:t>`</a:t>
            </a:r>
            <a:r>
              <a:rPr lang="zh-CN" altLang="en-US" dirty="0"/>
              <a:t>结构体指针。</a:t>
            </a:r>
            <a:r>
              <a:rPr lang="en-US" altLang="zh-CN" dirty="0"/>
              <a:t>`</a:t>
            </a:r>
            <a:r>
              <a:rPr lang="en-US" altLang="zh-CN" dirty="0" err="1"/>
              <a:t>lzo_ctx</a:t>
            </a:r>
            <a:r>
              <a:rPr lang="en-US" altLang="zh-CN" dirty="0"/>
              <a:t>`</a:t>
            </a:r>
            <a:r>
              <a:rPr lang="zh-CN" altLang="en-US" dirty="0"/>
              <a:t>结构体包含了</a:t>
            </a:r>
            <a:r>
              <a:rPr lang="en-US" altLang="zh-CN" dirty="0"/>
              <a:t>LZO</a:t>
            </a:r>
            <a:r>
              <a:rPr lang="zh-CN" altLang="en-US" dirty="0"/>
              <a:t>压缩算法所需的所有上下文信息，例如压缩内存。</a:t>
            </a:r>
            <a:endParaRPr lang="en-US" altLang="zh-CN" dirty="0"/>
          </a:p>
          <a:p>
            <a:r>
              <a:rPr lang="en-US" altLang="zh-CN" dirty="0"/>
              <a:t>2.`return __</a:t>
            </a:r>
            <a:r>
              <a:rPr lang="en-US" altLang="zh-CN" dirty="0" err="1"/>
              <a:t>lzo_compress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slen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r>
              <a:rPr lang="en-US" altLang="zh-CN" dirty="0"/>
              <a:t>, </a:t>
            </a:r>
            <a:r>
              <a:rPr lang="en-US" altLang="zh-CN" dirty="0" err="1"/>
              <a:t>dlen</a:t>
            </a:r>
            <a:r>
              <a:rPr lang="en-US" altLang="zh-CN" dirty="0"/>
              <a:t>, </a:t>
            </a:r>
            <a:r>
              <a:rPr lang="en-US" altLang="zh-CN" dirty="0" err="1"/>
              <a:t>ctx</a:t>
            </a:r>
            <a:r>
              <a:rPr lang="en-US" altLang="zh-CN" dirty="0"/>
              <a:t>-&gt;</a:t>
            </a:r>
            <a:r>
              <a:rPr lang="en-US" altLang="zh-CN" dirty="0" err="1"/>
              <a:t>lzo_comp_mem</a:t>
            </a:r>
            <a:r>
              <a:rPr lang="en-US" altLang="zh-CN" dirty="0"/>
              <a:t>);`</a:t>
            </a:r>
          </a:p>
          <a:p>
            <a:pPr marL="0" indent="0">
              <a:buNone/>
            </a:pPr>
            <a:r>
              <a:rPr lang="zh-CN" altLang="en-US" dirty="0"/>
              <a:t>    这行代码调用了</a:t>
            </a:r>
            <a:r>
              <a:rPr lang="en-US" altLang="zh-CN" dirty="0"/>
              <a:t>`__</a:t>
            </a:r>
            <a:r>
              <a:rPr lang="en-US" altLang="zh-CN" dirty="0" err="1"/>
              <a:t>lzo_compress</a:t>
            </a:r>
            <a:r>
              <a:rPr lang="en-US" altLang="zh-CN" dirty="0"/>
              <a:t>`</a:t>
            </a:r>
            <a:r>
              <a:rPr lang="zh-CN" altLang="en-US" dirty="0"/>
              <a:t>函数来进行实际的压缩操作。</a:t>
            </a:r>
            <a:r>
              <a:rPr lang="en-US" altLang="zh-CN" dirty="0"/>
              <a:t>`__</a:t>
            </a:r>
            <a:r>
              <a:rPr lang="en-US" altLang="zh-CN" dirty="0" err="1"/>
              <a:t>lzo_compress</a:t>
            </a:r>
            <a:r>
              <a:rPr lang="en-US" altLang="zh-CN" dirty="0"/>
              <a:t>`</a:t>
            </a:r>
            <a:r>
              <a:rPr lang="zh-CN" altLang="en-US" dirty="0"/>
              <a:t>函数接收**源数据、源数据长度、目标数据缓冲区、目标数据长度以及压缩所需的内存**等参数。</a:t>
            </a:r>
            <a:endParaRPr lang="en-US" altLang="zh-CN" dirty="0"/>
          </a:p>
          <a:p>
            <a:r>
              <a:rPr lang="en-US" altLang="zh-CN" dirty="0"/>
              <a:t>``</a:t>
            </a:r>
            <a:r>
              <a:rPr lang="en-US" altLang="zh-CN" dirty="0" err="1"/>
              <a:t>ctx</a:t>
            </a:r>
            <a:r>
              <a:rPr lang="en-US" altLang="zh-CN" dirty="0"/>
              <a:t>-&gt;</a:t>
            </a:r>
            <a:r>
              <a:rPr lang="en-US" altLang="zh-CN" dirty="0" err="1"/>
              <a:t>lzo_comp_mem</a:t>
            </a:r>
            <a:r>
              <a:rPr lang="en-US" altLang="zh-CN" dirty="0"/>
              <a:t>`</a:t>
            </a:r>
            <a:r>
              <a:rPr lang="zh-CN" altLang="en-US" dirty="0"/>
              <a:t>是压缩算法所需的额外内存，用于临时存储压缩过程中的中间数据。</a:t>
            </a:r>
          </a:p>
        </p:txBody>
      </p:sp>
    </p:spTree>
    <p:extLst>
      <p:ext uri="{BB962C8B-B14F-4D97-AF65-F5344CB8AC3E}">
        <p14:creationId xmlns:p14="http://schemas.microsoft.com/office/powerpoint/2010/main" val="302812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328D5-4D6E-14D7-D7E2-4EBF0312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lzo_compress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7ED9A-4F98-A659-B7FF-768F3265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函数返回值</a:t>
            </a:r>
            <a:endParaRPr lang="en-US" altLang="zh-CN" b="1" dirty="0"/>
          </a:p>
          <a:p>
            <a:r>
              <a:rPr lang="zh-CN" altLang="en-US" dirty="0"/>
              <a:t>返回值是</a:t>
            </a:r>
            <a:r>
              <a:rPr lang="en-US" altLang="zh-CN" dirty="0"/>
              <a:t>int</a:t>
            </a:r>
            <a:r>
              <a:rPr lang="zh-CN" altLang="en-US" dirty="0"/>
              <a:t>类型，通常表示压缩操作的结果</a:t>
            </a:r>
            <a:endParaRPr lang="en-US" altLang="zh-CN" dirty="0"/>
          </a:p>
          <a:p>
            <a:r>
              <a:rPr lang="zh-CN" altLang="en-US" dirty="0"/>
              <a:t>如果压缩成功，通常会返回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如果发生错误，通常会返回一个负数，表示错误码</a:t>
            </a:r>
          </a:p>
        </p:txBody>
      </p:sp>
    </p:spTree>
    <p:extLst>
      <p:ext uri="{BB962C8B-B14F-4D97-AF65-F5344CB8AC3E}">
        <p14:creationId xmlns:p14="http://schemas.microsoft.com/office/powerpoint/2010/main" val="220017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8C670-1EFD-0B2D-5A70-D9061E1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1.zRAM</a:t>
            </a:r>
            <a:r>
              <a:rPr lang="zh-CN" altLang="en-US" dirty="0"/>
              <a:t>内存压缩机制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4AB41-380F-A5D4-C66B-38F4E79E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的原理是：将进程不常用的内存压缩存储，从而达到节省内存的使用。</a:t>
            </a:r>
          </a:p>
          <a:p>
            <a:endParaRPr lang="zh-CN" altLang="en-US" dirty="0"/>
          </a:p>
          <a:p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机制建立在 </a:t>
            </a:r>
            <a:r>
              <a:rPr lang="en-US" altLang="zh-CN" dirty="0"/>
              <a:t>swap </a:t>
            </a:r>
            <a:r>
              <a:rPr lang="zh-CN" altLang="en-US" dirty="0"/>
              <a:t>机制之上，</a:t>
            </a:r>
            <a:r>
              <a:rPr lang="en-US" altLang="zh-CN" dirty="0"/>
              <a:t>swap </a:t>
            </a:r>
            <a:r>
              <a:rPr lang="zh-CN" altLang="en-US" dirty="0"/>
              <a:t>机制是将进程不常用的内存交换到磁盘中，而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机制是将进程不常用的内存压缩存储在内存某个区域。所以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机制并不会发生 </a:t>
            </a:r>
            <a:r>
              <a:rPr lang="en-US" altLang="zh-CN" dirty="0"/>
              <a:t>I/O </a:t>
            </a:r>
            <a:r>
              <a:rPr lang="zh-CN" altLang="en-US" dirty="0"/>
              <a:t>操作，从而避免因 </a:t>
            </a:r>
            <a:r>
              <a:rPr lang="en-US" altLang="zh-CN" dirty="0"/>
              <a:t>I/O </a:t>
            </a:r>
            <a:r>
              <a:rPr lang="zh-CN" altLang="en-US" dirty="0"/>
              <a:t>操作导致的性能下降。</a:t>
            </a:r>
          </a:p>
          <a:p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zRAM</a:t>
            </a:r>
            <a:r>
              <a:rPr lang="zh-CN" altLang="en-US" dirty="0"/>
              <a:t>使用开辟的少量内存空间和一些</a:t>
            </a:r>
            <a:r>
              <a:rPr lang="en-US" altLang="zh-CN" dirty="0" err="1"/>
              <a:t>cpu</a:t>
            </a:r>
            <a:r>
              <a:rPr lang="zh-CN" altLang="en-US" dirty="0"/>
              <a:t>时间来换取比与磁盘</a:t>
            </a:r>
            <a:r>
              <a:rPr lang="en-US" altLang="zh-CN" dirty="0"/>
              <a:t>IO</a:t>
            </a:r>
            <a:r>
              <a:rPr lang="zh-CN" altLang="en-US" dirty="0"/>
              <a:t>更少的时间开销。</a:t>
            </a:r>
          </a:p>
        </p:txBody>
      </p:sp>
    </p:spTree>
    <p:extLst>
      <p:ext uri="{BB962C8B-B14F-4D97-AF65-F5344CB8AC3E}">
        <p14:creationId xmlns:p14="http://schemas.microsoft.com/office/powerpoint/2010/main" val="265388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17B-67B0-0FDD-6105-A3E272B4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lzo.c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CFA9A6-F269-43B0-B98D-9A1FF596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741" y="1587085"/>
            <a:ext cx="8682517" cy="4773958"/>
          </a:xfrm>
        </p:spPr>
      </p:pic>
    </p:spTree>
    <p:extLst>
      <p:ext uri="{BB962C8B-B14F-4D97-AF65-F5344CB8AC3E}">
        <p14:creationId xmlns:p14="http://schemas.microsoft.com/office/powerpoint/2010/main" val="399426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16307-299E-1AAD-FAE3-22C9A2AD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lzo_compress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EADD8-4AF5-3DEE-7E42-C4C98A4E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函数参数解释</a:t>
            </a:r>
            <a:endParaRPr lang="en-US" altLang="zh-CN" b="1" dirty="0"/>
          </a:p>
          <a:p>
            <a:r>
              <a:rPr lang="en-US" altLang="zh-CN" dirty="0"/>
              <a:t>1.`src`: (`const u8 *`) </a:t>
            </a:r>
            <a:r>
              <a:rPr lang="zh-CN" altLang="en-US" dirty="0"/>
              <a:t>是一个指向源数据缓冲区的指针，该缓冲区包含了待压缩的数据</a:t>
            </a:r>
            <a:endParaRPr lang="en-US" altLang="zh-CN" dirty="0"/>
          </a:p>
          <a:p>
            <a:r>
              <a:rPr lang="en-US" altLang="zh-CN" dirty="0"/>
              <a:t>2.`slen`: (`unsigned int`) </a:t>
            </a:r>
            <a:r>
              <a:rPr lang="zh-CN" altLang="en-US" dirty="0"/>
              <a:t>是源数据缓冲区的长度</a:t>
            </a:r>
            <a:endParaRPr lang="en-US" altLang="zh-CN" dirty="0"/>
          </a:p>
          <a:p>
            <a:r>
              <a:rPr lang="en-US" altLang="zh-CN" dirty="0"/>
              <a:t>3.`dst`: (`u8 *`) </a:t>
            </a:r>
            <a:r>
              <a:rPr lang="zh-CN" altLang="en-US" dirty="0"/>
              <a:t>是一个指向目标数据缓冲区的指针，压缩后的数据将被写入该缓冲区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`</a:t>
            </a:r>
            <a:r>
              <a:rPr lang="en-US" altLang="zh-CN" dirty="0" err="1"/>
              <a:t>dlen</a:t>
            </a:r>
            <a:r>
              <a:rPr lang="en-US" altLang="zh-CN" dirty="0"/>
              <a:t>`: (`unsigned int *`) </a:t>
            </a:r>
            <a:r>
              <a:rPr lang="zh-CN" altLang="en-US" dirty="0"/>
              <a:t>是一个指向变量的指针，该变量用于传递目标数据缓冲区的最大长度，并且在压缩完成后返回实际压缩数据的长度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`</a:t>
            </a:r>
            <a:r>
              <a:rPr lang="en-US" altLang="zh-CN" dirty="0" err="1"/>
              <a:t>ctx</a:t>
            </a:r>
            <a:r>
              <a:rPr lang="en-US" altLang="zh-CN" dirty="0"/>
              <a:t>`: (`void *`) </a:t>
            </a:r>
            <a:r>
              <a:rPr lang="zh-CN" altLang="en-US" dirty="0"/>
              <a:t>是一个指向</a:t>
            </a:r>
            <a:r>
              <a:rPr lang="en-US" altLang="zh-CN" dirty="0"/>
              <a:t>LZO</a:t>
            </a:r>
            <a:r>
              <a:rPr lang="zh-CN" altLang="en-US" dirty="0"/>
              <a:t>压缩算法上下文的指针，包含了压缩算法所需的额外信息</a:t>
            </a:r>
          </a:p>
        </p:txBody>
      </p:sp>
    </p:spTree>
    <p:extLst>
      <p:ext uri="{BB962C8B-B14F-4D97-AF65-F5344CB8AC3E}">
        <p14:creationId xmlns:p14="http://schemas.microsoft.com/office/powerpoint/2010/main" val="207381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FFEB6-0A4E-D91E-099D-302FB46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lzo_compress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DF192-24CE-73D5-E261-68314774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函数内部</a:t>
            </a:r>
            <a:endParaRPr lang="en-US" altLang="zh-CN" dirty="0"/>
          </a:p>
          <a:p>
            <a:r>
              <a:rPr lang="en-US" altLang="zh-CN" dirty="0"/>
              <a:t>1.`err = lzo1x_1_compress(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slen</a:t>
            </a:r>
            <a:r>
              <a:rPr lang="en-US" altLang="zh-CN" dirty="0"/>
              <a:t>, </a:t>
            </a:r>
            <a:r>
              <a:rPr lang="en-US" altLang="zh-CN" dirty="0" err="1"/>
              <a:t>dst</a:t>
            </a:r>
            <a:r>
              <a:rPr lang="en-US" altLang="zh-CN" dirty="0"/>
              <a:t>, &amp;</a:t>
            </a:r>
            <a:r>
              <a:rPr lang="en-US" altLang="zh-CN" dirty="0" err="1"/>
              <a:t>tmp_len</a:t>
            </a:r>
            <a:r>
              <a:rPr lang="en-US" altLang="zh-CN" dirty="0"/>
              <a:t>, </a:t>
            </a:r>
            <a:r>
              <a:rPr lang="en-US" altLang="zh-CN" dirty="0" err="1"/>
              <a:t>ctx</a:t>
            </a:r>
            <a:r>
              <a:rPr lang="en-US" altLang="zh-CN" dirty="0"/>
              <a:t>);`</a:t>
            </a:r>
          </a:p>
          <a:p>
            <a:r>
              <a:rPr lang="zh-CN" altLang="en-US" dirty="0"/>
              <a:t>这行代码调用了</a:t>
            </a:r>
            <a:r>
              <a:rPr lang="en-US" altLang="zh-CN" dirty="0"/>
              <a:t>LZO</a:t>
            </a:r>
            <a:r>
              <a:rPr lang="zh-CN" altLang="en-US" dirty="0"/>
              <a:t>压缩库中的</a:t>
            </a:r>
            <a:r>
              <a:rPr lang="en-US" altLang="zh-CN" dirty="0"/>
              <a:t>`lzo1x_1_compress`</a:t>
            </a:r>
            <a:r>
              <a:rPr lang="zh-CN" altLang="en-US" dirty="0"/>
              <a:t>函数来执行实际的压缩操作。</a:t>
            </a:r>
            <a:endParaRPr lang="en-US" altLang="zh-CN" dirty="0"/>
          </a:p>
          <a:p>
            <a:r>
              <a:rPr lang="en-US" altLang="zh-CN" dirty="0"/>
              <a:t>`lzo1x_1_compress`</a:t>
            </a:r>
            <a:r>
              <a:rPr lang="zh-CN" altLang="en-US" dirty="0"/>
              <a:t>函数接收源数据、源数据长度、目标数据缓冲区、目标数据长度的指针以及压缩所需的上下文等参数。</a:t>
            </a:r>
            <a:endParaRPr lang="en-US" altLang="zh-CN" dirty="0"/>
          </a:p>
          <a:p>
            <a:r>
              <a:rPr lang="en-US" altLang="zh-CN" dirty="0"/>
              <a:t>2. `*</a:t>
            </a:r>
            <a:r>
              <a:rPr lang="en-US" altLang="zh-CN" dirty="0" err="1"/>
              <a:t>dlen</a:t>
            </a:r>
            <a:r>
              <a:rPr lang="en-US" altLang="zh-CN" dirty="0"/>
              <a:t> = </a:t>
            </a:r>
            <a:r>
              <a:rPr lang="en-US" altLang="zh-CN" dirty="0" err="1"/>
              <a:t>tmp_len</a:t>
            </a:r>
            <a:r>
              <a:rPr lang="en-US" altLang="zh-CN" dirty="0"/>
              <a:t>;`</a:t>
            </a:r>
          </a:p>
          <a:p>
            <a:r>
              <a:rPr lang="zh-CN" altLang="en-US" dirty="0"/>
              <a:t>如果压缩成功，则将</a:t>
            </a:r>
            <a:r>
              <a:rPr lang="en-US" altLang="zh-CN" dirty="0"/>
              <a:t>`</a:t>
            </a:r>
            <a:r>
              <a:rPr lang="en-US" altLang="zh-CN" dirty="0" err="1"/>
              <a:t>tmp_len</a:t>
            </a:r>
            <a:r>
              <a:rPr lang="en-US" altLang="zh-CN" dirty="0"/>
              <a:t>`</a:t>
            </a:r>
            <a:r>
              <a:rPr lang="zh-CN" altLang="en-US" dirty="0"/>
              <a:t>中的值赋给</a:t>
            </a:r>
            <a:r>
              <a:rPr lang="en-US" altLang="zh-CN" dirty="0"/>
              <a:t>`</a:t>
            </a:r>
            <a:r>
              <a:rPr lang="en-US" altLang="zh-CN" dirty="0" err="1"/>
              <a:t>dlen</a:t>
            </a:r>
            <a:r>
              <a:rPr lang="en-US" altLang="zh-CN" dirty="0"/>
              <a:t>`</a:t>
            </a:r>
            <a:r>
              <a:rPr lang="zh-CN" altLang="en-US" dirty="0"/>
              <a:t>所指向的变量，更新目标数据缓冲区的实际长度</a:t>
            </a:r>
          </a:p>
        </p:txBody>
      </p:sp>
    </p:spTree>
    <p:extLst>
      <p:ext uri="{BB962C8B-B14F-4D97-AF65-F5344CB8AC3E}">
        <p14:creationId xmlns:p14="http://schemas.microsoft.com/office/powerpoint/2010/main" val="253074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90CB4-72B3-17D2-5CF0-69C488C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Lz4.c: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EDCDE-9816-CE03-64CB-ED405338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47" y="2139829"/>
            <a:ext cx="10325305" cy="2578342"/>
          </a:xfrm>
        </p:spPr>
      </p:pic>
    </p:spTree>
    <p:extLst>
      <p:ext uri="{BB962C8B-B14F-4D97-AF65-F5344CB8AC3E}">
        <p14:creationId xmlns:p14="http://schemas.microsoft.com/office/powerpoint/2010/main" val="80381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90CB4-72B3-17D2-5CF0-69C488C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Lz4.c: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54AA1B-7306-B7AB-E77D-4213CEC6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1996281"/>
            <a:ext cx="8496300" cy="4010025"/>
          </a:xfrm>
        </p:spPr>
      </p:pic>
    </p:spTree>
    <p:extLst>
      <p:ext uri="{BB962C8B-B14F-4D97-AF65-F5344CB8AC3E}">
        <p14:creationId xmlns:p14="http://schemas.microsoft.com/office/powerpoint/2010/main" val="22286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3105-F9AA-73FF-CF44-CA7A28B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1.zRAM</a:t>
            </a:r>
            <a:r>
              <a:rPr lang="zh-CN" altLang="en-US" dirty="0"/>
              <a:t>内存压缩机制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2484D-2B3F-9472-7CF9-70FA9822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机制是建立在 </a:t>
            </a:r>
            <a:r>
              <a:rPr lang="en-US" altLang="zh-CN" dirty="0"/>
              <a:t>swap </a:t>
            </a:r>
            <a:r>
              <a:rPr lang="zh-CN" altLang="en-US" dirty="0"/>
              <a:t>机制之上，而 </a:t>
            </a:r>
            <a:r>
              <a:rPr lang="en-US" altLang="zh-CN" dirty="0"/>
              <a:t>swap </a:t>
            </a:r>
            <a:r>
              <a:rPr lang="zh-CN" altLang="en-US" dirty="0"/>
              <a:t>机制需要配置 </a:t>
            </a:r>
            <a:r>
              <a:rPr lang="en-US" altLang="zh-CN" dirty="0"/>
              <a:t>`</a:t>
            </a:r>
            <a:r>
              <a:rPr lang="zh-CN" altLang="en-US" dirty="0"/>
              <a:t>文件系统</a:t>
            </a:r>
            <a:r>
              <a:rPr lang="en-US" altLang="zh-CN" dirty="0"/>
              <a:t>` </a:t>
            </a:r>
            <a:r>
              <a:rPr lang="zh-CN" altLang="en-US" dirty="0"/>
              <a:t>或 </a:t>
            </a:r>
            <a:r>
              <a:rPr lang="en-US" altLang="zh-CN" dirty="0"/>
              <a:t>`</a:t>
            </a:r>
            <a:r>
              <a:rPr lang="zh-CN" altLang="en-US" dirty="0"/>
              <a:t>块设备</a:t>
            </a:r>
            <a:r>
              <a:rPr lang="en-US" altLang="zh-CN" dirty="0"/>
              <a:t>` </a:t>
            </a:r>
            <a:r>
              <a:rPr lang="zh-CN" altLang="en-US" dirty="0"/>
              <a:t>来完成的。所以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虚拟一个块设备，当系统内存不足时，</a:t>
            </a:r>
            <a:r>
              <a:rPr lang="en-US" altLang="zh-CN" dirty="0"/>
              <a:t>swap </a:t>
            </a:r>
            <a:r>
              <a:rPr lang="zh-CN" altLang="en-US" dirty="0"/>
              <a:t>机制将内存写入到这个虚拟的块设备中。也就是说，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机制本质上只是一个虚拟块设备。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283CA5-63F9-964F-005C-8D3242C0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86" y="3429000"/>
            <a:ext cx="6800228" cy="32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6572D-7984-B765-1220-9B8DD22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2.zRAM</a:t>
            </a:r>
            <a:r>
              <a:rPr lang="zh-CN" altLang="en-US" dirty="0"/>
              <a:t>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FF163-C5C8-D3AD-9F70-01E2679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217" cy="4351338"/>
          </a:xfrm>
        </p:spPr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块设备是建立在内存中的虚拟块设备，所以其并没有真实块设备的特性。真实块设备会将存储空间划分成一个个块，而 </a:t>
            </a:r>
            <a:r>
              <a:rPr lang="en-US" altLang="zh-CN" dirty="0" err="1"/>
              <a:t>zram_bvec_write</a:t>
            </a:r>
            <a:r>
              <a:rPr lang="en-US" altLang="zh-CN" dirty="0"/>
              <a:t>() </a:t>
            </a:r>
            <a:r>
              <a:rPr lang="zh-CN" altLang="en-US" dirty="0"/>
              <a:t>函数的 </a:t>
            </a:r>
            <a:r>
              <a:rPr lang="en-US" altLang="zh-CN" dirty="0"/>
              <a:t>index </a:t>
            </a:r>
            <a:r>
              <a:rPr lang="zh-CN" altLang="en-US" dirty="0"/>
              <a:t>参数就是数据块的编号。此参数有 </a:t>
            </a:r>
            <a:r>
              <a:rPr lang="en-US" altLang="zh-CN" dirty="0"/>
              <a:t>swap </a:t>
            </a:r>
            <a:r>
              <a:rPr lang="zh-CN" altLang="en-US" dirty="0"/>
              <a:t>机制提供，所以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块设备驱动通过 </a:t>
            </a:r>
            <a:r>
              <a:rPr lang="en-US" altLang="zh-CN" dirty="0"/>
              <a:t>index </a:t>
            </a:r>
            <a:r>
              <a:rPr lang="zh-CN" altLang="en-US" dirty="0"/>
              <a:t>参数作为原始内存数据的编号。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C4829-38E5-C3D1-6EDA-3B1F760D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17" y="1600424"/>
            <a:ext cx="6416844" cy="36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4B15C-F773-EAAD-2399-2359282A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3.zRAM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5B7D-F908-1713-6C1F-E59B67A9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块设备驱动的实现代码主要在‘</a:t>
            </a:r>
            <a:r>
              <a:rPr lang="sv-SE" altLang="zh-CN" dirty="0"/>
              <a:t>drivers /block /zram /zram_drv.c</a:t>
            </a:r>
            <a:r>
              <a:rPr lang="zh-CN" altLang="en-US" dirty="0"/>
              <a:t>’文件中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swap </a:t>
            </a:r>
            <a:r>
              <a:rPr lang="zh-CN" altLang="en-US" dirty="0"/>
              <a:t>机制将不常用的内存交换到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块设备时，会调用 </a:t>
            </a:r>
            <a:r>
              <a:rPr lang="en-US" altLang="zh-CN" dirty="0"/>
              <a:t>`</a:t>
            </a:r>
            <a:r>
              <a:rPr lang="en-US" altLang="zh-CN" dirty="0" err="1"/>
              <a:t>zram_make_request</a:t>
            </a:r>
            <a:r>
              <a:rPr lang="en-US" altLang="zh-CN" dirty="0"/>
              <a:t>()` </a:t>
            </a:r>
            <a:r>
              <a:rPr lang="zh-CN" altLang="en-US" dirty="0"/>
              <a:t>函数处理请求。而 </a:t>
            </a:r>
            <a:r>
              <a:rPr lang="en-US" altLang="zh-CN" dirty="0"/>
              <a:t>`</a:t>
            </a:r>
            <a:r>
              <a:rPr lang="en-US" altLang="zh-CN" dirty="0" err="1"/>
              <a:t>zram_make_request</a:t>
            </a:r>
            <a:r>
              <a:rPr lang="en-US" altLang="zh-CN" dirty="0"/>
              <a:t>()` </a:t>
            </a:r>
            <a:r>
              <a:rPr lang="zh-CN" altLang="en-US" dirty="0"/>
              <a:t>最终会通过调用 </a:t>
            </a:r>
            <a:r>
              <a:rPr lang="en-US" altLang="zh-CN" dirty="0"/>
              <a:t>`</a:t>
            </a:r>
            <a:r>
              <a:rPr lang="en-US" altLang="zh-CN" dirty="0" err="1"/>
              <a:t>zram_bvec_write</a:t>
            </a:r>
            <a:r>
              <a:rPr lang="en-US" altLang="zh-CN" dirty="0"/>
              <a:t>()` </a:t>
            </a:r>
            <a:r>
              <a:rPr lang="zh-CN" altLang="en-US" dirty="0"/>
              <a:t>函数来压缩内存，调用链如下：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959F1-32FE-3F03-8E51-E744E2CB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4001294"/>
            <a:ext cx="6457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8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1AD3-8CB3-9BE3-EFED-6E16D46B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0" y="382938"/>
            <a:ext cx="10515600" cy="1325563"/>
          </a:xfrm>
        </p:spPr>
        <p:txBody>
          <a:bodyPr/>
          <a:lstStyle/>
          <a:p>
            <a:r>
              <a:rPr lang="en-US" altLang="zh-CN" dirty="0" err="1"/>
              <a:t>zram_bvec_write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C94D86-3940-A00A-DE5A-FD121F24A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69" y="34503"/>
            <a:ext cx="6188765" cy="678899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D0562B-BD98-10D5-31DC-850FF2BEB88A}"/>
              </a:ext>
            </a:extLst>
          </p:cNvPr>
          <p:cNvSpPr txBox="1"/>
          <p:nvPr/>
        </p:nvSpPr>
        <p:spPr>
          <a:xfrm>
            <a:off x="954157" y="2146852"/>
            <a:ext cx="4333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机制对内存进行压缩的步骤如下：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获取需要进行压缩的内存，需要进行压缩的内存由 </a:t>
            </a:r>
            <a:r>
              <a:rPr lang="en-US" altLang="zh-CN" dirty="0"/>
              <a:t>swap </a:t>
            </a:r>
            <a:r>
              <a:rPr lang="zh-CN" altLang="en-US" dirty="0"/>
              <a:t>机制提供。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 </a:t>
            </a:r>
            <a:r>
              <a:rPr lang="en-US" altLang="zh-CN" b="1" dirty="0" err="1"/>
              <a:t>zcomp_compress</a:t>
            </a:r>
            <a:r>
              <a:rPr lang="en-US" altLang="zh-CN" b="1" dirty="0"/>
              <a:t>() </a:t>
            </a:r>
            <a:r>
              <a:rPr lang="zh-CN" altLang="en-US" dirty="0"/>
              <a:t>函数对内存进行压缩，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指针指向压缩后的内存地址。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通过 </a:t>
            </a:r>
            <a:r>
              <a:rPr lang="en-US" altLang="zh-CN" dirty="0" err="1"/>
              <a:t>zs_malloc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zs_map_object</a:t>
            </a:r>
            <a:r>
              <a:rPr lang="en-US" altLang="zh-CN" dirty="0"/>
              <a:t>() </a:t>
            </a:r>
            <a:r>
              <a:rPr lang="zh-CN" altLang="en-US" dirty="0"/>
              <a:t>函数申请一块新的内存块，大小为压缩后数据的大小。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将压缩后的数据复制到新申请的内存块中。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将压缩后的数据记录到 </a:t>
            </a:r>
            <a:r>
              <a:rPr lang="en-US" altLang="zh-CN" dirty="0" err="1"/>
              <a:t>zRAM</a:t>
            </a:r>
            <a:r>
              <a:rPr lang="en-US" altLang="zh-CN" dirty="0"/>
              <a:t> </a:t>
            </a:r>
            <a:r>
              <a:rPr lang="zh-CN" altLang="en-US" dirty="0"/>
              <a:t>块设备的表格中。</a:t>
            </a:r>
          </a:p>
        </p:txBody>
      </p:sp>
    </p:spTree>
    <p:extLst>
      <p:ext uri="{BB962C8B-B14F-4D97-AF65-F5344CB8AC3E}">
        <p14:creationId xmlns:p14="http://schemas.microsoft.com/office/powerpoint/2010/main" val="328724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9CC81-0C99-C9E0-DD8A-36F08266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4.zRAM</a:t>
            </a:r>
            <a:r>
              <a:rPr lang="zh-CN" altLang="en-US" dirty="0"/>
              <a:t>软件架构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03DC4-B36F-FBD8-3F91-B051B264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zRAM</a:t>
            </a:r>
            <a:r>
              <a:rPr lang="zh-CN" altLang="en-US" dirty="0"/>
              <a:t>本质是一个块设备驱动，它使用内存模拟</a:t>
            </a:r>
            <a:r>
              <a:rPr lang="en-US" altLang="zh-CN" dirty="0"/>
              <a:t>block device</a:t>
            </a:r>
            <a:r>
              <a:rPr lang="zh-CN" altLang="en-US" dirty="0"/>
              <a:t>的做法。它把内存回收的策略交给内存管理，把压缩和解压缩交给压缩库，把自身内存分配交给</a:t>
            </a:r>
            <a:r>
              <a:rPr lang="en-US" altLang="zh-CN" dirty="0" err="1"/>
              <a:t>zsmalloc</a:t>
            </a:r>
            <a:r>
              <a:rPr lang="zh-CN" altLang="en-US" dirty="0"/>
              <a:t>， </a:t>
            </a:r>
            <a:r>
              <a:rPr lang="en-US" altLang="zh-CN" dirty="0" err="1"/>
              <a:t>zRAM</a:t>
            </a:r>
            <a:r>
              <a:rPr lang="zh-CN" altLang="en-US" dirty="0"/>
              <a:t>自身就是一个简单的驱动。</a:t>
            </a:r>
            <a:endParaRPr lang="en-US" altLang="zh-CN" dirty="0"/>
          </a:p>
          <a:p>
            <a:r>
              <a:rPr lang="en-US" altLang="zh-CN" dirty="0" err="1"/>
              <a:t>zRAM</a:t>
            </a:r>
            <a:r>
              <a:rPr lang="zh-CN" altLang="en-US" dirty="0"/>
              <a:t>的软件架构主要包含三部分：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1108A-E2B1-6959-A8D9-A2CC7AD7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69" y="769595"/>
            <a:ext cx="6315903" cy="57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FCCA8-53A4-6E0C-7F30-73E657E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4.1zRAM</a:t>
            </a:r>
            <a:r>
              <a:rPr lang="zh-CN" altLang="en-US" dirty="0"/>
              <a:t>驱动模块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688E6-B3EA-D110-F441-AD2BE64A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zram_init</a:t>
            </a:r>
            <a:r>
              <a:rPr lang="en-US" altLang="zh-CN" dirty="0"/>
              <a:t>:</a:t>
            </a:r>
            <a:r>
              <a:rPr lang="zh-CN" altLang="en-US" dirty="0"/>
              <a:t>注册了</a:t>
            </a:r>
            <a:r>
              <a:rPr lang="en-US" altLang="zh-CN" dirty="0" err="1"/>
              <a:t>zram</a:t>
            </a:r>
            <a:r>
              <a:rPr lang="zh-CN" altLang="en-US" dirty="0"/>
              <a:t>块设备驱动</a:t>
            </a:r>
            <a:r>
              <a:rPr lang="en-US" altLang="zh-CN" dirty="0"/>
              <a:t>,</a:t>
            </a:r>
            <a:r>
              <a:rPr lang="zh-CN" altLang="en-US" dirty="0"/>
              <a:t>流程如下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0D9FD-0C4E-2E0B-8599-764C415B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3" y="2476076"/>
            <a:ext cx="9414013" cy="43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30944-CC6C-7A9C-F2BA-4E6400ED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4.1zRAM</a:t>
            </a:r>
            <a:r>
              <a:rPr lang="zh-CN" altLang="en-US" dirty="0"/>
              <a:t>驱动模块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C8262-CC3A-2DE4-92CD-EF5AD8E4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disksize_store</a:t>
            </a:r>
            <a:r>
              <a:rPr lang="zh-CN" altLang="en-US" dirty="0"/>
              <a:t>创建</a:t>
            </a:r>
            <a:r>
              <a:rPr lang="en-US" altLang="zh-CN" dirty="0" err="1"/>
              <a:t>zram</a:t>
            </a:r>
            <a:r>
              <a:rPr lang="zh-CN" altLang="en-US" dirty="0"/>
              <a:t>设备驱动后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zh-CN" altLang="en-US" b="1" dirty="0"/>
              <a:t>用户态节点</a:t>
            </a:r>
            <a:r>
              <a:rPr lang="zh-CN" altLang="en-US" dirty="0"/>
              <a:t>配置</a:t>
            </a:r>
            <a:r>
              <a:rPr lang="en-US" altLang="zh-CN" dirty="0" err="1"/>
              <a:t>zram</a:t>
            </a:r>
            <a:r>
              <a:rPr lang="zh-CN" altLang="en-US" dirty="0"/>
              <a:t>块设备大小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16B64C-5A95-ED28-15D6-4532DC97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628900"/>
            <a:ext cx="102298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1296</Words>
  <Application>Microsoft Office PowerPoint</Application>
  <PresentationFormat>宽屏</PresentationFormat>
  <Paragraphs>77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zRAM调研</vt:lpstr>
      <vt:lpstr>1.zRAM内存压缩机制</vt:lpstr>
      <vt:lpstr>1.zRAM内存压缩机制</vt:lpstr>
      <vt:lpstr>2.zRAM块</vt:lpstr>
      <vt:lpstr>3.zRAM实现</vt:lpstr>
      <vt:lpstr>zram_bvec_write();</vt:lpstr>
      <vt:lpstr>4.zRAM软件架构</vt:lpstr>
      <vt:lpstr> 4.1zRAM驱动模块</vt:lpstr>
      <vt:lpstr> 4.1zRAM驱动模块</vt:lpstr>
      <vt:lpstr> 4.1zRAM驱动模块</vt:lpstr>
      <vt:lpstr>4.2zRAM数据流模块</vt:lpstr>
      <vt:lpstr>4.3zRAM读写流程</vt:lpstr>
      <vt:lpstr>4.3zRAM读写流程</vt:lpstr>
      <vt:lpstr>4.4zRAM writeback功能</vt:lpstr>
      <vt:lpstr>4.5zRAM压缩算法</vt:lpstr>
      <vt:lpstr>lzo.c:</vt:lpstr>
      <vt:lpstr>lzo_compress</vt:lpstr>
      <vt:lpstr>lzo_compress</vt:lpstr>
      <vt:lpstr>lzo_compress</vt:lpstr>
      <vt:lpstr>lzo.c:</vt:lpstr>
      <vt:lpstr>__lzo_compress</vt:lpstr>
      <vt:lpstr>__lzo_compress</vt:lpstr>
      <vt:lpstr>Lz4.c:</vt:lpstr>
      <vt:lpstr>Lz4.c: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QZC MARK</dc:creator>
  <cp:lastModifiedBy>QZC MARK</cp:lastModifiedBy>
  <cp:revision>35</cp:revision>
  <dcterms:created xsi:type="dcterms:W3CDTF">2024-07-28T08:12:29Z</dcterms:created>
  <dcterms:modified xsi:type="dcterms:W3CDTF">2024-07-29T07:05:34Z</dcterms:modified>
</cp:coreProperties>
</file>