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Titan One"/>
      <p:regular r:id="rId20"/>
    </p:embeddedFont>
    <p:embeddedFont>
      <p:font typeface="M PLUS Rounded 1c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Sm7n1p6X3khG2JX27/V6fOMVu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anOne-regular.fntdata"/><Relationship Id="rId11" Type="http://schemas.openxmlformats.org/officeDocument/2006/relationships/slide" Target="slides/slide7.xml"/><Relationship Id="rId22" Type="http://schemas.openxmlformats.org/officeDocument/2006/relationships/font" Target="fonts/MPLUSRounded1c-bold.fntdata"/><Relationship Id="rId10" Type="http://schemas.openxmlformats.org/officeDocument/2006/relationships/slide" Target="slides/slide6.xml"/><Relationship Id="rId21" Type="http://schemas.openxmlformats.org/officeDocument/2006/relationships/font" Target="fonts/MPLUSRounded1c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9" name="Google Shape;51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1" name="Google Shape;56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7"/>
          <p:cNvPicPr preferRelativeResize="0"/>
          <p:nvPr/>
        </p:nvPicPr>
        <p:blipFill rotWithShape="1">
          <a:blip r:embed="rId2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7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2" name="Google Shape;12;p37"/>
          <p:cNvGrpSpPr/>
          <p:nvPr/>
        </p:nvGrpSpPr>
        <p:grpSpPr>
          <a:xfrm rot="1815139">
            <a:off x="106213" y="3649783"/>
            <a:ext cx="194922" cy="953258"/>
            <a:chOff x="2818550" y="1130525"/>
            <a:chExt cx="194925" cy="953275"/>
          </a:xfrm>
        </p:grpSpPr>
        <p:sp>
          <p:nvSpPr>
            <p:cNvPr id="13" name="Google Shape;13;p37"/>
            <p:cNvSpPr/>
            <p:nvPr/>
          </p:nvSpPr>
          <p:spPr>
            <a:xfrm>
              <a:off x="2839875" y="1130525"/>
              <a:ext cx="173600" cy="926000"/>
            </a:xfrm>
            <a:custGeom>
              <a:rect b="b" l="l" r="r" t="t"/>
              <a:pathLst>
                <a:path extrusionOk="0" h="37040" w="6944">
                  <a:moveTo>
                    <a:pt x="4068" y="0"/>
                  </a:moveTo>
                  <a:cubicBezTo>
                    <a:pt x="3931" y="0"/>
                    <a:pt x="3788" y="5"/>
                    <a:pt x="3642" y="16"/>
                  </a:cubicBezTo>
                  <a:cubicBezTo>
                    <a:pt x="3049" y="60"/>
                    <a:pt x="2410" y="356"/>
                    <a:pt x="1820" y="470"/>
                  </a:cubicBezTo>
                  <a:cubicBezTo>
                    <a:pt x="812" y="667"/>
                    <a:pt x="0" y="823"/>
                    <a:pt x="10" y="949"/>
                  </a:cubicBezTo>
                  <a:cubicBezTo>
                    <a:pt x="27" y="1189"/>
                    <a:pt x="89" y="1220"/>
                    <a:pt x="170" y="1220"/>
                  </a:cubicBezTo>
                  <a:cubicBezTo>
                    <a:pt x="198" y="1220"/>
                    <a:pt x="228" y="1216"/>
                    <a:pt x="259" y="1216"/>
                  </a:cubicBezTo>
                  <a:cubicBezTo>
                    <a:pt x="260" y="1216"/>
                    <a:pt x="261" y="1216"/>
                    <a:pt x="262" y="1216"/>
                  </a:cubicBezTo>
                  <a:cubicBezTo>
                    <a:pt x="154" y="1273"/>
                    <a:pt x="75" y="1366"/>
                    <a:pt x="86" y="1509"/>
                  </a:cubicBezTo>
                  <a:cubicBezTo>
                    <a:pt x="87" y="1520"/>
                    <a:pt x="98" y="1525"/>
                    <a:pt x="117" y="1525"/>
                  </a:cubicBezTo>
                  <a:cubicBezTo>
                    <a:pt x="297" y="1525"/>
                    <a:pt x="1196" y="1112"/>
                    <a:pt x="1525" y="1088"/>
                  </a:cubicBezTo>
                  <a:cubicBezTo>
                    <a:pt x="1617" y="1081"/>
                    <a:pt x="1708" y="1078"/>
                    <a:pt x="1797" y="1078"/>
                  </a:cubicBezTo>
                  <a:cubicBezTo>
                    <a:pt x="2492" y="1078"/>
                    <a:pt x="3073" y="1263"/>
                    <a:pt x="3537" y="1263"/>
                  </a:cubicBezTo>
                  <a:cubicBezTo>
                    <a:pt x="3548" y="1263"/>
                    <a:pt x="3560" y="1262"/>
                    <a:pt x="3571" y="1262"/>
                  </a:cubicBezTo>
                  <a:cubicBezTo>
                    <a:pt x="4859" y="1235"/>
                    <a:pt x="5330" y="1231"/>
                    <a:pt x="5485" y="1019"/>
                  </a:cubicBezTo>
                  <a:lnTo>
                    <a:pt x="5485" y="1019"/>
                  </a:lnTo>
                  <a:cubicBezTo>
                    <a:pt x="5469" y="1157"/>
                    <a:pt x="5456" y="1323"/>
                    <a:pt x="5447" y="1517"/>
                  </a:cubicBezTo>
                  <a:cubicBezTo>
                    <a:pt x="5431" y="1830"/>
                    <a:pt x="5424" y="2213"/>
                    <a:pt x="5424" y="2654"/>
                  </a:cubicBezTo>
                  <a:cubicBezTo>
                    <a:pt x="5424" y="2876"/>
                    <a:pt x="5424" y="3111"/>
                    <a:pt x="5425" y="3362"/>
                  </a:cubicBezTo>
                  <a:cubicBezTo>
                    <a:pt x="5426" y="3612"/>
                    <a:pt x="5429" y="3876"/>
                    <a:pt x="5435" y="4153"/>
                  </a:cubicBezTo>
                  <a:cubicBezTo>
                    <a:pt x="5447" y="4706"/>
                    <a:pt x="5461" y="5313"/>
                    <a:pt x="5475" y="5963"/>
                  </a:cubicBezTo>
                  <a:cubicBezTo>
                    <a:pt x="5483" y="6287"/>
                    <a:pt x="5493" y="6624"/>
                    <a:pt x="5504" y="6969"/>
                  </a:cubicBezTo>
                  <a:cubicBezTo>
                    <a:pt x="5509" y="7143"/>
                    <a:pt x="5515" y="7317"/>
                    <a:pt x="5520" y="7494"/>
                  </a:cubicBezTo>
                  <a:cubicBezTo>
                    <a:pt x="5523" y="7671"/>
                    <a:pt x="5528" y="7851"/>
                    <a:pt x="5533" y="8033"/>
                  </a:cubicBezTo>
                  <a:cubicBezTo>
                    <a:pt x="5543" y="8397"/>
                    <a:pt x="5554" y="8771"/>
                    <a:pt x="5566" y="9150"/>
                  </a:cubicBezTo>
                  <a:cubicBezTo>
                    <a:pt x="5573" y="9342"/>
                    <a:pt x="5579" y="9534"/>
                    <a:pt x="5585" y="9727"/>
                  </a:cubicBezTo>
                  <a:cubicBezTo>
                    <a:pt x="5591" y="9921"/>
                    <a:pt x="5596" y="10116"/>
                    <a:pt x="5600" y="10314"/>
                  </a:cubicBezTo>
                  <a:cubicBezTo>
                    <a:pt x="5620" y="11103"/>
                    <a:pt x="5652" y="11920"/>
                    <a:pt x="5670" y="12754"/>
                  </a:cubicBezTo>
                  <a:cubicBezTo>
                    <a:pt x="5683" y="13243"/>
                    <a:pt x="5699" y="13739"/>
                    <a:pt x="5719" y="14239"/>
                  </a:cubicBezTo>
                  <a:cubicBezTo>
                    <a:pt x="5735" y="14739"/>
                    <a:pt x="5752" y="15244"/>
                    <a:pt x="5772" y="15752"/>
                  </a:cubicBezTo>
                  <a:cubicBezTo>
                    <a:pt x="5783" y="16006"/>
                    <a:pt x="5794" y="16261"/>
                    <a:pt x="5804" y="16517"/>
                  </a:cubicBezTo>
                  <a:cubicBezTo>
                    <a:pt x="5813" y="16772"/>
                    <a:pt x="5822" y="17029"/>
                    <a:pt x="5831" y="17287"/>
                  </a:cubicBezTo>
                  <a:cubicBezTo>
                    <a:pt x="5849" y="17801"/>
                    <a:pt x="5870" y="18316"/>
                    <a:pt x="5888" y="18831"/>
                  </a:cubicBezTo>
                  <a:cubicBezTo>
                    <a:pt x="5903" y="19347"/>
                    <a:pt x="5919" y="19863"/>
                    <a:pt x="5934" y="20376"/>
                  </a:cubicBezTo>
                  <a:cubicBezTo>
                    <a:pt x="5941" y="20633"/>
                    <a:pt x="5950" y="20891"/>
                    <a:pt x="5956" y="21146"/>
                  </a:cubicBezTo>
                  <a:cubicBezTo>
                    <a:pt x="5960" y="21403"/>
                    <a:pt x="5965" y="21658"/>
                    <a:pt x="5969" y="21913"/>
                  </a:cubicBezTo>
                  <a:cubicBezTo>
                    <a:pt x="5977" y="22422"/>
                    <a:pt x="5987" y="22929"/>
                    <a:pt x="5989" y="23430"/>
                  </a:cubicBezTo>
                  <a:cubicBezTo>
                    <a:pt x="5989" y="23931"/>
                    <a:pt x="5988" y="24428"/>
                    <a:pt x="5984" y="24918"/>
                  </a:cubicBezTo>
                  <a:cubicBezTo>
                    <a:pt x="5968" y="26593"/>
                    <a:pt x="5930" y="28188"/>
                    <a:pt x="5885" y="29636"/>
                  </a:cubicBezTo>
                  <a:cubicBezTo>
                    <a:pt x="5880" y="29818"/>
                    <a:pt x="5874" y="29997"/>
                    <a:pt x="5870" y="30173"/>
                  </a:cubicBezTo>
                  <a:cubicBezTo>
                    <a:pt x="5863" y="30349"/>
                    <a:pt x="5856" y="30525"/>
                    <a:pt x="5849" y="30696"/>
                  </a:cubicBezTo>
                  <a:cubicBezTo>
                    <a:pt x="5837" y="31040"/>
                    <a:pt x="5824" y="31373"/>
                    <a:pt x="5812" y="31695"/>
                  </a:cubicBezTo>
                  <a:cubicBezTo>
                    <a:pt x="5807" y="31857"/>
                    <a:pt x="5800" y="32014"/>
                    <a:pt x="5795" y="32170"/>
                  </a:cubicBezTo>
                  <a:cubicBezTo>
                    <a:pt x="5789" y="32326"/>
                    <a:pt x="5784" y="32477"/>
                    <a:pt x="5775" y="32628"/>
                  </a:cubicBezTo>
                  <a:cubicBezTo>
                    <a:pt x="5762" y="32928"/>
                    <a:pt x="5748" y="33213"/>
                    <a:pt x="5737" y="33487"/>
                  </a:cubicBezTo>
                  <a:cubicBezTo>
                    <a:pt x="5714" y="34035"/>
                    <a:pt x="5693" y="34531"/>
                    <a:pt x="5673" y="34966"/>
                  </a:cubicBezTo>
                  <a:cubicBezTo>
                    <a:pt x="5654" y="35402"/>
                    <a:pt x="5638" y="35776"/>
                    <a:pt x="5627" y="36083"/>
                  </a:cubicBezTo>
                  <a:cubicBezTo>
                    <a:pt x="5607" y="36695"/>
                    <a:pt x="5609" y="37035"/>
                    <a:pt x="5640" y="37039"/>
                  </a:cubicBezTo>
                  <a:cubicBezTo>
                    <a:pt x="5646" y="37039"/>
                    <a:pt x="5652" y="37039"/>
                    <a:pt x="5658" y="37039"/>
                  </a:cubicBezTo>
                  <a:cubicBezTo>
                    <a:pt x="5966" y="37039"/>
                    <a:pt x="5973" y="36330"/>
                    <a:pt x="6046" y="35539"/>
                  </a:cubicBezTo>
                  <a:lnTo>
                    <a:pt x="6046" y="35539"/>
                  </a:lnTo>
                  <a:cubicBezTo>
                    <a:pt x="6035" y="36282"/>
                    <a:pt x="6078" y="36851"/>
                    <a:pt x="6219" y="36863"/>
                  </a:cubicBezTo>
                  <a:cubicBezTo>
                    <a:pt x="6219" y="36863"/>
                    <a:pt x="6219" y="36863"/>
                    <a:pt x="6219" y="36863"/>
                  </a:cubicBezTo>
                  <a:cubicBezTo>
                    <a:pt x="6247" y="36863"/>
                    <a:pt x="6277" y="36410"/>
                    <a:pt x="6310" y="35693"/>
                  </a:cubicBezTo>
                  <a:cubicBezTo>
                    <a:pt x="6318" y="35512"/>
                    <a:pt x="6326" y="35317"/>
                    <a:pt x="6336" y="35107"/>
                  </a:cubicBezTo>
                  <a:cubicBezTo>
                    <a:pt x="6339" y="35002"/>
                    <a:pt x="6344" y="34893"/>
                    <a:pt x="6349" y="34782"/>
                  </a:cubicBezTo>
                  <a:cubicBezTo>
                    <a:pt x="6352" y="34671"/>
                    <a:pt x="6355" y="34556"/>
                    <a:pt x="6359" y="34440"/>
                  </a:cubicBezTo>
                  <a:cubicBezTo>
                    <a:pt x="6370" y="33971"/>
                    <a:pt x="6384" y="33460"/>
                    <a:pt x="6397" y="32931"/>
                  </a:cubicBezTo>
                  <a:cubicBezTo>
                    <a:pt x="6402" y="32798"/>
                    <a:pt x="6404" y="32664"/>
                    <a:pt x="6408" y="32530"/>
                  </a:cubicBezTo>
                  <a:cubicBezTo>
                    <a:pt x="6411" y="32396"/>
                    <a:pt x="6412" y="32260"/>
                    <a:pt x="6415" y="32125"/>
                  </a:cubicBezTo>
                  <a:cubicBezTo>
                    <a:pt x="6419" y="31853"/>
                    <a:pt x="6423" y="31580"/>
                    <a:pt x="6428" y="31309"/>
                  </a:cubicBezTo>
                  <a:cubicBezTo>
                    <a:pt x="6436" y="30764"/>
                    <a:pt x="6450" y="30227"/>
                    <a:pt x="6452" y="29717"/>
                  </a:cubicBezTo>
                  <a:cubicBezTo>
                    <a:pt x="6457" y="29209"/>
                    <a:pt x="6465" y="28727"/>
                    <a:pt x="6474" y="28299"/>
                  </a:cubicBezTo>
                  <a:cubicBezTo>
                    <a:pt x="6484" y="27871"/>
                    <a:pt x="6489" y="27495"/>
                    <a:pt x="6500" y="27195"/>
                  </a:cubicBezTo>
                  <a:cubicBezTo>
                    <a:pt x="6514" y="26851"/>
                    <a:pt x="6529" y="26510"/>
                    <a:pt x="6542" y="26174"/>
                  </a:cubicBezTo>
                  <a:cubicBezTo>
                    <a:pt x="6551" y="26005"/>
                    <a:pt x="6557" y="25839"/>
                    <a:pt x="6565" y="25672"/>
                  </a:cubicBezTo>
                  <a:cubicBezTo>
                    <a:pt x="6572" y="25508"/>
                    <a:pt x="6578" y="25342"/>
                    <a:pt x="6584" y="25178"/>
                  </a:cubicBezTo>
                  <a:cubicBezTo>
                    <a:pt x="6610" y="24525"/>
                    <a:pt x="6639" y="23887"/>
                    <a:pt x="6667" y="23266"/>
                  </a:cubicBezTo>
                  <a:cubicBezTo>
                    <a:pt x="6692" y="22646"/>
                    <a:pt x="6717" y="22041"/>
                    <a:pt x="6745" y="21455"/>
                  </a:cubicBezTo>
                  <a:cubicBezTo>
                    <a:pt x="6752" y="21309"/>
                    <a:pt x="6758" y="21162"/>
                    <a:pt x="6766" y="21017"/>
                  </a:cubicBezTo>
                  <a:cubicBezTo>
                    <a:pt x="6771" y="20872"/>
                    <a:pt x="6777" y="20729"/>
                    <a:pt x="6782" y="20586"/>
                  </a:cubicBezTo>
                  <a:cubicBezTo>
                    <a:pt x="6793" y="20300"/>
                    <a:pt x="6804" y="20019"/>
                    <a:pt x="6815" y="19741"/>
                  </a:cubicBezTo>
                  <a:cubicBezTo>
                    <a:pt x="6826" y="19463"/>
                    <a:pt x="6838" y="19191"/>
                    <a:pt x="6849" y="18921"/>
                  </a:cubicBezTo>
                  <a:cubicBezTo>
                    <a:pt x="6859" y="18651"/>
                    <a:pt x="6866" y="18386"/>
                    <a:pt x="6874" y="18123"/>
                  </a:cubicBezTo>
                  <a:cubicBezTo>
                    <a:pt x="6889" y="17599"/>
                    <a:pt x="6903" y="17091"/>
                    <a:pt x="6918" y="16598"/>
                  </a:cubicBezTo>
                  <a:cubicBezTo>
                    <a:pt x="6929" y="16105"/>
                    <a:pt x="6933" y="15626"/>
                    <a:pt x="6938" y="15163"/>
                  </a:cubicBezTo>
                  <a:cubicBezTo>
                    <a:pt x="6938" y="14694"/>
                    <a:pt x="6943" y="14245"/>
                    <a:pt x="6932" y="13810"/>
                  </a:cubicBezTo>
                  <a:cubicBezTo>
                    <a:pt x="6925" y="13417"/>
                    <a:pt x="6917" y="13035"/>
                    <a:pt x="6911" y="12664"/>
                  </a:cubicBezTo>
                  <a:cubicBezTo>
                    <a:pt x="6902" y="12294"/>
                    <a:pt x="6898" y="11934"/>
                    <a:pt x="6887" y="11585"/>
                  </a:cubicBezTo>
                  <a:cubicBezTo>
                    <a:pt x="6868" y="10886"/>
                    <a:pt x="6847" y="10232"/>
                    <a:pt x="6830" y="9619"/>
                  </a:cubicBezTo>
                  <a:cubicBezTo>
                    <a:pt x="6779" y="8392"/>
                    <a:pt x="6741" y="7328"/>
                    <a:pt x="6685" y="6409"/>
                  </a:cubicBezTo>
                  <a:cubicBezTo>
                    <a:pt x="6658" y="5948"/>
                    <a:pt x="6634" y="5524"/>
                    <a:pt x="6611" y="5132"/>
                  </a:cubicBezTo>
                  <a:cubicBezTo>
                    <a:pt x="6585" y="4739"/>
                    <a:pt x="6557" y="4382"/>
                    <a:pt x="6532" y="4054"/>
                  </a:cubicBezTo>
                  <a:cubicBezTo>
                    <a:pt x="6506" y="3724"/>
                    <a:pt x="6481" y="3427"/>
                    <a:pt x="6456" y="3155"/>
                  </a:cubicBezTo>
                  <a:cubicBezTo>
                    <a:pt x="6444" y="3020"/>
                    <a:pt x="6431" y="2891"/>
                    <a:pt x="6420" y="2768"/>
                  </a:cubicBezTo>
                  <a:cubicBezTo>
                    <a:pt x="6407" y="2646"/>
                    <a:pt x="6393" y="2531"/>
                    <a:pt x="6381" y="2420"/>
                  </a:cubicBezTo>
                  <a:cubicBezTo>
                    <a:pt x="6184" y="775"/>
                    <a:pt x="6010" y="526"/>
                    <a:pt x="5704" y="526"/>
                  </a:cubicBezTo>
                  <a:cubicBezTo>
                    <a:pt x="5684" y="526"/>
                    <a:pt x="5664" y="527"/>
                    <a:pt x="5643" y="528"/>
                  </a:cubicBezTo>
                  <a:cubicBezTo>
                    <a:pt x="5607" y="532"/>
                    <a:pt x="5576" y="577"/>
                    <a:pt x="5549" y="662"/>
                  </a:cubicBezTo>
                  <a:cubicBezTo>
                    <a:pt x="5548" y="623"/>
                    <a:pt x="5544" y="582"/>
                    <a:pt x="5542" y="538"/>
                  </a:cubicBezTo>
                  <a:cubicBezTo>
                    <a:pt x="5516" y="187"/>
                    <a:pt x="4886" y="0"/>
                    <a:pt x="4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7"/>
            <p:cNvSpPr/>
            <p:nvPr/>
          </p:nvSpPr>
          <p:spPr>
            <a:xfrm>
              <a:off x="2818550" y="1166525"/>
              <a:ext cx="140350" cy="917275"/>
            </a:xfrm>
            <a:custGeom>
              <a:rect b="b" l="l" r="r" t="t"/>
              <a:pathLst>
                <a:path extrusionOk="0" h="36691" w="5614">
                  <a:moveTo>
                    <a:pt x="656" y="1"/>
                  </a:moveTo>
                  <a:cubicBezTo>
                    <a:pt x="655" y="1"/>
                    <a:pt x="654" y="1"/>
                    <a:pt x="653" y="1"/>
                  </a:cubicBezTo>
                  <a:cubicBezTo>
                    <a:pt x="241" y="1"/>
                    <a:pt x="0" y="5382"/>
                    <a:pt x="10" y="11910"/>
                  </a:cubicBezTo>
                  <a:cubicBezTo>
                    <a:pt x="15" y="15730"/>
                    <a:pt x="270" y="19961"/>
                    <a:pt x="347" y="23783"/>
                  </a:cubicBezTo>
                  <a:cubicBezTo>
                    <a:pt x="478" y="30318"/>
                    <a:pt x="583" y="35594"/>
                    <a:pt x="707" y="35594"/>
                  </a:cubicBezTo>
                  <a:cubicBezTo>
                    <a:pt x="1034" y="35594"/>
                    <a:pt x="981" y="34894"/>
                    <a:pt x="989" y="34108"/>
                  </a:cubicBezTo>
                  <a:lnTo>
                    <a:pt x="989" y="34108"/>
                  </a:lnTo>
                  <a:cubicBezTo>
                    <a:pt x="1026" y="34651"/>
                    <a:pt x="1085" y="35096"/>
                    <a:pt x="1174" y="35281"/>
                  </a:cubicBezTo>
                  <a:cubicBezTo>
                    <a:pt x="1098" y="35361"/>
                    <a:pt x="1050" y="35498"/>
                    <a:pt x="993" y="35698"/>
                  </a:cubicBezTo>
                  <a:cubicBezTo>
                    <a:pt x="965" y="35796"/>
                    <a:pt x="982" y="35897"/>
                    <a:pt x="1040" y="35997"/>
                  </a:cubicBezTo>
                  <a:cubicBezTo>
                    <a:pt x="1068" y="36047"/>
                    <a:pt x="1107" y="36096"/>
                    <a:pt x="1155" y="36144"/>
                  </a:cubicBezTo>
                  <a:cubicBezTo>
                    <a:pt x="1202" y="36193"/>
                    <a:pt x="1260" y="36239"/>
                    <a:pt x="1325" y="36284"/>
                  </a:cubicBezTo>
                  <a:cubicBezTo>
                    <a:pt x="1584" y="36465"/>
                    <a:pt x="1977" y="36610"/>
                    <a:pt x="2425" y="36672"/>
                  </a:cubicBezTo>
                  <a:cubicBezTo>
                    <a:pt x="2490" y="36682"/>
                    <a:pt x="2556" y="36687"/>
                    <a:pt x="2625" y="36690"/>
                  </a:cubicBezTo>
                  <a:cubicBezTo>
                    <a:pt x="2634" y="36690"/>
                    <a:pt x="2643" y="36690"/>
                    <a:pt x="2652" y="36690"/>
                  </a:cubicBezTo>
                  <a:cubicBezTo>
                    <a:pt x="2712" y="36690"/>
                    <a:pt x="2770" y="36688"/>
                    <a:pt x="2831" y="36685"/>
                  </a:cubicBezTo>
                  <a:lnTo>
                    <a:pt x="2936" y="36676"/>
                  </a:lnTo>
                  <a:cubicBezTo>
                    <a:pt x="2971" y="36672"/>
                    <a:pt x="3006" y="36669"/>
                    <a:pt x="3040" y="36663"/>
                  </a:cubicBezTo>
                  <a:cubicBezTo>
                    <a:pt x="3110" y="36654"/>
                    <a:pt x="3180" y="36643"/>
                    <a:pt x="3252" y="36631"/>
                  </a:cubicBezTo>
                  <a:cubicBezTo>
                    <a:pt x="3391" y="36604"/>
                    <a:pt x="3531" y="36577"/>
                    <a:pt x="3667" y="36547"/>
                  </a:cubicBezTo>
                  <a:cubicBezTo>
                    <a:pt x="3735" y="36534"/>
                    <a:pt x="3802" y="36520"/>
                    <a:pt x="3868" y="36510"/>
                  </a:cubicBezTo>
                  <a:cubicBezTo>
                    <a:pt x="3933" y="36498"/>
                    <a:pt x="4000" y="36487"/>
                    <a:pt x="4064" y="36479"/>
                  </a:cubicBezTo>
                  <a:cubicBezTo>
                    <a:pt x="4505" y="36423"/>
                    <a:pt x="4897" y="36347"/>
                    <a:pt x="5175" y="36268"/>
                  </a:cubicBezTo>
                  <a:cubicBezTo>
                    <a:pt x="5245" y="36248"/>
                    <a:pt x="5306" y="36230"/>
                    <a:pt x="5361" y="36210"/>
                  </a:cubicBezTo>
                  <a:cubicBezTo>
                    <a:pt x="5417" y="36191"/>
                    <a:pt x="5462" y="36171"/>
                    <a:pt x="5499" y="36153"/>
                  </a:cubicBezTo>
                  <a:cubicBezTo>
                    <a:pt x="5575" y="36115"/>
                    <a:pt x="5613" y="36081"/>
                    <a:pt x="5610" y="36051"/>
                  </a:cubicBezTo>
                  <a:cubicBezTo>
                    <a:pt x="5579" y="35816"/>
                    <a:pt x="5528" y="35783"/>
                    <a:pt x="5463" y="35783"/>
                  </a:cubicBezTo>
                  <a:cubicBezTo>
                    <a:pt x="5438" y="35783"/>
                    <a:pt x="5412" y="35787"/>
                    <a:pt x="5384" y="35788"/>
                  </a:cubicBezTo>
                  <a:cubicBezTo>
                    <a:pt x="5470" y="35730"/>
                    <a:pt x="5529" y="35634"/>
                    <a:pt x="5511" y="35493"/>
                  </a:cubicBezTo>
                  <a:cubicBezTo>
                    <a:pt x="5510" y="35483"/>
                    <a:pt x="5501" y="35478"/>
                    <a:pt x="5487" y="35478"/>
                  </a:cubicBezTo>
                  <a:cubicBezTo>
                    <a:pt x="5424" y="35478"/>
                    <a:pt x="5250" y="35564"/>
                    <a:pt x="5046" y="35655"/>
                  </a:cubicBezTo>
                  <a:cubicBezTo>
                    <a:pt x="4983" y="35685"/>
                    <a:pt x="4917" y="35709"/>
                    <a:pt x="4853" y="35738"/>
                  </a:cubicBezTo>
                  <a:cubicBezTo>
                    <a:pt x="4786" y="35765"/>
                    <a:pt x="4722" y="35792"/>
                    <a:pt x="4659" y="35811"/>
                  </a:cubicBezTo>
                  <a:cubicBezTo>
                    <a:pt x="4536" y="35853"/>
                    <a:pt x="4427" y="35884"/>
                    <a:pt x="4351" y="35884"/>
                  </a:cubicBezTo>
                  <a:cubicBezTo>
                    <a:pt x="4350" y="35884"/>
                    <a:pt x="4349" y="35884"/>
                    <a:pt x="4348" y="35884"/>
                  </a:cubicBezTo>
                  <a:cubicBezTo>
                    <a:pt x="4334" y="35885"/>
                    <a:pt x="4321" y="35885"/>
                    <a:pt x="4307" y="35885"/>
                  </a:cubicBezTo>
                  <a:cubicBezTo>
                    <a:pt x="4150" y="35885"/>
                    <a:pt x="3999" y="35863"/>
                    <a:pt x="3859" y="35835"/>
                  </a:cubicBezTo>
                  <a:cubicBezTo>
                    <a:pt x="3782" y="35817"/>
                    <a:pt x="3709" y="35799"/>
                    <a:pt x="3636" y="35777"/>
                  </a:cubicBezTo>
                  <a:cubicBezTo>
                    <a:pt x="3565" y="35757"/>
                    <a:pt x="3495" y="35731"/>
                    <a:pt x="3427" y="35708"/>
                  </a:cubicBezTo>
                  <a:cubicBezTo>
                    <a:pt x="3293" y="35663"/>
                    <a:pt x="3169" y="35609"/>
                    <a:pt x="3053" y="35568"/>
                  </a:cubicBezTo>
                  <a:cubicBezTo>
                    <a:pt x="2936" y="35521"/>
                    <a:pt x="2828" y="35487"/>
                    <a:pt x="2726" y="35467"/>
                  </a:cubicBezTo>
                  <a:cubicBezTo>
                    <a:pt x="2631" y="35446"/>
                    <a:pt x="2544" y="35430"/>
                    <a:pt x="2460" y="35411"/>
                  </a:cubicBezTo>
                  <a:cubicBezTo>
                    <a:pt x="2379" y="35391"/>
                    <a:pt x="2301" y="35374"/>
                    <a:pt x="2228" y="35357"/>
                  </a:cubicBezTo>
                  <a:cubicBezTo>
                    <a:pt x="2084" y="35320"/>
                    <a:pt x="1960" y="35291"/>
                    <a:pt x="1852" y="35264"/>
                  </a:cubicBezTo>
                  <a:cubicBezTo>
                    <a:pt x="1799" y="35251"/>
                    <a:pt x="1749" y="35240"/>
                    <a:pt x="1702" y="35230"/>
                  </a:cubicBezTo>
                  <a:cubicBezTo>
                    <a:pt x="1657" y="35221"/>
                    <a:pt x="1614" y="35212"/>
                    <a:pt x="1574" y="35207"/>
                  </a:cubicBezTo>
                  <a:cubicBezTo>
                    <a:pt x="1513" y="35196"/>
                    <a:pt x="1458" y="35192"/>
                    <a:pt x="1411" y="35192"/>
                  </a:cubicBezTo>
                  <a:cubicBezTo>
                    <a:pt x="1398" y="35192"/>
                    <a:pt x="1386" y="35192"/>
                    <a:pt x="1374" y="35193"/>
                  </a:cubicBezTo>
                  <a:cubicBezTo>
                    <a:pt x="1340" y="35194"/>
                    <a:pt x="1310" y="35201"/>
                    <a:pt x="1282" y="35209"/>
                  </a:cubicBezTo>
                  <a:cubicBezTo>
                    <a:pt x="1293" y="34595"/>
                    <a:pt x="1180" y="32352"/>
                    <a:pt x="1080" y="30150"/>
                  </a:cubicBezTo>
                  <a:lnTo>
                    <a:pt x="1080" y="30150"/>
                  </a:lnTo>
                  <a:cubicBezTo>
                    <a:pt x="1212" y="30354"/>
                    <a:pt x="1470" y="30478"/>
                    <a:pt x="1767" y="30493"/>
                  </a:cubicBezTo>
                  <a:cubicBezTo>
                    <a:pt x="1774" y="30493"/>
                    <a:pt x="1780" y="30493"/>
                    <a:pt x="1787" y="30493"/>
                  </a:cubicBezTo>
                  <a:cubicBezTo>
                    <a:pt x="2042" y="30493"/>
                    <a:pt x="2332" y="30268"/>
                    <a:pt x="2589" y="30210"/>
                  </a:cubicBezTo>
                  <a:cubicBezTo>
                    <a:pt x="3039" y="30108"/>
                    <a:pt x="3402" y="30031"/>
                    <a:pt x="3408" y="29904"/>
                  </a:cubicBezTo>
                  <a:cubicBezTo>
                    <a:pt x="3422" y="29580"/>
                    <a:pt x="3372" y="29628"/>
                    <a:pt x="3319" y="29616"/>
                  </a:cubicBezTo>
                  <a:cubicBezTo>
                    <a:pt x="3370" y="29570"/>
                    <a:pt x="3411" y="29484"/>
                    <a:pt x="3416" y="29342"/>
                  </a:cubicBezTo>
                  <a:cubicBezTo>
                    <a:pt x="3417" y="29329"/>
                    <a:pt x="3410" y="29323"/>
                    <a:pt x="3397" y="29323"/>
                  </a:cubicBezTo>
                  <a:cubicBezTo>
                    <a:pt x="3306" y="29323"/>
                    <a:pt x="2910" y="29626"/>
                    <a:pt x="2768" y="29626"/>
                  </a:cubicBezTo>
                  <a:cubicBezTo>
                    <a:pt x="2767" y="29626"/>
                    <a:pt x="2766" y="29626"/>
                    <a:pt x="2764" y="29626"/>
                  </a:cubicBezTo>
                  <a:cubicBezTo>
                    <a:pt x="2399" y="29610"/>
                    <a:pt x="2122" y="29300"/>
                    <a:pt x="1894" y="29262"/>
                  </a:cubicBezTo>
                  <a:cubicBezTo>
                    <a:pt x="1626" y="29216"/>
                    <a:pt x="1440" y="29183"/>
                    <a:pt x="1309" y="29183"/>
                  </a:cubicBezTo>
                  <a:cubicBezTo>
                    <a:pt x="1162" y="29183"/>
                    <a:pt x="1086" y="29225"/>
                    <a:pt x="1044" y="29338"/>
                  </a:cubicBezTo>
                  <a:cubicBezTo>
                    <a:pt x="985" y="27989"/>
                    <a:pt x="939" y="26734"/>
                    <a:pt x="938" y="25977"/>
                  </a:cubicBezTo>
                  <a:cubicBezTo>
                    <a:pt x="935" y="24065"/>
                    <a:pt x="970" y="22293"/>
                    <a:pt x="1018" y="20653"/>
                  </a:cubicBezTo>
                  <a:cubicBezTo>
                    <a:pt x="1189" y="20755"/>
                    <a:pt x="1406" y="20831"/>
                    <a:pt x="1648" y="20873"/>
                  </a:cubicBezTo>
                  <a:cubicBezTo>
                    <a:pt x="1701" y="20882"/>
                    <a:pt x="1755" y="20886"/>
                    <a:pt x="1811" y="20886"/>
                  </a:cubicBezTo>
                  <a:cubicBezTo>
                    <a:pt x="2135" y="20886"/>
                    <a:pt x="2501" y="20756"/>
                    <a:pt x="2817" y="20749"/>
                  </a:cubicBezTo>
                  <a:cubicBezTo>
                    <a:pt x="3451" y="20734"/>
                    <a:pt x="3962" y="20725"/>
                    <a:pt x="3984" y="20601"/>
                  </a:cubicBezTo>
                  <a:cubicBezTo>
                    <a:pt x="4038" y="20281"/>
                    <a:pt x="3964" y="20320"/>
                    <a:pt x="3892" y="20297"/>
                  </a:cubicBezTo>
                  <a:cubicBezTo>
                    <a:pt x="3967" y="20261"/>
                    <a:pt x="4034" y="20182"/>
                    <a:pt x="4058" y="20044"/>
                  </a:cubicBezTo>
                  <a:cubicBezTo>
                    <a:pt x="4061" y="20027"/>
                    <a:pt x="4045" y="20019"/>
                    <a:pt x="4017" y="20019"/>
                  </a:cubicBezTo>
                  <a:cubicBezTo>
                    <a:pt x="3871" y="20019"/>
                    <a:pt x="3382" y="20204"/>
                    <a:pt x="3167" y="20204"/>
                  </a:cubicBezTo>
                  <a:cubicBezTo>
                    <a:pt x="3150" y="20204"/>
                    <a:pt x="3136" y="20203"/>
                    <a:pt x="3123" y="20201"/>
                  </a:cubicBezTo>
                  <a:cubicBezTo>
                    <a:pt x="2618" y="20115"/>
                    <a:pt x="2269" y="19755"/>
                    <a:pt x="1955" y="19672"/>
                  </a:cubicBezTo>
                  <a:cubicBezTo>
                    <a:pt x="1515" y="19557"/>
                    <a:pt x="1236" y="19482"/>
                    <a:pt x="1053" y="19473"/>
                  </a:cubicBezTo>
                  <a:cubicBezTo>
                    <a:pt x="1079" y="18677"/>
                    <a:pt x="1107" y="17915"/>
                    <a:pt x="1133" y="17183"/>
                  </a:cubicBezTo>
                  <a:cubicBezTo>
                    <a:pt x="1288" y="17354"/>
                    <a:pt x="1550" y="17448"/>
                    <a:pt x="1844" y="17448"/>
                  </a:cubicBezTo>
                  <a:cubicBezTo>
                    <a:pt x="1861" y="17448"/>
                    <a:pt x="1879" y="17448"/>
                    <a:pt x="1896" y="17447"/>
                  </a:cubicBezTo>
                  <a:cubicBezTo>
                    <a:pt x="2181" y="17437"/>
                    <a:pt x="2487" y="17178"/>
                    <a:pt x="2770" y="17097"/>
                  </a:cubicBezTo>
                  <a:cubicBezTo>
                    <a:pt x="3252" y="16957"/>
                    <a:pt x="3641" y="16849"/>
                    <a:pt x="3637" y="16722"/>
                  </a:cubicBezTo>
                  <a:cubicBezTo>
                    <a:pt x="3627" y="16456"/>
                    <a:pt x="3592" y="16442"/>
                    <a:pt x="3548" y="16442"/>
                  </a:cubicBezTo>
                  <a:cubicBezTo>
                    <a:pt x="3543" y="16442"/>
                    <a:pt x="3538" y="16443"/>
                    <a:pt x="3532" y="16443"/>
                  </a:cubicBezTo>
                  <a:cubicBezTo>
                    <a:pt x="3527" y="16443"/>
                    <a:pt x="3522" y="16442"/>
                    <a:pt x="3516" y="16442"/>
                  </a:cubicBezTo>
                  <a:cubicBezTo>
                    <a:pt x="3569" y="16392"/>
                    <a:pt x="3607" y="16302"/>
                    <a:pt x="3601" y="16159"/>
                  </a:cubicBezTo>
                  <a:cubicBezTo>
                    <a:pt x="3601" y="16147"/>
                    <a:pt x="3594" y="16141"/>
                    <a:pt x="3582" y="16141"/>
                  </a:cubicBezTo>
                  <a:cubicBezTo>
                    <a:pt x="3488" y="16141"/>
                    <a:pt x="3067" y="16492"/>
                    <a:pt x="2914" y="16498"/>
                  </a:cubicBezTo>
                  <a:cubicBezTo>
                    <a:pt x="2903" y="16498"/>
                    <a:pt x="2893" y="16498"/>
                    <a:pt x="2883" y="16498"/>
                  </a:cubicBezTo>
                  <a:cubicBezTo>
                    <a:pt x="2496" y="16498"/>
                    <a:pt x="2179" y="16229"/>
                    <a:pt x="1933" y="16210"/>
                  </a:cubicBezTo>
                  <a:cubicBezTo>
                    <a:pt x="1700" y="16192"/>
                    <a:pt x="1523" y="16177"/>
                    <a:pt x="1389" y="16177"/>
                  </a:cubicBezTo>
                  <a:cubicBezTo>
                    <a:pt x="1297" y="16177"/>
                    <a:pt x="1225" y="16184"/>
                    <a:pt x="1169" y="16201"/>
                  </a:cubicBezTo>
                  <a:cubicBezTo>
                    <a:pt x="1189" y="15615"/>
                    <a:pt x="1207" y="15050"/>
                    <a:pt x="1220" y="14504"/>
                  </a:cubicBezTo>
                  <a:cubicBezTo>
                    <a:pt x="1342" y="14569"/>
                    <a:pt x="1488" y="14610"/>
                    <a:pt x="1647" y="14620"/>
                  </a:cubicBezTo>
                  <a:cubicBezTo>
                    <a:pt x="1655" y="14620"/>
                    <a:pt x="1662" y="14620"/>
                    <a:pt x="1670" y="14620"/>
                  </a:cubicBezTo>
                  <a:cubicBezTo>
                    <a:pt x="1924" y="14620"/>
                    <a:pt x="2216" y="14401"/>
                    <a:pt x="2471" y="14347"/>
                  </a:cubicBezTo>
                  <a:cubicBezTo>
                    <a:pt x="2922" y="14250"/>
                    <a:pt x="3286" y="14176"/>
                    <a:pt x="3293" y="14051"/>
                  </a:cubicBezTo>
                  <a:cubicBezTo>
                    <a:pt x="3312" y="13725"/>
                    <a:pt x="3261" y="13772"/>
                    <a:pt x="3209" y="13760"/>
                  </a:cubicBezTo>
                  <a:cubicBezTo>
                    <a:pt x="3260" y="13714"/>
                    <a:pt x="3303" y="13629"/>
                    <a:pt x="3311" y="13488"/>
                  </a:cubicBezTo>
                  <a:cubicBezTo>
                    <a:pt x="3312" y="13474"/>
                    <a:pt x="3305" y="13468"/>
                    <a:pt x="3292" y="13468"/>
                  </a:cubicBezTo>
                  <a:cubicBezTo>
                    <a:pt x="3199" y="13468"/>
                    <a:pt x="2805" y="13763"/>
                    <a:pt x="2662" y="13763"/>
                  </a:cubicBezTo>
                  <a:cubicBezTo>
                    <a:pt x="2660" y="13763"/>
                    <a:pt x="2658" y="13763"/>
                    <a:pt x="2656" y="13763"/>
                  </a:cubicBezTo>
                  <a:cubicBezTo>
                    <a:pt x="2291" y="13742"/>
                    <a:pt x="2018" y="13431"/>
                    <a:pt x="1789" y="13390"/>
                  </a:cubicBezTo>
                  <a:cubicBezTo>
                    <a:pt x="1546" y="13345"/>
                    <a:pt x="1372" y="13312"/>
                    <a:pt x="1244" y="13306"/>
                  </a:cubicBezTo>
                  <a:cubicBezTo>
                    <a:pt x="1245" y="13191"/>
                    <a:pt x="1246" y="13076"/>
                    <a:pt x="1246" y="12963"/>
                  </a:cubicBezTo>
                  <a:cubicBezTo>
                    <a:pt x="1250" y="12525"/>
                    <a:pt x="1252" y="12102"/>
                    <a:pt x="1256" y="11693"/>
                  </a:cubicBezTo>
                  <a:cubicBezTo>
                    <a:pt x="1368" y="11728"/>
                    <a:pt x="1492" y="11745"/>
                    <a:pt x="1623" y="11745"/>
                  </a:cubicBezTo>
                  <a:cubicBezTo>
                    <a:pt x="1640" y="11745"/>
                    <a:pt x="1658" y="11745"/>
                    <a:pt x="1676" y="11744"/>
                  </a:cubicBezTo>
                  <a:cubicBezTo>
                    <a:pt x="1961" y="11732"/>
                    <a:pt x="2266" y="11472"/>
                    <a:pt x="2546" y="11389"/>
                  </a:cubicBezTo>
                  <a:cubicBezTo>
                    <a:pt x="3029" y="11247"/>
                    <a:pt x="3416" y="11136"/>
                    <a:pt x="3411" y="11010"/>
                  </a:cubicBezTo>
                  <a:cubicBezTo>
                    <a:pt x="3401" y="10748"/>
                    <a:pt x="3367" y="10731"/>
                    <a:pt x="3323" y="10731"/>
                  </a:cubicBezTo>
                  <a:cubicBezTo>
                    <a:pt x="3316" y="10731"/>
                    <a:pt x="3310" y="10732"/>
                    <a:pt x="3303" y="10732"/>
                  </a:cubicBezTo>
                  <a:cubicBezTo>
                    <a:pt x="3299" y="10732"/>
                    <a:pt x="3294" y="10732"/>
                    <a:pt x="3290" y="10731"/>
                  </a:cubicBezTo>
                  <a:cubicBezTo>
                    <a:pt x="3340" y="10680"/>
                    <a:pt x="3378" y="10591"/>
                    <a:pt x="3372" y="10449"/>
                  </a:cubicBezTo>
                  <a:cubicBezTo>
                    <a:pt x="3372" y="10436"/>
                    <a:pt x="3365" y="10431"/>
                    <a:pt x="3353" y="10431"/>
                  </a:cubicBezTo>
                  <a:cubicBezTo>
                    <a:pt x="3259" y="10431"/>
                    <a:pt x="2841" y="10783"/>
                    <a:pt x="2686" y="10790"/>
                  </a:cubicBezTo>
                  <a:cubicBezTo>
                    <a:pt x="2675" y="10791"/>
                    <a:pt x="2664" y="10791"/>
                    <a:pt x="2653" y="10791"/>
                  </a:cubicBezTo>
                  <a:cubicBezTo>
                    <a:pt x="2268" y="10791"/>
                    <a:pt x="1949" y="10523"/>
                    <a:pt x="1704" y="10507"/>
                  </a:cubicBezTo>
                  <a:cubicBezTo>
                    <a:pt x="1527" y="10495"/>
                    <a:pt x="1382" y="10484"/>
                    <a:pt x="1264" y="10480"/>
                  </a:cubicBezTo>
                  <a:cubicBezTo>
                    <a:pt x="1268" y="9852"/>
                    <a:pt x="1272" y="9262"/>
                    <a:pt x="1274" y="8707"/>
                  </a:cubicBezTo>
                  <a:cubicBezTo>
                    <a:pt x="1409" y="8797"/>
                    <a:pt x="1581" y="8849"/>
                    <a:pt x="1768" y="8859"/>
                  </a:cubicBezTo>
                  <a:cubicBezTo>
                    <a:pt x="1775" y="8859"/>
                    <a:pt x="1781" y="8859"/>
                    <a:pt x="1788" y="8859"/>
                  </a:cubicBezTo>
                  <a:cubicBezTo>
                    <a:pt x="2043" y="8859"/>
                    <a:pt x="2335" y="8636"/>
                    <a:pt x="2590" y="8579"/>
                  </a:cubicBezTo>
                  <a:cubicBezTo>
                    <a:pt x="3040" y="8478"/>
                    <a:pt x="3403" y="8402"/>
                    <a:pt x="3410" y="8276"/>
                  </a:cubicBezTo>
                  <a:cubicBezTo>
                    <a:pt x="3426" y="7951"/>
                    <a:pt x="3374" y="7999"/>
                    <a:pt x="3323" y="7987"/>
                  </a:cubicBezTo>
                  <a:cubicBezTo>
                    <a:pt x="3373" y="7941"/>
                    <a:pt x="3415" y="7855"/>
                    <a:pt x="3422" y="7714"/>
                  </a:cubicBezTo>
                  <a:cubicBezTo>
                    <a:pt x="3422" y="7700"/>
                    <a:pt x="3415" y="7694"/>
                    <a:pt x="3403" y="7694"/>
                  </a:cubicBezTo>
                  <a:cubicBezTo>
                    <a:pt x="3311" y="7694"/>
                    <a:pt x="2916" y="7995"/>
                    <a:pt x="2772" y="7995"/>
                  </a:cubicBezTo>
                  <a:cubicBezTo>
                    <a:pt x="2771" y="7995"/>
                    <a:pt x="2769" y="7995"/>
                    <a:pt x="2768" y="7995"/>
                  </a:cubicBezTo>
                  <a:cubicBezTo>
                    <a:pt x="2402" y="7978"/>
                    <a:pt x="2127" y="7670"/>
                    <a:pt x="1900" y="7630"/>
                  </a:cubicBezTo>
                  <a:cubicBezTo>
                    <a:pt x="1627" y="7584"/>
                    <a:pt x="1439" y="7551"/>
                    <a:pt x="1310" y="7551"/>
                  </a:cubicBezTo>
                  <a:cubicBezTo>
                    <a:pt x="1300" y="7551"/>
                    <a:pt x="1291" y="7551"/>
                    <a:pt x="1282" y="7551"/>
                  </a:cubicBezTo>
                  <a:cubicBezTo>
                    <a:pt x="1284" y="6950"/>
                    <a:pt x="1287" y="6397"/>
                    <a:pt x="1287" y="5887"/>
                  </a:cubicBezTo>
                  <a:cubicBezTo>
                    <a:pt x="1405" y="5941"/>
                    <a:pt x="1542" y="5973"/>
                    <a:pt x="1688" y="5980"/>
                  </a:cubicBezTo>
                  <a:cubicBezTo>
                    <a:pt x="1696" y="5980"/>
                    <a:pt x="1705" y="5980"/>
                    <a:pt x="1714" y="5980"/>
                  </a:cubicBezTo>
                  <a:cubicBezTo>
                    <a:pt x="1980" y="5980"/>
                    <a:pt x="2284" y="5762"/>
                    <a:pt x="2551" y="5707"/>
                  </a:cubicBezTo>
                  <a:cubicBezTo>
                    <a:pt x="3022" y="5610"/>
                    <a:pt x="3403" y="5537"/>
                    <a:pt x="3410" y="5410"/>
                  </a:cubicBezTo>
                  <a:cubicBezTo>
                    <a:pt x="3427" y="5086"/>
                    <a:pt x="3374" y="5132"/>
                    <a:pt x="3320" y="5120"/>
                  </a:cubicBezTo>
                  <a:cubicBezTo>
                    <a:pt x="3373" y="5075"/>
                    <a:pt x="3417" y="4990"/>
                    <a:pt x="3425" y="4847"/>
                  </a:cubicBezTo>
                  <a:cubicBezTo>
                    <a:pt x="3426" y="4834"/>
                    <a:pt x="3418" y="4828"/>
                    <a:pt x="3405" y="4828"/>
                  </a:cubicBezTo>
                  <a:cubicBezTo>
                    <a:pt x="3308" y="4828"/>
                    <a:pt x="2895" y="5124"/>
                    <a:pt x="2745" y="5124"/>
                  </a:cubicBezTo>
                  <a:cubicBezTo>
                    <a:pt x="2743" y="5124"/>
                    <a:pt x="2741" y="5124"/>
                    <a:pt x="2740" y="5124"/>
                  </a:cubicBezTo>
                  <a:cubicBezTo>
                    <a:pt x="2357" y="5103"/>
                    <a:pt x="2069" y="4792"/>
                    <a:pt x="1831" y="4750"/>
                  </a:cubicBezTo>
                  <a:cubicBezTo>
                    <a:pt x="1594" y="4710"/>
                    <a:pt x="1418" y="4679"/>
                    <a:pt x="1287" y="4668"/>
                  </a:cubicBezTo>
                  <a:cubicBezTo>
                    <a:pt x="1274" y="353"/>
                    <a:pt x="1135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7"/>
            <p:cNvSpPr/>
            <p:nvPr/>
          </p:nvSpPr>
          <p:spPr>
            <a:xfrm>
              <a:off x="2848800" y="1972000"/>
              <a:ext cx="57975" cy="32425"/>
            </a:xfrm>
            <a:custGeom>
              <a:rect b="b" l="l" r="r" t="t"/>
              <a:pathLst>
                <a:path extrusionOk="0" h="1297" w="2319">
                  <a:moveTo>
                    <a:pt x="323" y="1"/>
                  </a:moveTo>
                  <a:cubicBezTo>
                    <a:pt x="41" y="1"/>
                    <a:pt x="16" y="139"/>
                    <a:pt x="7" y="622"/>
                  </a:cubicBezTo>
                  <a:cubicBezTo>
                    <a:pt x="1" y="1035"/>
                    <a:pt x="345" y="1290"/>
                    <a:pt x="767" y="1297"/>
                  </a:cubicBezTo>
                  <a:cubicBezTo>
                    <a:pt x="769" y="1297"/>
                    <a:pt x="771" y="1297"/>
                    <a:pt x="773" y="1297"/>
                  </a:cubicBezTo>
                  <a:cubicBezTo>
                    <a:pt x="1019" y="1297"/>
                    <a:pt x="1295" y="1057"/>
                    <a:pt x="1542" y="992"/>
                  </a:cubicBezTo>
                  <a:cubicBezTo>
                    <a:pt x="1968" y="878"/>
                    <a:pt x="2312" y="789"/>
                    <a:pt x="2313" y="663"/>
                  </a:cubicBezTo>
                  <a:cubicBezTo>
                    <a:pt x="2318" y="336"/>
                    <a:pt x="2273" y="388"/>
                    <a:pt x="2221" y="377"/>
                  </a:cubicBezTo>
                  <a:cubicBezTo>
                    <a:pt x="2269" y="330"/>
                    <a:pt x="2306" y="243"/>
                    <a:pt x="2308" y="100"/>
                  </a:cubicBezTo>
                  <a:cubicBezTo>
                    <a:pt x="2309" y="87"/>
                    <a:pt x="2302" y="81"/>
                    <a:pt x="2291" y="81"/>
                  </a:cubicBezTo>
                  <a:cubicBezTo>
                    <a:pt x="2205" y="81"/>
                    <a:pt x="1831" y="401"/>
                    <a:pt x="1696" y="401"/>
                  </a:cubicBezTo>
                  <a:cubicBezTo>
                    <a:pt x="1695" y="401"/>
                    <a:pt x="1695" y="401"/>
                    <a:pt x="1694" y="401"/>
                  </a:cubicBezTo>
                  <a:cubicBezTo>
                    <a:pt x="1346" y="394"/>
                    <a:pt x="1075" y="95"/>
                    <a:pt x="857" y="62"/>
                  </a:cubicBezTo>
                  <a:cubicBezTo>
                    <a:pt x="617" y="27"/>
                    <a:pt x="445" y="1"/>
                    <a:pt x="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2842150" y="1820375"/>
              <a:ext cx="59650" cy="33275"/>
            </a:xfrm>
            <a:custGeom>
              <a:rect b="b" l="l" r="r" t="t"/>
              <a:pathLst>
                <a:path extrusionOk="0" h="1331" w="2386">
                  <a:moveTo>
                    <a:pt x="351" y="0"/>
                  </a:moveTo>
                  <a:cubicBezTo>
                    <a:pt x="117" y="0"/>
                    <a:pt x="83" y="149"/>
                    <a:pt x="39" y="598"/>
                  </a:cubicBezTo>
                  <a:cubicBezTo>
                    <a:pt x="1" y="1009"/>
                    <a:pt x="325" y="1288"/>
                    <a:pt x="748" y="1329"/>
                  </a:cubicBezTo>
                  <a:cubicBezTo>
                    <a:pt x="761" y="1330"/>
                    <a:pt x="773" y="1331"/>
                    <a:pt x="786" y="1331"/>
                  </a:cubicBezTo>
                  <a:cubicBezTo>
                    <a:pt x="1025" y="1331"/>
                    <a:pt x="1307" y="1129"/>
                    <a:pt x="1547" y="1084"/>
                  </a:cubicBezTo>
                  <a:cubicBezTo>
                    <a:pt x="1983" y="1003"/>
                    <a:pt x="2333" y="940"/>
                    <a:pt x="2345" y="815"/>
                  </a:cubicBezTo>
                  <a:cubicBezTo>
                    <a:pt x="2376" y="491"/>
                    <a:pt x="2326" y="537"/>
                    <a:pt x="2275" y="523"/>
                  </a:cubicBezTo>
                  <a:cubicBezTo>
                    <a:pt x="2327" y="478"/>
                    <a:pt x="2370" y="395"/>
                    <a:pt x="2384" y="252"/>
                  </a:cubicBezTo>
                  <a:cubicBezTo>
                    <a:pt x="2386" y="238"/>
                    <a:pt x="2379" y="232"/>
                    <a:pt x="2366" y="232"/>
                  </a:cubicBezTo>
                  <a:cubicBezTo>
                    <a:pt x="2276" y="232"/>
                    <a:pt x="1894" y="507"/>
                    <a:pt x="1754" y="507"/>
                  </a:cubicBezTo>
                  <a:cubicBezTo>
                    <a:pt x="1751" y="507"/>
                    <a:pt x="1749" y="507"/>
                    <a:pt x="1746" y="507"/>
                  </a:cubicBezTo>
                  <a:cubicBezTo>
                    <a:pt x="1398" y="475"/>
                    <a:pt x="1150" y="154"/>
                    <a:pt x="934" y="105"/>
                  </a:cubicBezTo>
                  <a:cubicBezTo>
                    <a:pt x="660" y="43"/>
                    <a:pt x="476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7"/>
            <p:cNvSpPr/>
            <p:nvPr/>
          </p:nvSpPr>
          <p:spPr>
            <a:xfrm>
              <a:off x="2842975" y="1743875"/>
              <a:ext cx="60850" cy="32475"/>
            </a:xfrm>
            <a:custGeom>
              <a:rect b="b" l="l" r="r" t="t"/>
              <a:pathLst>
                <a:path extrusionOk="0" h="1299" w="2434">
                  <a:moveTo>
                    <a:pt x="338" y="0"/>
                  </a:moveTo>
                  <a:cubicBezTo>
                    <a:pt x="44" y="0"/>
                    <a:pt x="18" y="139"/>
                    <a:pt x="9" y="621"/>
                  </a:cubicBezTo>
                  <a:cubicBezTo>
                    <a:pt x="1" y="1034"/>
                    <a:pt x="363" y="1290"/>
                    <a:pt x="805" y="1298"/>
                  </a:cubicBezTo>
                  <a:cubicBezTo>
                    <a:pt x="808" y="1298"/>
                    <a:pt x="811" y="1298"/>
                    <a:pt x="814" y="1298"/>
                  </a:cubicBezTo>
                  <a:cubicBezTo>
                    <a:pt x="1071" y="1298"/>
                    <a:pt x="1360" y="1060"/>
                    <a:pt x="1618" y="995"/>
                  </a:cubicBezTo>
                  <a:cubicBezTo>
                    <a:pt x="2064" y="881"/>
                    <a:pt x="2426" y="793"/>
                    <a:pt x="2428" y="668"/>
                  </a:cubicBezTo>
                  <a:cubicBezTo>
                    <a:pt x="2434" y="341"/>
                    <a:pt x="2385" y="390"/>
                    <a:pt x="2332" y="382"/>
                  </a:cubicBezTo>
                  <a:cubicBezTo>
                    <a:pt x="2381" y="335"/>
                    <a:pt x="2421" y="248"/>
                    <a:pt x="2423" y="105"/>
                  </a:cubicBezTo>
                  <a:cubicBezTo>
                    <a:pt x="2424" y="91"/>
                    <a:pt x="2417" y="86"/>
                    <a:pt x="2405" y="86"/>
                  </a:cubicBezTo>
                  <a:cubicBezTo>
                    <a:pt x="2316" y="86"/>
                    <a:pt x="1923" y="404"/>
                    <a:pt x="1781" y="404"/>
                  </a:cubicBezTo>
                  <a:cubicBezTo>
                    <a:pt x="1780" y="404"/>
                    <a:pt x="1780" y="404"/>
                    <a:pt x="1779" y="404"/>
                  </a:cubicBezTo>
                  <a:cubicBezTo>
                    <a:pt x="1413" y="398"/>
                    <a:pt x="1130" y="97"/>
                    <a:pt x="901" y="63"/>
                  </a:cubicBezTo>
                  <a:cubicBezTo>
                    <a:pt x="648" y="27"/>
                    <a:pt x="467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7"/>
            <p:cNvSpPr/>
            <p:nvPr/>
          </p:nvSpPr>
          <p:spPr>
            <a:xfrm>
              <a:off x="2851275" y="1225600"/>
              <a:ext cx="58675" cy="32925"/>
            </a:xfrm>
            <a:custGeom>
              <a:rect b="b" l="l" r="r" t="t"/>
              <a:pathLst>
                <a:path extrusionOk="0" h="1317" w="2347">
                  <a:moveTo>
                    <a:pt x="334" y="0"/>
                  </a:moveTo>
                  <a:cubicBezTo>
                    <a:pt x="82" y="0"/>
                    <a:pt x="53" y="145"/>
                    <a:pt x="26" y="609"/>
                  </a:cubicBezTo>
                  <a:cubicBezTo>
                    <a:pt x="1" y="1020"/>
                    <a:pt x="334" y="1290"/>
                    <a:pt x="755" y="1316"/>
                  </a:cubicBezTo>
                  <a:cubicBezTo>
                    <a:pt x="762" y="1316"/>
                    <a:pt x="769" y="1316"/>
                    <a:pt x="777" y="1316"/>
                  </a:cubicBezTo>
                  <a:cubicBezTo>
                    <a:pt x="1019" y="1316"/>
                    <a:pt x="1298" y="1097"/>
                    <a:pt x="1542" y="1043"/>
                  </a:cubicBezTo>
                  <a:cubicBezTo>
                    <a:pt x="1972" y="947"/>
                    <a:pt x="2320" y="872"/>
                    <a:pt x="2327" y="747"/>
                  </a:cubicBezTo>
                  <a:cubicBezTo>
                    <a:pt x="2347" y="422"/>
                    <a:pt x="2299" y="469"/>
                    <a:pt x="2247" y="457"/>
                  </a:cubicBezTo>
                  <a:cubicBezTo>
                    <a:pt x="2296" y="411"/>
                    <a:pt x="2337" y="327"/>
                    <a:pt x="2346" y="185"/>
                  </a:cubicBezTo>
                  <a:cubicBezTo>
                    <a:pt x="2347" y="170"/>
                    <a:pt x="2340" y="164"/>
                    <a:pt x="2327" y="164"/>
                  </a:cubicBezTo>
                  <a:cubicBezTo>
                    <a:pt x="2239" y="164"/>
                    <a:pt x="1862" y="459"/>
                    <a:pt x="1725" y="459"/>
                  </a:cubicBezTo>
                  <a:cubicBezTo>
                    <a:pt x="1723" y="459"/>
                    <a:pt x="1721" y="459"/>
                    <a:pt x="1720" y="458"/>
                  </a:cubicBezTo>
                  <a:cubicBezTo>
                    <a:pt x="1372" y="437"/>
                    <a:pt x="1114" y="125"/>
                    <a:pt x="898" y="86"/>
                  </a:cubicBezTo>
                  <a:cubicBezTo>
                    <a:pt x="637" y="36"/>
                    <a:pt x="45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7"/>
          <p:cNvGrpSpPr/>
          <p:nvPr/>
        </p:nvGrpSpPr>
        <p:grpSpPr>
          <a:xfrm>
            <a:off x="313137" y="4223577"/>
            <a:ext cx="503089" cy="764519"/>
            <a:chOff x="1984150" y="4091150"/>
            <a:chExt cx="403925" cy="613825"/>
          </a:xfrm>
        </p:grpSpPr>
        <p:sp>
          <p:nvSpPr>
            <p:cNvPr id="20" name="Google Shape;20;p37"/>
            <p:cNvSpPr/>
            <p:nvPr/>
          </p:nvSpPr>
          <p:spPr>
            <a:xfrm>
              <a:off x="1984150" y="4091150"/>
              <a:ext cx="403925" cy="613825"/>
            </a:xfrm>
            <a:custGeom>
              <a:rect b="b" l="l" r="r" t="t"/>
              <a:pathLst>
                <a:path extrusionOk="0" h="24553" w="16157">
                  <a:moveTo>
                    <a:pt x="455" y="19501"/>
                  </a:moveTo>
                  <a:cubicBezTo>
                    <a:pt x="461" y="19690"/>
                    <a:pt x="480" y="19858"/>
                    <a:pt x="513" y="19976"/>
                  </a:cubicBezTo>
                  <a:cubicBezTo>
                    <a:pt x="472" y="19995"/>
                    <a:pt x="433" y="20020"/>
                    <a:pt x="390" y="20049"/>
                  </a:cubicBezTo>
                  <a:cubicBezTo>
                    <a:pt x="381" y="20054"/>
                    <a:pt x="374" y="20062"/>
                    <a:pt x="368" y="20070"/>
                  </a:cubicBezTo>
                  <a:cubicBezTo>
                    <a:pt x="423" y="19934"/>
                    <a:pt x="429" y="19723"/>
                    <a:pt x="455" y="19501"/>
                  </a:cubicBezTo>
                  <a:close/>
                  <a:moveTo>
                    <a:pt x="15197" y="4468"/>
                  </a:moveTo>
                  <a:lnTo>
                    <a:pt x="15197" y="4468"/>
                  </a:lnTo>
                  <a:cubicBezTo>
                    <a:pt x="14957" y="5447"/>
                    <a:pt x="14768" y="7470"/>
                    <a:pt x="14683" y="9786"/>
                  </a:cubicBezTo>
                  <a:cubicBezTo>
                    <a:pt x="14614" y="11695"/>
                    <a:pt x="14767" y="13820"/>
                    <a:pt x="14763" y="15733"/>
                  </a:cubicBezTo>
                  <a:cubicBezTo>
                    <a:pt x="14759" y="17936"/>
                    <a:pt x="14753" y="19853"/>
                    <a:pt x="14787" y="20873"/>
                  </a:cubicBezTo>
                  <a:cubicBezTo>
                    <a:pt x="14753" y="20855"/>
                    <a:pt x="14720" y="20847"/>
                    <a:pt x="14688" y="20847"/>
                  </a:cubicBezTo>
                  <a:cubicBezTo>
                    <a:pt x="14633" y="20847"/>
                    <a:pt x="14580" y="20870"/>
                    <a:pt x="14527" y="20909"/>
                  </a:cubicBezTo>
                  <a:cubicBezTo>
                    <a:pt x="14475" y="20948"/>
                    <a:pt x="14420" y="20996"/>
                    <a:pt x="14365" y="21054"/>
                  </a:cubicBezTo>
                  <a:cubicBezTo>
                    <a:pt x="14311" y="21111"/>
                    <a:pt x="14248" y="21174"/>
                    <a:pt x="14183" y="21235"/>
                  </a:cubicBezTo>
                  <a:cubicBezTo>
                    <a:pt x="14285" y="21105"/>
                    <a:pt x="14359" y="20977"/>
                    <a:pt x="14398" y="20874"/>
                  </a:cubicBezTo>
                  <a:cubicBezTo>
                    <a:pt x="14435" y="20770"/>
                    <a:pt x="14435" y="20689"/>
                    <a:pt x="14386" y="20644"/>
                  </a:cubicBezTo>
                  <a:cubicBezTo>
                    <a:pt x="14385" y="20643"/>
                    <a:pt x="14384" y="20643"/>
                    <a:pt x="14382" y="20643"/>
                  </a:cubicBezTo>
                  <a:cubicBezTo>
                    <a:pt x="14369" y="20643"/>
                    <a:pt x="14334" y="20675"/>
                    <a:pt x="14282" y="20734"/>
                  </a:cubicBezTo>
                  <a:cubicBezTo>
                    <a:pt x="14253" y="20766"/>
                    <a:pt x="14217" y="20807"/>
                    <a:pt x="14177" y="20853"/>
                  </a:cubicBezTo>
                  <a:cubicBezTo>
                    <a:pt x="14157" y="20878"/>
                    <a:pt x="14136" y="20903"/>
                    <a:pt x="14114" y="20930"/>
                  </a:cubicBezTo>
                  <a:cubicBezTo>
                    <a:pt x="14092" y="20957"/>
                    <a:pt x="14067" y="20983"/>
                    <a:pt x="14042" y="21012"/>
                  </a:cubicBezTo>
                  <a:cubicBezTo>
                    <a:pt x="13839" y="21247"/>
                    <a:pt x="13553" y="21564"/>
                    <a:pt x="13210" y="21875"/>
                  </a:cubicBezTo>
                  <a:cubicBezTo>
                    <a:pt x="13167" y="21914"/>
                    <a:pt x="13122" y="21952"/>
                    <a:pt x="13079" y="21991"/>
                  </a:cubicBezTo>
                  <a:cubicBezTo>
                    <a:pt x="13033" y="22029"/>
                    <a:pt x="12989" y="22068"/>
                    <a:pt x="12943" y="22107"/>
                  </a:cubicBezTo>
                  <a:lnTo>
                    <a:pt x="12874" y="22165"/>
                  </a:lnTo>
                  <a:lnTo>
                    <a:pt x="12805" y="22221"/>
                  </a:lnTo>
                  <a:cubicBezTo>
                    <a:pt x="12758" y="22259"/>
                    <a:pt x="12711" y="22296"/>
                    <a:pt x="12664" y="22333"/>
                  </a:cubicBezTo>
                  <a:cubicBezTo>
                    <a:pt x="12474" y="22478"/>
                    <a:pt x="12277" y="22614"/>
                    <a:pt x="12087" y="22736"/>
                  </a:cubicBezTo>
                  <a:cubicBezTo>
                    <a:pt x="11704" y="22978"/>
                    <a:pt x="11340" y="23156"/>
                    <a:pt x="11090" y="23251"/>
                  </a:cubicBezTo>
                  <a:cubicBezTo>
                    <a:pt x="10515" y="23472"/>
                    <a:pt x="9942" y="23602"/>
                    <a:pt x="9396" y="23672"/>
                  </a:cubicBezTo>
                  <a:cubicBezTo>
                    <a:pt x="9122" y="23708"/>
                    <a:pt x="8855" y="23724"/>
                    <a:pt x="8596" y="23728"/>
                  </a:cubicBezTo>
                  <a:cubicBezTo>
                    <a:pt x="8551" y="23729"/>
                    <a:pt x="8506" y="23730"/>
                    <a:pt x="8462" y="23730"/>
                  </a:cubicBezTo>
                  <a:cubicBezTo>
                    <a:pt x="8250" y="23730"/>
                    <a:pt x="8043" y="23719"/>
                    <a:pt x="7842" y="23702"/>
                  </a:cubicBezTo>
                  <a:cubicBezTo>
                    <a:pt x="7599" y="23683"/>
                    <a:pt x="7366" y="23650"/>
                    <a:pt x="7141" y="23612"/>
                  </a:cubicBezTo>
                  <a:cubicBezTo>
                    <a:pt x="7028" y="23592"/>
                    <a:pt x="6918" y="23572"/>
                    <a:pt x="6810" y="23548"/>
                  </a:cubicBezTo>
                  <a:cubicBezTo>
                    <a:pt x="6702" y="23526"/>
                    <a:pt x="6598" y="23499"/>
                    <a:pt x="6493" y="23476"/>
                  </a:cubicBezTo>
                  <a:cubicBezTo>
                    <a:pt x="6079" y="23374"/>
                    <a:pt x="5699" y="23250"/>
                    <a:pt x="5346" y="23128"/>
                  </a:cubicBezTo>
                  <a:cubicBezTo>
                    <a:pt x="4705" y="22906"/>
                    <a:pt x="4167" y="22638"/>
                    <a:pt x="3714" y="22370"/>
                  </a:cubicBezTo>
                  <a:cubicBezTo>
                    <a:pt x="3489" y="22235"/>
                    <a:pt x="3284" y="22099"/>
                    <a:pt x="3096" y="21969"/>
                  </a:cubicBezTo>
                  <a:cubicBezTo>
                    <a:pt x="3049" y="21935"/>
                    <a:pt x="3004" y="21902"/>
                    <a:pt x="2958" y="21870"/>
                  </a:cubicBezTo>
                  <a:cubicBezTo>
                    <a:pt x="2936" y="21854"/>
                    <a:pt x="2914" y="21837"/>
                    <a:pt x="2893" y="21821"/>
                  </a:cubicBezTo>
                  <a:cubicBezTo>
                    <a:pt x="2871" y="21805"/>
                    <a:pt x="2850" y="21789"/>
                    <a:pt x="2828" y="21771"/>
                  </a:cubicBezTo>
                  <a:cubicBezTo>
                    <a:pt x="2786" y="21739"/>
                    <a:pt x="2744" y="21706"/>
                    <a:pt x="2704" y="21676"/>
                  </a:cubicBezTo>
                  <a:cubicBezTo>
                    <a:pt x="2663" y="21644"/>
                    <a:pt x="2624" y="21612"/>
                    <a:pt x="2586" y="21581"/>
                  </a:cubicBezTo>
                  <a:cubicBezTo>
                    <a:pt x="2280" y="21333"/>
                    <a:pt x="2035" y="21105"/>
                    <a:pt x="1834" y="20908"/>
                  </a:cubicBezTo>
                  <a:cubicBezTo>
                    <a:pt x="1783" y="20860"/>
                    <a:pt x="1737" y="20812"/>
                    <a:pt x="1691" y="20765"/>
                  </a:cubicBezTo>
                  <a:cubicBezTo>
                    <a:pt x="1668" y="20743"/>
                    <a:pt x="1645" y="20721"/>
                    <a:pt x="1624" y="20700"/>
                  </a:cubicBezTo>
                  <a:cubicBezTo>
                    <a:pt x="1602" y="20678"/>
                    <a:pt x="1582" y="20657"/>
                    <a:pt x="1561" y="20635"/>
                  </a:cubicBezTo>
                  <a:cubicBezTo>
                    <a:pt x="1520" y="20594"/>
                    <a:pt x="1481" y="20555"/>
                    <a:pt x="1443" y="20517"/>
                  </a:cubicBezTo>
                  <a:cubicBezTo>
                    <a:pt x="1407" y="20480"/>
                    <a:pt x="1373" y="20443"/>
                    <a:pt x="1339" y="20410"/>
                  </a:cubicBezTo>
                  <a:cubicBezTo>
                    <a:pt x="1272" y="20342"/>
                    <a:pt x="1212" y="20282"/>
                    <a:pt x="1158" y="20232"/>
                  </a:cubicBezTo>
                  <a:cubicBezTo>
                    <a:pt x="1131" y="20206"/>
                    <a:pt x="1104" y="20181"/>
                    <a:pt x="1078" y="20158"/>
                  </a:cubicBezTo>
                  <a:cubicBezTo>
                    <a:pt x="1055" y="20136"/>
                    <a:pt x="1030" y="20115"/>
                    <a:pt x="1007" y="20097"/>
                  </a:cubicBezTo>
                  <a:cubicBezTo>
                    <a:pt x="961" y="20060"/>
                    <a:pt x="918" y="20030"/>
                    <a:pt x="879" y="20006"/>
                  </a:cubicBezTo>
                  <a:cubicBezTo>
                    <a:pt x="841" y="19981"/>
                    <a:pt x="804" y="19964"/>
                    <a:pt x="771" y="19953"/>
                  </a:cubicBezTo>
                  <a:cubicBezTo>
                    <a:pt x="741" y="19944"/>
                    <a:pt x="714" y="19938"/>
                    <a:pt x="686" y="19937"/>
                  </a:cubicBezTo>
                  <a:cubicBezTo>
                    <a:pt x="738" y="19139"/>
                    <a:pt x="705" y="16413"/>
                    <a:pt x="798" y="15419"/>
                  </a:cubicBezTo>
                  <a:cubicBezTo>
                    <a:pt x="1046" y="12724"/>
                    <a:pt x="1518" y="10612"/>
                    <a:pt x="1700" y="8920"/>
                  </a:cubicBezTo>
                  <a:cubicBezTo>
                    <a:pt x="1920" y="6874"/>
                    <a:pt x="2073" y="5471"/>
                    <a:pt x="2156" y="4507"/>
                  </a:cubicBezTo>
                  <a:cubicBezTo>
                    <a:pt x="2194" y="4544"/>
                    <a:pt x="2232" y="4583"/>
                    <a:pt x="2275" y="4618"/>
                  </a:cubicBezTo>
                  <a:lnTo>
                    <a:pt x="2338" y="4672"/>
                  </a:lnTo>
                  <a:lnTo>
                    <a:pt x="2371" y="4699"/>
                  </a:lnTo>
                  <a:lnTo>
                    <a:pt x="2401" y="4723"/>
                  </a:lnTo>
                  <a:cubicBezTo>
                    <a:pt x="2484" y="4789"/>
                    <a:pt x="2571" y="4851"/>
                    <a:pt x="2658" y="4907"/>
                  </a:cubicBezTo>
                  <a:cubicBezTo>
                    <a:pt x="2866" y="5040"/>
                    <a:pt x="3083" y="5149"/>
                    <a:pt x="3301" y="5240"/>
                  </a:cubicBezTo>
                  <a:cubicBezTo>
                    <a:pt x="3520" y="5332"/>
                    <a:pt x="3740" y="5403"/>
                    <a:pt x="3957" y="5463"/>
                  </a:cubicBezTo>
                  <a:cubicBezTo>
                    <a:pt x="4175" y="5523"/>
                    <a:pt x="4392" y="5575"/>
                    <a:pt x="4605" y="5620"/>
                  </a:cubicBezTo>
                  <a:cubicBezTo>
                    <a:pt x="4710" y="5641"/>
                    <a:pt x="4817" y="5663"/>
                    <a:pt x="4924" y="5684"/>
                  </a:cubicBezTo>
                  <a:cubicBezTo>
                    <a:pt x="4978" y="5695"/>
                    <a:pt x="5030" y="5706"/>
                    <a:pt x="5084" y="5716"/>
                  </a:cubicBezTo>
                  <a:cubicBezTo>
                    <a:pt x="5138" y="5726"/>
                    <a:pt x="5191" y="5737"/>
                    <a:pt x="5245" y="5746"/>
                  </a:cubicBezTo>
                  <a:cubicBezTo>
                    <a:pt x="5674" y="5827"/>
                    <a:pt x="6110" y="5891"/>
                    <a:pt x="6546" y="5947"/>
                  </a:cubicBezTo>
                  <a:cubicBezTo>
                    <a:pt x="6765" y="5973"/>
                    <a:pt x="6984" y="6001"/>
                    <a:pt x="7205" y="6020"/>
                  </a:cubicBezTo>
                  <a:cubicBezTo>
                    <a:pt x="7423" y="6043"/>
                    <a:pt x="7645" y="6059"/>
                    <a:pt x="7865" y="6076"/>
                  </a:cubicBezTo>
                  <a:cubicBezTo>
                    <a:pt x="7975" y="6085"/>
                    <a:pt x="8085" y="6090"/>
                    <a:pt x="8195" y="6097"/>
                  </a:cubicBezTo>
                  <a:cubicBezTo>
                    <a:pt x="8306" y="6103"/>
                    <a:pt x="8415" y="6111"/>
                    <a:pt x="8526" y="6113"/>
                  </a:cubicBezTo>
                  <a:lnTo>
                    <a:pt x="8856" y="6125"/>
                  </a:lnTo>
                  <a:cubicBezTo>
                    <a:pt x="8966" y="6128"/>
                    <a:pt x="9076" y="6129"/>
                    <a:pt x="9187" y="6132"/>
                  </a:cubicBezTo>
                  <a:lnTo>
                    <a:pt x="9351" y="6134"/>
                  </a:lnTo>
                  <a:lnTo>
                    <a:pt x="9845" y="6134"/>
                  </a:lnTo>
                  <a:cubicBezTo>
                    <a:pt x="9955" y="6132"/>
                    <a:pt x="10064" y="6130"/>
                    <a:pt x="10173" y="6128"/>
                  </a:cubicBezTo>
                  <a:cubicBezTo>
                    <a:pt x="10229" y="6127"/>
                    <a:pt x="10282" y="6127"/>
                    <a:pt x="10337" y="6124"/>
                  </a:cubicBezTo>
                  <a:cubicBezTo>
                    <a:pt x="10392" y="6121"/>
                    <a:pt x="10446" y="6119"/>
                    <a:pt x="10499" y="6117"/>
                  </a:cubicBezTo>
                  <a:cubicBezTo>
                    <a:pt x="10934" y="6103"/>
                    <a:pt x="11365" y="6071"/>
                    <a:pt x="11789" y="6036"/>
                  </a:cubicBezTo>
                  <a:cubicBezTo>
                    <a:pt x="12003" y="6015"/>
                    <a:pt x="12213" y="5998"/>
                    <a:pt x="12425" y="5972"/>
                  </a:cubicBezTo>
                  <a:cubicBezTo>
                    <a:pt x="12637" y="5946"/>
                    <a:pt x="12851" y="5917"/>
                    <a:pt x="13062" y="5875"/>
                  </a:cubicBezTo>
                  <a:cubicBezTo>
                    <a:pt x="13427" y="5804"/>
                    <a:pt x="13791" y="5697"/>
                    <a:pt x="14126" y="5522"/>
                  </a:cubicBezTo>
                  <a:cubicBezTo>
                    <a:pt x="14464" y="5346"/>
                    <a:pt x="14763" y="5104"/>
                    <a:pt x="14990" y="4805"/>
                  </a:cubicBezTo>
                  <a:cubicBezTo>
                    <a:pt x="15069" y="4700"/>
                    <a:pt x="15139" y="4586"/>
                    <a:pt x="15197" y="4468"/>
                  </a:cubicBezTo>
                  <a:close/>
                  <a:moveTo>
                    <a:pt x="6996" y="1"/>
                  </a:moveTo>
                  <a:cubicBezTo>
                    <a:pt x="6717" y="1"/>
                    <a:pt x="6416" y="10"/>
                    <a:pt x="6095" y="33"/>
                  </a:cubicBezTo>
                  <a:cubicBezTo>
                    <a:pt x="5619" y="66"/>
                    <a:pt x="5098" y="125"/>
                    <a:pt x="4545" y="226"/>
                  </a:cubicBezTo>
                  <a:cubicBezTo>
                    <a:pt x="4477" y="238"/>
                    <a:pt x="4407" y="252"/>
                    <a:pt x="4335" y="265"/>
                  </a:cubicBezTo>
                  <a:cubicBezTo>
                    <a:pt x="4265" y="279"/>
                    <a:pt x="4195" y="294"/>
                    <a:pt x="4124" y="308"/>
                  </a:cubicBezTo>
                  <a:cubicBezTo>
                    <a:pt x="3981" y="337"/>
                    <a:pt x="3838" y="369"/>
                    <a:pt x="3685" y="406"/>
                  </a:cubicBezTo>
                  <a:cubicBezTo>
                    <a:pt x="3385" y="482"/>
                    <a:pt x="3062" y="580"/>
                    <a:pt x="2735" y="743"/>
                  </a:cubicBezTo>
                  <a:cubicBezTo>
                    <a:pt x="2572" y="825"/>
                    <a:pt x="2406" y="924"/>
                    <a:pt x="2251" y="1047"/>
                  </a:cubicBezTo>
                  <a:cubicBezTo>
                    <a:pt x="2096" y="1166"/>
                    <a:pt x="1949" y="1309"/>
                    <a:pt x="1818" y="1473"/>
                  </a:cubicBezTo>
                  <a:cubicBezTo>
                    <a:pt x="1752" y="1557"/>
                    <a:pt x="1692" y="1647"/>
                    <a:pt x="1636" y="1741"/>
                  </a:cubicBezTo>
                  <a:cubicBezTo>
                    <a:pt x="1580" y="1837"/>
                    <a:pt x="1532" y="1938"/>
                    <a:pt x="1492" y="2046"/>
                  </a:cubicBezTo>
                  <a:cubicBezTo>
                    <a:pt x="1451" y="2153"/>
                    <a:pt x="1422" y="2267"/>
                    <a:pt x="1399" y="2381"/>
                  </a:cubicBezTo>
                  <a:cubicBezTo>
                    <a:pt x="1391" y="2439"/>
                    <a:pt x="1380" y="2497"/>
                    <a:pt x="1375" y="2555"/>
                  </a:cubicBezTo>
                  <a:cubicBezTo>
                    <a:pt x="1370" y="2612"/>
                    <a:pt x="1368" y="2670"/>
                    <a:pt x="1365" y="2729"/>
                  </a:cubicBezTo>
                  <a:cubicBezTo>
                    <a:pt x="1364" y="2843"/>
                    <a:pt x="1374" y="2954"/>
                    <a:pt x="1391" y="3065"/>
                  </a:cubicBezTo>
                  <a:cubicBezTo>
                    <a:pt x="1105" y="4064"/>
                    <a:pt x="814" y="6033"/>
                    <a:pt x="606" y="8285"/>
                  </a:cubicBezTo>
                  <a:cubicBezTo>
                    <a:pt x="428" y="10201"/>
                    <a:pt x="461" y="12346"/>
                    <a:pt x="349" y="14269"/>
                  </a:cubicBezTo>
                  <a:cubicBezTo>
                    <a:pt x="159" y="17558"/>
                    <a:pt x="1" y="20213"/>
                    <a:pt x="118" y="20224"/>
                  </a:cubicBezTo>
                  <a:cubicBezTo>
                    <a:pt x="129" y="20225"/>
                    <a:pt x="140" y="20226"/>
                    <a:pt x="150" y="20226"/>
                  </a:cubicBezTo>
                  <a:cubicBezTo>
                    <a:pt x="244" y="20226"/>
                    <a:pt x="304" y="20183"/>
                    <a:pt x="343" y="20111"/>
                  </a:cubicBezTo>
                  <a:lnTo>
                    <a:pt x="343" y="20111"/>
                  </a:lnTo>
                  <a:cubicBezTo>
                    <a:pt x="336" y="20141"/>
                    <a:pt x="333" y="20178"/>
                    <a:pt x="337" y="20223"/>
                  </a:cubicBezTo>
                  <a:cubicBezTo>
                    <a:pt x="341" y="20266"/>
                    <a:pt x="350" y="20316"/>
                    <a:pt x="366" y="20374"/>
                  </a:cubicBezTo>
                  <a:cubicBezTo>
                    <a:pt x="382" y="20432"/>
                    <a:pt x="407" y="20496"/>
                    <a:pt x="435" y="20566"/>
                  </a:cubicBezTo>
                  <a:cubicBezTo>
                    <a:pt x="463" y="20636"/>
                    <a:pt x="499" y="20712"/>
                    <a:pt x="541" y="20792"/>
                  </a:cubicBezTo>
                  <a:cubicBezTo>
                    <a:pt x="581" y="20874"/>
                    <a:pt x="632" y="20960"/>
                    <a:pt x="687" y="21050"/>
                  </a:cubicBezTo>
                  <a:cubicBezTo>
                    <a:pt x="701" y="21073"/>
                    <a:pt x="715" y="21095"/>
                    <a:pt x="730" y="21120"/>
                  </a:cubicBezTo>
                  <a:cubicBezTo>
                    <a:pt x="745" y="21142"/>
                    <a:pt x="761" y="21166"/>
                    <a:pt x="776" y="21190"/>
                  </a:cubicBezTo>
                  <a:cubicBezTo>
                    <a:pt x="809" y="21237"/>
                    <a:pt x="841" y="21285"/>
                    <a:pt x="875" y="21335"/>
                  </a:cubicBezTo>
                  <a:cubicBezTo>
                    <a:pt x="911" y="21384"/>
                    <a:pt x="948" y="21433"/>
                    <a:pt x="986" y="21484"/>
                  </a:cubicBezTo>
                  <a:cubicBezTo>
                    <a:pt x="1023" y="21535"/>
                    <a:pt x="1063" y="21587"/>
                    <a:pt x="1106" y="21639"/>
                  </a:cubicBezTo>
                  <a:cubicBezTo>
                    <a:pt x="1274" y="21848"/>
                    <a:pt x="1472" y="22064"/>
                    <a:pt x="1700" y="22283"/>
                  </a:cubicBezTo>
                  <a:cubicBezTo>
                    <a:pt x="1927" y="22501"/>
                    <a:pt x="2184" y="22721"/>
                    <a:pt x="2469" y="22933"/>
                  </a:cubicBezTo>
                  <a:cubicBezTo>
                    <a:pt x="3039" y="23355"/>
                    <a:pt x="3722" y="23746"/>
                    <a:pt x="4486" y="24041"/>
                  </a:cubicBezTo>
                  <a:cubicBezTo>
                    <a:pt x="5356" y="24382"/>
                    <a:pt x="6343" y="24552"/>
                    <a:pt x="7322" y="24552"/>
                  </a:cubicBezTo>
                  <a:cubicBezTo>
                    <a:pt x="7346" y="24552"/>
                    <a:pt x="7370" y="24552"/>
                    <a:pt x="7394" y="24552"/>
                  </a:cubicBezTo>
                  <a:cubicBezTo>
                    <a:pt x="7894" y="24547"/>
                    <a:pt x="8393" y="24502"/>
                    <a:pt x="8873" y="24418"/>
                  </a:cubicBezTo>
                  <a:cubicBezTo>
                    <a:pt x="9355" y="24338"/>
                    <a:pt x="9821" y="24222"/>
                    <a:pt x="10265" y="24090"/>
                  </a:cubicBezTo>
                  <a:cubicBezTo>
                    <a:pt x="11028" y="23865"/>
                    <a:pt x="11719" y="23553"/>
                    <a:pt x="12309" y="23214"/>
                  </a:cubicBezTo>
                  <a:cubicBezTo>
                    <a:pt x="12900" y="22872"/>
                    <a:pt x="13390" y="22504"/>
                    <a:pt x="13772" y="22165"/>
                  </a:cubicBezTo>
                  <a:cubicBezTo>
                    <a:pt x="14156" y="21827"/>
                    <a:pt x="14431" y="21516"/>
                    <a:pt x="14608" y="21295"/>
                  </a:cubicBezTo>
                  <a:cubicBezTo>
                    <a:pt x="14652" y="21238"/>
                    <a:pt x="14690" y="21189"/>
                    <a:pt x="14722" y="21145"/>
                  </a:cubicBezTo>
                  <a:cubicBezTo>
                    <a:pt x="14748" y="21107"/>
                    <a:pt x="14770" y="21073"/>
                    <a:pt x="14788" y="21045"/>
                  </a:cubicBezTo>
                  <a:cubicBezTo>
                    <a:pt x="14804" y="21433"/>
                    <a:pt x="14827" y="21652"/>
                    <a:pt x="14861" y="21653"/>
                  </a:cubicBezTo>
                  <a:cubicBezTo>
                    <a:pt x="14865" y="21653"/>
                    <a:pt x="14870" y="21653"/>
                    <a:pt x="14874" y="21653"/>
                  </a:cubicBezTo>
                  <a:cubicBezTo>
                    <a:pt x="15162" y="21653"/>
                    <a:pt x="15129" y="21307"/>
                    <a:pt x="15152" y="20920"/>
                  </a:cubicBezTo>
                  <a:lnTo>
                    <a:pt x="15152" y="20920"/>
                  </a:lnTo>
                  <a:cubicBezTo>
                    <a:pt x="15184" y="21281"/>
                    <a:pt x="15255" y="21559"/>
                    <a:pt x="15387" y="21564"/>
                  </a:cubicBezTo>
                  <a:cubicBezTo>
                    <a:pt x="15387" y="21564"/>
                    <a:pt x="15387" y="21564"/>
                    <a:pt x="15387" y="21564"/>
                  </a:cubicBezTo>
                  <a:cubicBezTo>
                    <a:pt x="15490" y="21564"/>
                    <a:pt x="15226" y="18020"/>
                    <a:pt x="15269" y="16854"/>
                  </a:cubicBezTo>
                  <a:cubicBezTo>
                    <a:pt x="15371" y="14165"/>
                    <a:pt x="15721" y="12046"/>
                    <a:pt x="15810" y="10356"/>
                  </a:cubicBezTo>
                  <a:cubicBezTo>
                    <a:pt x="16127" y="4237"/>
                    <a:pt x="16156" y="3876"/>
                    <a:pt x="15514" y="3853"/>
                  </a:cubicBezTo>
                  <a:cubicBezTo>
                    <a:pt x="15513" y="3853"/>
                    <a:pt x="15512" y="3852"/>
                    <a:pt x="15511" y="3852"/>
                  </a:cubicBezTo>
                  <a:cubicBezTo>
                    <a:pt x="15456" y="3852"/>
                    <a:pt x="15402" y="3908"/>
                    <a:pt x="15351" y="4012"/>
                  </a:cubicBezTo>
                  <a:cubicBezTo>
                    <a:pt x="15366" y="3931"/>
                    <a:pt x="15375" y="3850"/>
                    <a:pt x="15380" y="3770"/>
                  </a:cubicBezTo>
                  <a:cubicBezTo>
                    <a:pt x="15387" y="3585"/>
                    <a:pt x="15366" y="3405"/>
                    <a:pt x="15324" y="3234"/>
                  </a:cubicBezTo>
                  <a:cubicBezTo>
                    <a:pt x="15281" y="3063"/>
                    <a:pt x="15216" y="2904"/>
                    <a:pt x="15139" y="2755"/>
                  </a:cubicBezTo>
                  <a:cubicBezTo>
                    <a:pt x="15061" y="2605"/>
                    <a:pt x="14968" y="2469"/>
                    <a:pt x="14866" y="2343"/>
                  </a:cubicBezTo>
                  <a:cubicBezTo>
                    <a:pt x="14763" y="2218"/>
                    <a:pt x="14650" y="2106"/>
                    <a:pt x="14533" y="2006"/>
                  </a:cubicBezTo>
                  <a:cubicBezTo>
                    <a:pt x="14298" y="1806"/>
                    <a:pt x="14044" y="1651"/>
                    <a:pt x="13793" y="1526"/>
                  </a:cubicBezTo>
                  <a:cubicBezTo>
                    <a:pt x="13543" y="1400"/>
                    <a:pt x="13291" y="1301"/>
                    <a:pt x="13050" y="1220"/>
                  </a:cubicBezTo>
                  <a:cubicBezTo>
                    <a:pt x="12808" y="1137"/>
                    <a:pt x="12571" y="1067"/>
                    <a:pt x="12344" y="1011"/>
                  </a:cubicBezTo>
                  <a:cubicBezTo>
                    <a:pt x="12316" y="1005"/>
                    <a:pt x="12288" y="998"/>
                    <a:pt x="12260" y="990"/>
                  </a:cubicBezTo>
                  <a:cubicBezTo>
                    <a:pt x="12231" y="983"/>
                    <a:pt x="12203" y="978"/>
                    <a:pt x="12175" y="971"/>
                  </a:cubicBezTo>
                  <a:lnTo>
                    <a:pt x="12010" y="935"/>
                  </a:lnTo>
                  <a:cubicBezTo>
                    <a:pt x="11955" y="924"/>
                    <a:pt x="11901" y="915"/>
                    <a:pt x="11849" y="905"/>
                  </a:cubicBezTo>
                  <a:cubicBezTo>
                    <a:pt x="11822" y="899"/>
                    <a:pt x="11796" y="896"/>
                    <a:pt x="11769" y="891"/>
                  </a:cubicBezTo>
                  <a:cubicBezTo>
                    <a:pt x="11742" y="887"/>
                    <a:pt x="11717" y="882"/>
                    <a:pt x="11692" y="878"/>
                  </a:cubicBezTo>
                  <a:cubicBezTo>
                    <a:pt x="11639" y="870"/>
                    <a:pt x="11589" y="862"/>
                    <a:pt x="11538" y="854"/>
                  </a:cubicBezTo>
                  <a:cubicBezTo>
                    <a:pt x="11488" y="848"/>
                    <a:pt x="11438" y="843"/>
                    <a:pt x="11390" y="836"/>
                  </a:cubicBezTo>
                  <a:cubicBezTo>
                    <a:pt x="11291" y="822"/>
                    <a:pt x="11196" y="816"/>
                    <a:pt x="11103" y="806"/>
                  </a:cubicBezTo>
                  <a:cubicBezTo>
                    <a:pt x="10883" y="787"/>
                    <a:pt x="10680" y="780"/>
                    <a:pt x="10497" y="780"/>
                  </a:cubicBezTo>
                  <a:cubicBezTo>
                    <a:pt x="10374" y="780"/>
                    <a:pt x="10261" y="783"/>
                    <a:pt x="10158" y="789"/>
                  </a:cubicBezTo>
                  <a:cubicBezTo>
                    <a:pt x="10093" y="791"/>
                    <a:pt x="10032" y="795"/>
                    <a:pt x="9975" y="801"/>
                  </a:cubicBezTo>
                  <a:cubicBezTo>
                    <a:pt x="9918" y="806"/>
                    <a:pt x="9865" y="809"/>
                    <a:pt x="9816" y="816"/>
                  </a:cubicBezTo>
                  <a:cubicBezTo>
                    <a:pt x="9716" y="827"/>
                    <a:pt x="9633" y="837"/>
                    <a:pt x="9566" y="849"/>
                  </a:cubicBezTo>
                  <a:cubicBezTo>
                    <a:pt x="9431" y="873"/>
                    <a:pt x="9362" y="893"/>
                    <a:pt x="9365" y="908"/>
                  </a:cubicBezTo>
                  <a:cubicBezTo>
                    <a:pt x="9371" y="983"/>
                    <a:pt x="9414" y="1034"/>
                    <a:pt x="9483" y="1066"/>
                  </a:cubicBezTo>
                  <a:cubicBezTo>
                    <a:pt x="9516" y="1083"/>
                    <a:pt x="9558" y="1095"/>
                    <a:pt x="9603" y="1103"/>
                  </a:cubicBezTo>
                  <a:cubicBezTo>
                    <a:pt x="9651" y="1112"/>
                    <a:pt x="9703" y="1119"/>
                    <a:pt x="9759" y="1123"/>
                  </a:cubicBezTo>
                  <a:cubicBezTo>
                    <a:pt x="9988" y="1139"/>
                    <a:pt x="10296" y="1126"/>
                    <a:pt x="10623" y="1151"/>
                  </a:cubicBezTo>
                  <a:cubicBezTo>
                    <a:pt x="10322" y="1155"/>
                    <a:pt x="10060" y="1188"/>
                    <a:pt x="9875" y="1236"/>
                  </a:cubicBezTo>
                  <a:cubicBezTo>
                    <a:pt x="9782" y="1259"/>
                    <a:pt x="9710" y="1289"/>
                    <a:pt x="9660" y="1317"/>
                  </a:cubicBezTo>
                  <a:cubicBezTo>
                    <a:pt x="9610" y="1347"/>
                    <a:pt x="9586" y="1380"/>
                    <a:pt x="9587" y="1413"/>
                  </a:cubicBezTo>
                  <a:cubicBezTo>
                    <a:pt x="9587" y="1419"/>
                    <a:pt x="9610" y="1422"/>
                    <a:pt x="9652" y="1423"/>
                  </a:cubicBezTo>
                  <a:cubicBezTo>
                    <a:pt x="9659" y="1423"/>
                    <a:pt x="9667" y="1423"/>
                    <a:pt x="9675" y="1423"/>
                  </a:cubicBezTo>
                  <a:cubicBezTo>
                    <a:pt x="9715" y="1423"/>
                    <a:pt x="9768" y="1421"/>
                    <a:pt x="9834" y="1417"/>
                  </a:cubicBezTo>
                  <a:cubicBezTo>
                    <a:pt x="9977" y="1412"/>
                    <a:pt x="10176" y="1401"/>
                    <a:pt x="10418" y="1401"/>
                  </a:cubicBezTo>
                  <a:cubicBezTo>
                    <a:pt x="10445" y="1401"/>
                    <a:pt x="10473" y="1401"/>
                    <a:pt x="10501" y="1401"/>
                  </a:cubicBezTo>
                  <a:cubicBezTo>
                    <a:pt x="10783" y="1403"/>
                    <a:pt x="11117" y="1418"/>
                    <a:pt x="11482" y="1467"/>
                  </a:cubicBezTo>
                  <a:cubicBezTo>
                    <a:pt x="11847" y="1514"/>
                    <a:pt x="12245" y="1589"/>
                    <a:pt x="12648" y="1707"/>
                  </a:cubicBezTo>
                  <a:cubicBezTo>
                    <a:pt x="12849" y="1764"/>
                    <a:pt x="13055" y="1832"/>
                    <a:pt x="13250" y="1908"/>
                  </a:cubicBezTo>
                  <a:cubicBezTo>
                    <a:pt x="13348" y="1947"/>
                    <a:pt x="13445" y="1988"/>
                    <a:pt x="13540" y="2032"/>
                  </a:cubicBezTo>
                  <a:cubicBezTo>
                    <a:pt x="13635" y="2077"/>
                    <a:pt x="13727" y="2123"/>
                    <a:pt x="13815" y="2175"/>
                  </a:cubicBezTo>
                  <a:cubicBezTo>
                    <a:pt x="13993" y="2277"/>
                    <a:pt x="14157" y="2394"/>
                    <a:pt x="14298" y="2525"/>
                  </a:cubicBezTo>
                  <a:cubicBezTo>
                    <a:pt x="14315" y="2541"/>
                    <a:pt x="14334" y="2558"/>
                    <a:pt x="14350" y="2574"/>
                  </a:cubicBezTo>
                  <a:lnTo>
                    <a:pt x="14400" y="2626"/>
                  </a:lnTo>
                  <a:cubicBezTo>
                    <a:pt x="14416" y="2643"/>
                    <a:pt x="14431" y="2660"/>
                    <a:pt x="14447" y="2678"/>
                  </a:cubicBezTo>
                  <a:lnTo>
                    <a:pt x="14470" y="2705"/>
                  </a:lnTo>
                  <a:lnTo>
                    <a:pt x="14491" y="2732"/>
                  </a:lnTo>
                  <a:cubicBezTo>
                    <a:pt x="14550" y="2804"/>
                    <a:pt x="14603" y="2880"/>
                    <a:pt x="14650" y="2960"/>
                  </a:cubicBezTo>
                  <a:cubicBezTo>
                    <a:pt x="14743" y="3117"/>
                    <a:pt x="14806" y="3283"/>
                    <a:pt x="14840" y="3446"/>
                  </a:cubicBezTo>
                  <a:cubicBezTo>
                    <a:pt x="14873" y="3609"/>
                    <a:pt x="14878" y="3767"/>
                    <a:pt x="14851" y="3912"/>
                  </a:cubicBezTo>
                  <a:cubicBezTo>
                    <a:pt x="14827" y="4057"/>
                    <a:pt x="14776" y="4190"/>
                    <a:pt x="14712" y="4307"/>
                  </a:cubicBezTo>
                  <a:cubicBezTo>
                    <a:pt x="14650" y="4424"/>
                    <a:pt x="14575" y="4522"/>
                    <a:pt x="14500" y="4603"/>
                  </a:cubicBezTo>
                  <a:cubicBezTo>
                    <a:pt x="14328" y="4790"/>
                    <a:pt x="14115" y="4943"/>
                    <a:pt x="13887" y="5052"/>
                  </a:cubicBezTo>
                  <a:cubicBezTo>
                    <a:pt x="13656" y="5163"/>
                    <a:pt x="13409" y="5237"/>
                    <a:pt x="13155" y="5290"/>
                  </a:cubicBezTo>
                  <a:cubicBezTo>
                    <a:pt x="12901" y="5340"/>
                    <a:pt x="12642" y="5369"/>
                    <a:pt x="12384" y="5388"/>
                  </a:cubicBezTo>
                  <a:cubicBezTo>
                    <a:pt x="12252" y="5397"/>
                    <a:pt x="12122" y="5404"/>
                    <a:pt x="11992" y="5409"/>
                  </a:cubicBezTo>
                  <a:cubicBezTo>
                    <a:pt x="11928" y="5412"/>
                    <a:pt x="11862" y="5415"/>
                    <a:pt x="11798" y="5418"/>
                  </a:cubicBezTo>
                  <a:lnTo>
                    <a:pt x="11701" y="5421"/>
                  </a:lnTo>
                  <a:cubicBezTo>
                    <a:pt x="11669" y="5423"/>
                    <a:pt x="11637" y="5423"/>
                    <a:pt x="11605" y="5424"/>
                  </a:cubicBezTo>
                  <a:cubicBezTo>
                    <a:pt x="11435" y="5429"/>
                    <a:pt x="11267" y="5431"/>
                    <a:pt x="11101" y="5431"/>
                  </a:cubicBezTo>
                  <a:cubicBezTo>
                    <a:pt x="10763" y="5431"/>
                    <a:pt x="10433" y="5422"/>
                    <a:pt x="10108" y="5407"/>
                  </a:cubicBezTo>
                  <a:cubicBezTo>
                    <a:pt x="9867" y="5397"/>
                    <a:pt x="9628" y="5377"/>
                    <a:pt x="9393" y="5360"/>
                  </a:cubicBezTo>
                  <a:cubicBezTo>
                    <a:pt x="9158" y="5337"/>
                    <a:pt x="8927" y="5318"/>
                    <a:pt x="8700" y="5290"/>
                  </a:cubicBezTo>
                  <a:cubicBezTo>
                    <a:pt x="8473" y="5265"/>
                    <a:pt x="8250" y="5232"/>
                    <a:pt x="8030" y="5204"/>
                  </a:cubicBezTo>
                  <a:cubicBezTo>
                    <a:pt x="7920" y="5187"/>
                    <a:pt x="7810" y="5171"/>
                    <a:pt x="7703" y="5152"/>
                  </a:cubicBezTo>
                  <a:cubicBezTo>
                    <a:pt x="7649" y="5145"/>
                    <a:pt x="7596" y="5135"/>
                    <a:pt x="7542" y="5128"/>
                  </a:cubicBezTo>
                  <a:cubicBezTo>
                    <a:pt x="7488" y="5118"/>
                    <a:pt x="7437" y="5108"/>
                    <a:pt x="7383" y="5099"/>
                  </a:cubicBezTo>
                  <a:cubicBezTo>
                    <a:pt x="6959" y="5028"/>
                    <a:pt x="6548" y="4942"/>
                    <a:pt x="6153" y="4857"/>
                  </a:cubicBezTo>
                  <a:cubicBezTo>
                    <a:pt x="5955" y="4812"/>
                    <a:pt x="5761" y="4770"/>
                    <a:pt x="5570" y="4723"/>
                  </a:cubicBezTo>
                  <a:cubicBezTo>
                    <a:pt x="5474" y="4700"/>
                    <a:pt x="5381" y="4678"/>
                    <a:pt x="5286" y="4655"/>
                  </a:cubicBezTo>
                  <a:cubicBezTo>
                    <a:pt x="5193" y="4630"/>
                    <a:pt x="5100" y="4607"/>
                    <a:pt x="5009" y="4583"/>
                  </a:cubicBezTo>
                  <a:cubicBezTo>
                    <a:pt x="4638" y="4490"/>
                    <a:pt x="4294" y="4395"/>
                    <a:pt x="3986" y="4284"/>
                  </a:cubicBezTo>
                  <a:cubicBezTo>
                    <a:pt x="3709" y="4183"/>
                    <a:pt x="3462" y="4062"/>
                    <a:pt x="3254" y="3920"/>
                  </a:cubicBezTo>
                  <a:cubicBezTo>
                    <a:pt x="3228" y="3903"/>
                    <a:pt x="3202" y="3884"/>
                    <a:pt x="3177" y="3867"/>
                  </a:cubicBezTo>
                  <a:lnTo>
                    <a:pt x="3104" y="3810"/>
                  </a:lnTo>
                  <a:cubicBezTo>
                    <a:pt x="3060" y="3772"/>
                    <a:pt x="3017" y="3737"/>
                    <a:pt x="2979" y="3695"/>
                  </a:cubicBezTo>
                  <a:cubicBezTo>
                    <a:pt x="2899" y="3614"/>
                    <a:pt x="2825" y="3529"/>
                    <a:pt x="2766" y="3438"/>
                  </a:cubicBezTo>
                  <a:cubicBezTo>
                    <a:pt x="2707" y="3347"/>
                    <a:pt x="2656" y="3254"/>
                    <a:pt x="2619" y="3162"/>
                  </a:cubicBezTo>
                  <a:cubicBezTo>
                    <a:pt x="2582" y="3068"/>
                    <a:pt x="2556" y="2976"/>
                    <a:pt x="2541" y="2888"/>
                  </a:cubicBezTo>
                  <a:cubicBezTo>
                    <a:pt x="2528" y="2799"/>
                    <a:pt x="2529" y="2716"/>
                    <a:pt x="2536" y="2638"/>
                  </a:cubicBezTo>
                  <a:cubicBezTo>
                    <a:pt x="2540" y="2619"/>
                    <a:pt x="2543" y="2599"/>
                    <a:pt x="2546" y="2580"/>
                  </a:cubicBezTo>
                  <a:cubicBezTo>
                    <a:pt x="2546" y="2571"/>
                    <a:pt x="2550" y="2561"/>
                    <a:pt x="2552" y="2552"/>
                  </a:cubicBezTo>
                  <a:lnTo>
                    <a:pt x="2560" y="2525"/>
                  </a:lnTo>
                  <a:lnTo>
                    <a:pt x="2566" y="2498"/>
                  </a:lnTo>
                  <a:cubicBezTo>
                    <a:pt x="2568" y="2488"/>
                    <a:pt x="2572" y="2481"/>
                    <a:pt x="2576" y="2471"/>
                  </a:cubicBezTo>
                  <a:cubicBezTo>
                    <a:pt x="2578" y="2461"/>
                    <a:pt x="2581" y="2454"/>
                    <a:pt x="2584" y="2444"/>
                  </a:cubicBezTo>
                  <a:lnTo>
                    <a:pt x="2595" y="2417"/>
                  </a:lnTo>
                  <a:cubicBezTo>
                    <a:pt x="2653" y="2276"/>
                    <a:pt x="2756" y="2141"/>
                    <a:pt x="2883" y="2024"/>
                  </a:cubicBezTo>
                  <a:cubicBezTo>
                    <a:pt x="2946" y="1966"/>
                    <a:pt x="3014" y="1912"/>
                    <a:pt x="3087" y="1864"/>
                  </a:cubicBezTo>
                  <a:cubicBezTo>
                    <a:pt x="3158" y="1817"/>
                    <a:pt x="3236" y="1773"/>
                    <a:pt x="3317" y="1734"/>
                  </a:cubicBezTo>
                  <a:cubicBezTo>
                    <a:pt x="3640" y="1575"/>
                    <a:pt x="4008" y="1481"/>
                    <a:pt x="4373" y="1395"/>
                  </a:cubicBezTo>
                  <a:cubicBezTo>
                    <a:pt x="4735" y="1309"/>
                    <a:pt x="5070" y="1239"/>
                    <a:pt x="5382" y="1183"/>
                  </a:cubicBezTo>
                  <a:cubicBezTo>
                    <a:pt x="5693" y="1128"/>
                    <a:pt x="5981" y="1083"/>
                    <a:pt x="6244" y="1048"/>
                  </a:cubicBezTo>
                  <a:cubicBezTo>
                    <a:pt x="6772" y="977"/>
                    <a:pt x="7206" y="936"/>
                    <a:pt x="7560" y="906"/>
                  </a:cubicBezTo>
                  <a:cubicBezTo>
                    <a:pt x="7737" y="890"/>
                    <a:pt x="7895" y="876"/>
                    <a:pt x="8035" y="863"/>
                  </a:cubicBezTo>
                  <a:cubicBezTo>
                    <a:pt x="8105" y="855"/>
                    <a:pt x="8170" y="849"/>
                    <a:pt x="8233" y="843"/>
                  </a:cubicBezTo>
                  <a:cubicBezTo>
                    <a:pt x="8294" y="836"/>
                    <a:pt x="8352" y="831"/>
                    <a:pt x="8406" y="822"/>
                  </a:cubicBezTo>
                  <a:cubicBezTo>
                    <a:pt x="8513" y="807"/>
                    <a:pt x="8605" y="794"/>
                    <a:pt x="8685" y="778"/>
                  </a:cubicBezTo>
                  <a:cubicBezTo>
                    <a:pt x="8764" y="762"/>
                    <a:pt x="8830" y="743"/>
                    <a:pt x="8885" y="724"/>
                  </a:cubicBezTo>
                  <a:cubicBezTo>
                    <a:pt x="9105" y="646"/>
                    <a:pt x="9151" y="528"/>
                    <a:pt x="9159" y="367"/>
                  </a:cubicBezTo>
                  <a:cubicBezTo>
                    <a:pt x="9162" y="318"/>
                    <a:pt x="9092" y="270"/>
                    <a:pt x="8955" y="222"/>
                  </a:cubicBezTo>
                  <a:cubicBezTo>
                    <a:pt x="8921" y="210"/>
                    <a:pt x="8883" y="198"/>
                    <a:pt x="8840" y="186"/>
                  </a:cubicBezTo>
                  <a:cubicBezTo>
                    <a:pt x="8797" y="175"/>
                    <a:pt x="8750" y="163"/>
                    <a:pt x="8700" y="152"/>
                  </a:cubicBezTo>
                  <a:cubicBezTo>
                    <a:pt x="8648" y="141"/>
                    <a:pt x="8595" y="129"/>
                    <a:pt x="8536" y="118"/>
                  </a:cubicBezTo>
                  <a:cubicBezTo>
                    <a:pt x="8476" y="108"/>
                    <a:pt x="8415" y="98"/>
                    <a:pt x="8350" y="89"/>
                  </a:cubicBezTo>
                  <a:cubicBezTo>
                    <a:pt x="8084" y="50"/>
                    <a:pt x="7760" y="20"/>
                    <a:pt x="7381" y="7"/>
                  </a:cubicBezTo>
                  <a:cubicBezTo>
                    <a:pt x="7258" y="3"/>
                    <a:pt x="7130" y="1"/>
                    <a:pt x="6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7"/>
            <p:cNvSpPr/>
            <p:nvPr/>
          </p:nvSpPr>
          <p:spPr>
            <a:xfrm>
              <a:off x="2288550" y="4565450"/>
              <a:ext cx="53425" cy="44075"/>
            </a:xfrm>
            <a:custGeom>
              <a:rect b="b" l="l" r="r" t="t"/>
              <a:pathLst>
                <a:path extrusionOk="0" h="1763" w="2137">
                  <a:moveTo>
                    <a:pt x="373" y="0"/>
                  </a:moveTo>
                  <a:cubicBezTo>
                    <a:pt x="342" y="0"/>
                    <a:pt x="314" y="2"/>
                    <a:pt x="290" y="6"/>
                  </a:cubicBezTo>
                  <a:cubicBezTo>
                    <a:pt x="244" y="14"/>
                    <a:pt x="214" y="31"/>
                    <a:pt x="202" y="57"/>
                  </a:cubicBezTo>
                  <a:cubicBezTo>
                    <a:pt x="84" y="335"/>
                    <a:pt x="139" y="308"/>
                    <a:pt x="180" y="337"/>
                  </a:cubicBezTo>
                  <a:cubicBezTo>
                    <a:pt x="122" y="359"/>
                    <a:pt x="59" y="421"/>
                    <a:pt x="9" y="542"/>
                  </a:cubicBezTo>
                  <a:cubicBezTo>
                    <a:pt x="1" y="561"/>
                    <a:pt x="13" y="567"/>
                    <a:pt x="40" y="567"/>
                  </a:cubicBezTo>
                  <a:cubicBezTo>
                    <a:pt x="81" y="567"/>
                    <a:pt x="158" y="551"/>
                    <a:pt x="245" y="538"/>
                  </a:cubicBezTo>
                  <a:cubicBezTo>
                    <a:pt x="282" y="531"/>
                    <a:pt x="317" y="528"/>
                    <a:pt x="355" y="525"/>
                  </a:cubicBezTo>
                  <a:cubicBezTo>
                    <a:pt x="385" y="522"/>
                    <a:pt x="415" y="519"/>
                    <a:pt x="443" y="519"/>
                  </a:cubicBezTo>
                  <a:cubicBezTo>
                    <a:pt x="450" y="519"/>
                    <a:pt x="456" y="519"/>
                    <a:pt x="462" y="519"/>
                  </a:cubicBezTo>
                  <a:cubicBezTo>
                    <a:pt x="530" y="520"/>
                    <a:pt x="589" y="527"/>
                    <a:pt x="618" y="547"/>
                  </a:cubicBezTo>
                  <a:cubicBezTo>
                    <a:pt x="686" y="591"/>
                    <a:pt x="738" y="651"/>
                    <a:pt x="779" y="715"/>
                  </a:cubicBezTo>
                  <a:cubicBezTo>
                    <a:pt x="799" y="748"/>
                    <a:pt x="817" y="783"/>
                    <a:pt x="832" y="816"/>
                  </a:cubicBezTo>
                  <a:cubicBezTo>
                    <a:pt x="848" y="849"/>
                    <a:pt x="860" y="886"/>
                    <a:pt x="870" y="919"/>
                  </a:cubicBezTo>
                  <a:cubicBezTo>
                    <a:pt x="895" y="987"/>
                    <a:pt x="910" y="1054"/>
                    <a:pt x="928" y="1111"/>
                  </a:cubicBezTo>
                  <a:cubicBezTo>
                    <a:pt x="944" y="1170"/>
                    <a:pt x="964" y="1220"/>
                    <a:pt x="991" y="1258"/>
                  </a:cubicBezTo>
                  <a:cubicBezTo>
                    <a:pt x="1013" y="1295"/>
                    <a:pt x="1036" y="1327"/>
                    <a:pt x="1055" y="1358"/>
                  </a:cubicBezTo>
                  <a:cubicBezTo>
                    <a:pt x="1073" y="1391"/>
                    <a:pt x="1093" y="1420"/>
                    <a:pt x="1109" y="1446"/>
                  </a:cubicBezTo>
                  <a:cubicBezTo>
                    <a:pt x="1139" y="1503"/>
                    <a:pt x="1170" y="1551"/>
                    <a:pt x="1193" y="1591"/>
                  </a:cubicBezTo>
                  <a:cubicBezTo>
                    <a:pt x="1205" y="1612"/>
                    <a:pt x="1217" y="1631"/>
                    <a:pt x="1229" y="1647"/>
                  </a:cubicBezTo>
                  <a:cubicBezTo>
                    <a:pt x="1241" y="1663"/>
                    <a:pt x="1252" y="1680"/>
                    <a:pt x="1262" y="1691"/>
                  </a:cubicBezTo>
                  <a:cubicBezTo>
                    <a:pt x="1286" y="1718"/>
                    <a:pt x="1310" y="1735"/>
                    <a:pt x="1335" y="1747"/>
                  </a:cubicBezTo>
                  <a:cubicBezTo>
                    <a:pt x="1358" y="1758"/>
                    <a:pt x="1382" y="1763"/>
                    <a:pt x="1409" y="1763"/>
                  </a:cubicBezTo>
                  <a:cubicBezTo>
                    <a:pt x="1506" y="1763"/>
                    <a:pt x="1643" y="1698"/>
                    <a:pt x="1864" y="1580"/>
                  </a:cubicBezTo>
                  <a:cubicBezTo>
                    <a:pt x="1949" y="1535"/>
                    <a:pt x="2013" y="1475"/>
                    <a:pt x="2059" y="1401"/>
                  </a:cubicBezTo>
                  <a:cubicBezTo>
                    <a:pt x="2082" y="1365"/>
                    <a:pt x="2099" y="1325"/>
                    <a:pt x="2111" y="1282"/>
                  </a:cubicBezTo>
                  <a:cubicBezTo>
                    <a:pt x="2124" y="1239"/>
                    <a:pt x="2130" y="1194"/>
                    <a:pt x="2131" y="1146"/>
                  </a:cubicBezTo>
                  <a:cubicBezTo>
                    <a:pt x="2137" y="957"/>
                    <a:pt x="2052" y="732"/>
                    <a:pt x="1889" y="546"/>
                  </a:cubicBezTo>
                  <a:cubicBezTo>
                    <a:pt x="1864" y="522"/>
                    <a:pt x="1837" y="498"/>
                    <a:pt x="1808" y="473"/>
                  </a:cubicBezTo>
                  <a:cubicBezTo>
                    <a:pt x="1777" y="451"/>
                    <a:pt x="1745" y="430"/>
                    <a:pt x="1711" y="412"/>
                  </a:cubicBezTo>
                  <a:cubicBezTo>
                    <a:pt x="1694" y="402"/>
                    <a:pt x="1676" y="393"/>
                    <a:pt x="1659" y="385"/>
                  </a:cubicBezTo>
                  <a:cubicBezTo>
                    <a:pt x="1641" y="376"/>
                    <a:pt x="1622" y="369"/>
                    <a:pt x="1604" y="360"/>
                  </a:cubicBezTo>
                  <a:cubicBezTo>
                    <a:pt x="1566" y="346"/>
                    <a:pt x="1529" y="331"/>
                    <a:pt x="1491" y="317"/>
                  </a:cubicBezTo>
                  <a:cubicBezTo>
                    <a:pt x="1413" y="294"/>
                    <a:pt x="1337" y="269"/>
                    <a:pt x="1260" y="250"/>
                  </a:cubicBezTo>
                  <a:cubicBezTo>
                    <a:pt x="1223" y="239"/>
                    <a:pt x="1186" y="228"/>
                    <a:pt x="1152" y="215"/>
                  </a:cubicBezTo>
                  <a:cubicBezTo>
                    <a:pt x="1115" y="205"/>
                    <a:pt x="1082" y="193"/>
                    <a:pt x="1050" y="180"/>
                  </a:cubicBezTo>
                  <a:cubicBezTo>
                    <a:pt x="831" y="89"/>
                    <a:pt x="628" y="31"/>
                    <a:pt x="476" y="10"/>
                  </a:cubicBezTo>
                  <a:cubicBezTo>
                    <a:pt x="438" y="5"/>
                    <a:pt x="403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7"/>
            <p:cNvSpPr/>
            <p:nvPr/>
          </p:nvSpPr>
          <p:spPr>
            <a:xfrm>
              <a:off x="2213550" y="4535225"/>
              <a:ext cx="53125" cy="32400"/>
            </a:xfrm>
            <a:custGeom>
              <a:rect b="b" l="l" r="r" t="t"/>
              <a:pathLst>
                <a:path extrusionOk="0" h="1296" w="2125">
                  <a:moveTo>
                    <a:pt x="1462" y="0"/>
                  </a:moveTo>
                  <a:cubicBezTo>
                    <a:pt x="1278" y="0"/>
                    <a:pt x="1054" y="94"/>
                    <a:pt x="876" y="94"/>
                  </a:cubicBezTo>
                  <a:cubicBezTo>
                    <a:pt x="874" y="94"/>
                    <a:pt x="873" y="94"/>
                    <a:pt x="871" y="94"/>
                  </a:cubicBezTo>
                  <a:cubicBezTo>
                    <a:pt x="782" y="93"/>
                    <a:pt x="698" y="92"/>
                    <a:pt x="620" y="92"/>
                  </a:cubicBezTo>
                  <a:cubicBezTo>
                    <a:pt x="368" y="92"/>
                    <a:pt x="186" y="107"/>
                    <a:pt x="158" y="192"/>
                  </a:cubicBezTo>
                  <a:cubicBezTo>
                    <a:pt x="62" y="479"/>
                    <a:pt x="114" y="446"/>
                    <a:pt x="152" y="468"/>
                  </a:cubicBezTo>
                  <a:cubicBezTo>
                    <a:pt x="102" y="498"/>
                    <a:pt x="46" y="567"/>
                    <a:pt x="6" y="692"/>
                  </a:cubicBezTo>
                  <a:cubicBezTo>
                    <a:pt x="1" y="708"/>
                    <a:pt x="10" y="714"/>
                    <a:pt x="29" y="714"/>
                  </a:cubicBezTo>
                  <a:cubicBezTo>
                    <a:pt x="117" y="714"/>
                    <a:pt x="421" y="574"/>
                    <a:pt x="551" y="574"/>
                  </a:cubicBezTo>
                  <a:cubicBezTo>
                    <a:pt x="565" y="574"/>
                    <a:pt x="576" y="576"/>
                    <a:pt x="585" y="579"/>
                  </a:cubicBezTo>
                  <a:cubicBezTo>
                    <a:pt x="865" y="671"/>
                    <a:pt x="999" y="1004"/>
                    <a:pt x="1166" y="1088"/>
                  </a:cubicBezTo>
                  <a:cubicBezTo>
                    <a:pt x="1426" y="1217"/>
                    <a:pt x="1580" y="1296"/>
                    <a:pt x="1687" y="1296"/>
                  </a:cubicBezTo>
                  <a:cubicBezTo>
                    <a:pt x="1831" y="1296"/>
                    <a:pt x="1891" y="1155"/>
                    <a:pt x="2007" y="805"/>
                  </a:cubicBezTo>
                  <a:cubicBezTo>
                    <a:pt x="2125" y="441"/>
                    <a:pt x="1918" y="130"/>
                    <a:pt x="1580" y="17"/>
                  </a:cubicBezTo>
                  <a:cubicBezTo>
                    <a:pt x="1543" y="5"/>
                    <a:pt x="1504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7"/>
            <p:cNvSpPr/>
            <p:nvPr/>
          </p:nvSpPr>
          <p:spPr>
            <a:xfrm>
              <a:off x="2135950" y="4520625"/>
              <a:ext cx="61275" cy="31650"/>
            </a:xfrm>
            <a:custGeom>
              <a:rect b="b" l="l" r="r" t="t"/>
              <a:pathLst>
                <a:path extrusionOk="0" h="1266" w="2451">
                  <a:moveTo>
                    <a:pt x="1635" y="0"/>
                  </a:moveTo>
                  <a:cubicBezTo>
                    <a:pt x="1511" y="0"/>
                    <a:pt x="1381" y="42"/>
                    <a:pt x="1252" y="89"/>
                  </a:cubicBezTo>
                  <a:cubicBezTo>
                    <a:pt x="1101" y="147"/>
                    <a:pt x="955" y="214"/>
                    <a:pt x="819" y="249"/>
                  </a:cubicBezTo>
                  <a:cubicBezTo>
                    <a:pt x="354" y="358"/>
                    <a:pt x="0" y="493"/>
                    <a:pt x="13" y="609"/>
                  </a:cubicBezTo>
                  <a:cubicBezTo>
                    <a:pt x="38" y="837"/>
                    <a:pt x="67" y="862"/>
                    <a:pt x="104" y="862"/>
                  </a:cubicBezTo>
                  <a:cubicBezTo>
                    <a:pt x="114" y="862"/>
                    <a:pt x="125" y="860"/>
                    <a:pt x="136" y="860"/>
                  </a:cubicBezTo>
                  <a:cubicBezTo>
                    <a:pt x="138" y="860"/>
                    <a:pt x="139" y="860"/>
                    <a:pt x="140" y="860"/>
                  </a:cubicBezTo>
                  <a:cubicBezTo>
                    <a:pt x="97" y="910"/>
                    <a:pt x="70" y="993"/>
                    <a:pt x="83" y="1125"/>
                  </a:cubicBezTo>
                  <a:cubicBezTo>
                    <a:pt x="84" y="1136"/>
                    <a:pt x="90" y="1141"/>
                    <a:pt x="98" y="1141"/>
                  </a:cubicBezTo>
                  <a:cubicBezTo>
                    <a:pt x="132" y="1141"/>
                    <a:pt x="217" y="1073"/>
                    <a:pt x="317" y="997"/>
                  </a:cubicBezTo>
                  <a:cubicBezTo>
                    <a:pt x="443" y="904"/>
                    <a:pt x="595" y="799"/>
                    <a:pt x="673" y="799"/>
                  </a:cubicBezTo>
                  <a:cubicBezTo>
                    <a:pt x="675" y="799"/>
                    <a:pt x="678" y="799"/>
                    <a:pt x="681" y="799"/>
                  </a:cubicBezTo>
                  <a:cubicBezTo>
                    <a:pt x="856" y="799"/>
                    <a:pt x="1012" y="869"/>
                    <a:pt x="1145" y="947"/>
                  </a:cubicBezTo>
                  <a:cubicBezTo>
                    <a:pt x="1214" y="986"/>
                    <a:pt x="1278" y="1028"/>
                    <a:pt x="1335" y="1061"/>
                  </a:cubicBezTo>
                  <a:cubicBezTo>
                    <a:pt x="1394" y="1095"/>
                    <a:pt x="1449" y="1122"/>
                    <a:pt x="1501" y="1135"/>
                  </a:cubicBezTo>
                  <a:cubicBezTo>
                    <a:pt x="1692" y="1178"/>
                    <a:pt x="1834" y="1219"/>
                    <a:pt x="1945" y="1243"/>
                  </a:cubicBezTo>
                  <a:cubicBezTo>
                    <a:pt x="2000" y="1255"/>
                    <a:pt x="2047" y="1262"/>
                    <a:pt x="2087" y="1265"/>
                  </a:cubicBezTo>
                  <a:cubicBezTo>
                    <a:pt x="2093" y="1265"/>
                    <a:pt x="2099" y="1265"/>
                    <a:pt x="2104" y="1265"/>
                  </a:cubicBezTo>
                  <a:cubicBezTo>
                    <a:pt x="2138" y="1265"/>
                    <a:pt x="2166" y="1260"/>
                    <a:pt x="2192" y="1253"/>
                  </a:cubicBezTo>
                  <a:cubicBezTo>
                    <a:pt x="2310" y="1212"/>
                    <a:pt x="2358" y="1062"/>
                    <a:pt x="2429" y="748"/>
                  </a:cubicBezTo>
                  <a:cubicBezTo>
                    <a:pt x="2451" y="655"/>
                    <a:pt x="2446" y="567"/>
                    <a:pt x="2422" y="483"/>
                  </a:cubicBezTo>
                  <a:cubicBezTo>
                    <a:pt x="2395" y="401"/>
                    <a:pt x="2346" y="325"/>
                    <a:pt x="2279" y="257"/>
                  </a:cubicBezTo>
                  <a:cubicBezTo>
                    <a:pt x="2146" y="125"/>
                    <a:pt x="1935" y="31"/>
                    <a:pt x="1697" y="4"/>
                  </a:cubicBezTo>
                  <a:cubicBezTo>
                    <a:pt x="1676" y="1"/>
                    <a:pt x="1656" y="0"/>
                    <a:pt x="1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7"/>
            <p:cNvSpPr/>
            <p:nvPr/>
          </p:nvSpPr>
          <p:spPr>
            <a:xfrm>
              <a:off x="2063975" y="4528500"/>
              <a:ext cx="50350" cy="37825"/>
            </a:xfrm>
            <a:custGeom>
              <a:rect b="b" l="l" r="r" t="t"/>
              <a:pathLst>
                <a:path extrusionOk="0" h="1513" w="2014">
                  <a:moveTo>
                    <a:pt x="1247" y="0"/>
                  </a:moveTo>
                  <a:cubicBezTo>
                    <a:pt x="1174" y="0"/>
                    <a:pt x="1100" y="13"/>
                    <a:pt x="1026" y="37"/>
                  </a:cubicBezTo>
                  <a:cubicBezTo>
                    <a:pt x="835" y="100"/>
                    <a:pt x="698" y="387"/>
                    <a:pt x="527" y="514"/>
                  </a:cubicBezTo>
                  <a:cubicBezTo>
                    <a:pt x="237" y="729"/>
                    <a:pt x="0" y="898"/>
                    <a:pt x="38" y="1009"/>
                  </a:cubicBezTo>
                  <a:cubicBezTo>
                    <a:pt x="105" y="1209"/>
                    <a:pt x="134" y="1242"/>
                    <a:pt x="160" y="1242"/>
                  </a:cubicBezTo>
                  <a:cubicBezTo>
                    <a:pt x="172" y="1242"/>
                    <a:pt x="182" y="1236"/>
                    <a:pt x="195" y="1235"/>
                  </a:cubicBezTo>
                  <a:lnTo>
                    <a:pt x="195" y="1235"/>
                  </a:lnTo>
                  <a:cubicBezTo>
                    <a:pt x="173" y="1288"/>
                    <a:pt x="171" y="1375"/>
                    <a:pt x="212" y="1500"/>
                  </a:cubicBezTo>
                  <a:cubicBezTo>
                    <a:pt x="215" y="1509"/>
                    <a:pt x="219" y="1513"/>
                    <a:pt x="225" y="1513"/>
                  </a:cubicBezTo>
                  <a:cubicBezTo>
                    <a:pt x="285" y="1513"/>
                    <a:pt x="485" y="1105"/>
                    <a:pt x="590" y="1070"/>
                  </a:cubicBezTo>
                  <a:cubicBezTo>
                    <a:pt x="641" y="1053"/>
                    <a:pt x="693" y="1047"/>
                    <a:pt x="745" y="1047"/>
                  </a:cubicBezTo>
                  <a:cubicBezTo>
                    <a:pt x="945" y="1047"/>
                    <a:pt x="1147" y="1145"/>
                    <a:pt x="1290" y="1145"/>
                  </a:cubicBezTo>
                  <a:cubicBezTo>
                    <a:pt x="1305" y="1145"/>
                    <a:pt x="1319" y="1144"/>
                    <a:pt x="1332" y="1141"/>
                  </a:cubicBezTo>
                  <a:cubicBezTo>
                    <a:pt x="1973" y="1031"/>
                    <a:pt x="2014" y="1034"/>
                    <a:pt x="1812" y="421"/>
                  </a:cubicBezTo>
                  <a:cubicBezTo>
                    <a:pt x="1719" y="142"/>
                    <a:pt x="1494" y="0"/>
                    <a:pt x="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7"/>
            <p:cNvSpPr/>
            <p:nvPr/>
          </p:nvSpPr>
          <p:spPr>
            <a:xfrm>
              <a:off x="2015325" y="4556875"/>
              <a:ext cx="28225" cy="32350"/>
            </a:xfrm>
            <a:custGeom>
              <a:rect b="b" l="l" r="r" t="t"/>
              <a:pathLst>
                <a:path extrusionOk="0" h="1294" w="1129">
                  <a:moveTo>
                    <a:pt x="296" y="1"/>
                  </a:moveTo>
                  <a:cubicBezTo>
                    <a:pt x="262" y="1"/>
                    <a:pt x="231" y="9"/>
                    <a:pt x="205" y="26"/>
                  </a:cubicBezTo>
                  <a:cubicBezTo>
                    <a:pt x="128" y="75"/>
                    <a:pt x="169" y="322"/>
                    <a:pt x="128" y="427"/>
                  </a:cubicBezTo>
                  <a:cubicBezTo>
                    <a:pt x="58" y="607"/>
                    <a:pt x="1" y="747"/>
                    <a:pt x="65" y="847"/>
                  </a:cubicBezTo>
                  <a:cubicBezTo>
                    <a:pt x="182" y="1028"/>
                    <a:pt x="210" y="1055"/>
                    <a:pt x="224" y="1055"/>
                  </a:cubicBezTo>
                  <a:cubicBezTo>
                    <a:pt x="229" y="1055"/>
                    <a:pt x="232" y="1051"/>
                    <a:pt x="238" y="1050"/>
                  </a:cubicBezTo>
                  <a:cubicBezTo>
                    <a:pt x="248" y="1097"/>
                    <a:pt x="281" y="1173"/>
                    <a:pt x="353" y="1282"/>
                  </a:cubicBezTo>
                  <a:cubicBezTo>
                    <a:pt x="359" y="1290"/>
                    <a:pt x="363" y="1294"/>
                    <a:pt x="366" y="1294"/>
                  </a:cubicBezTo>
                  <a:cubicBezTo>
                    <a:pt x="398" y="1294"/>
                    <a:pt x="342" y="945"/>
                    <a:pt x="384" y="917"/>
                  </a:cubicBezTo>
                  <a:cubicBezTo>
                    <a:pt x="403" y="905"/>
                    <a:pt x="424" y="901"/>
                    <a:pt x="448" y="901"/>
                  </a:cubicBezTo>
                  <a:cubicBezTo>
                    <a:pt x="559" y="901"/>
                    <a:pt x="717" y="1002"/>
                    <a:pt x="793" y="1002"/>
                  </a:cubicBezTo>
                  <a:cubicBezTo>
                    <a:pt x="799" y="1002"/>
                    <a:pt x="804" y="1001"/>
                    <a:pt x="809" y="1000"/>
                  </a:cubicBezTo>
                  <a:cubicBezTo>
                    <a:pt x="1105" y="921"/>
                    <a:pt x="1129" y="925"/>
                    <a:pt x="778" y="385"/>
                  </a:cubicBezTo>
                  <a:cubicBezTo>
                    <a:pt x="610" y="131"/>
                    <a:pt x="429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7"/>
          <p:cNvSpPr/>
          <p:nvPr/>
        </p:nvSpPr>
        <p:spPr>
          <a:xfrm rot="5400000">
            <a:off x="-75" y="0"/>
            <a:ext cx="1258200" cy="1258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7"/>
          <p:cNvSpPr/>
          <p:nvPr/>
        </p:nvSpPr>
        <p:spPr>
          <a:xfrm rot="-5400000">
            <a:off x="7900675" y="3900300"/>
            <a:ext cx="1243200" cy="1243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8"/>
          <p:cNvPicPr preferRelativeResize="0"/>
          <p:nvPr/>
        </p:nvPicPr>
        <p:blipFill rotWithShape="1">
          <a:blip r:embed="rId2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8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8"/>
          <p:cNvSpPr/>
          <p:nvPr/>
        </p:nvSpPr>
        <p:spPr>
          <a:xfrm rot="5400000">
            <a:off x="150" y="0"/>
            <a:ext cx="2545800" cy="2545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8"/>
          <p:cNvSpPr/>
          <p:nvPr/>
        </p:nvSpPr>
        <p:spPr>
          <a:xfrm rot="-5400000">
            <a:off x="5935375" y="1935000"/>
            <a:ext cx="3208500" cy="3208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8"/>
          <p:cNvSpPr/>
          <p:nvPr/>
        </p:nvSpPr>
        <p:spPr>
          <a:xfrm>
            <a:off x="718225" y="404562"/>
            <a:ext cx="7707542" cy="4334388"/>
          </a:xfrm>
          <a:custGeom>
            <a:rect b="b" l="l" r="r" t="t"/>
            <a:pathLst>
              <a:path extrusionOk="0" h="28453" w="50596">
                <a:moveTo>
                  <a:pt x="0" y="0"/>
                </a:moveTo>
                <a:lnTo>
                  <a:pt x="0" y="3"/>
                </a:lnTo>
                <a:lnTo>
                  <a:pt x="184" y="2066"/>
                </a:lnTo>
                <a:lnTo>
                  <a:pt x="928" y="2066"/>
                </a:lnTo>
                <a:cubicBezTo>
                  <a:pt x="1056" y="1772"/>
                  <a:pt x="1239" y="1658"/>
                  <a:pt x="1547" y="1658"/>
                </a:cubicBezTo>
                <a:cubicBezTo>
                  <a:pt x="1978" y="1658"/>
                  <a:pt x="2225" y="1971"/>
                  <a:pt x="2225" y="2366"/>
                </a:cubicBezTo>
                <a:cubicBezTo>
                  <a:pt x="2225" y="2761"/>
                  <a:pt x="1981" y="3078"/>
                  <a:pt x="1547" y="3078"/>
                </a:cubicBezTo>
                <a:cubicBezTo>
                  <a:pt x="1229" y="3078"/>
                  <a:pt x="1036" y="2951"/>
                  <a:pt x="913" y="2655"/>
                </a:cubicBezTo>
                <a:lnTo>
                  <a:pt x="186" y="2655"/>
                </a:lnTo>
                <a:lnTo>
                  <a:pt x="186" y="4718"/>
                </a:lnTo>
                <a:lnTo>
                  <a:pt x="929" y="4718"/>
                </a:lnTo>
                <a:cubicBezTo>
                  <a:pt x="1057" y="4412"/>
                  <a:pt x="1241" y="4285"/>
                  <a:pt x="1548" y="4285"/>
                </a:cubicBezTo>
                <a:cubicBezTo>
                  <a:pt x="1981" y="4285"/>
                  <a:pt x="2227" y="4587"/>
                  <a:pt x="2227" y="4980"/>
                </a:cubicBezTo>
                <a:cubicBezTo>
                  <a:pt x="2227" y="5375"/>
                  <a:pt x="1982" y="5712"/>
                  <a:pt x="1548" y="5712"/>
                </a:cubicBezTo>
                <a:cubicBezTo>
                  <a:pt x="1231" y="5712"/>
                  <a:pt x="1038" y="5456"/>
                  <a:pt x="915" y="5310"/>
                </a:cubicBezTo>
                <a:lnTo>
                  <a:pt x="187" y="5310"/>
                </a:lnTo>
                <a:lnTo>
                  <a:pt x="187" y="7373"/>
                </a:lnTo>
                <a:lnTo>
                  <a:pt x="931" y="7373"/>
                </a:lnTo>
                <a:cubicBezTo>
                  <a:pt x="1059" y="7078"/>
                  <a:pt x="1243" y="6913"/>
                  <a:pt x="1549" y="6913"/>
                </a:cubicBezTo>
                <a:cubicBezTo>
                  <a:pt x="1982" y="6913"/>
                  <a:pt x="2228" y="7201"/>
                  <a:pt x="2228" y="7596"/>
                </a:cubicBezTo>
                <a:cubicBezTo>
                  <a:pt x="2228" y="7991"/>
                  <a:pt x="1983" y="8347"/>
                  <a:pt x="1549" y="8347"/>
                </a:cubicBezTo>
                <a:cubicBezTo>
                  <a:pt x="1232" y="8347"/>
                  <a:pt x="1039" y="8111"/>
                  <a:pt x="916" y="7962"/>
                </a:cubicBezTo>
                <a:lnTo>
                  <a:pt x="189" y="7962"/>
                </a:lnTo>
                <a:lnTo>
                  <a:pt x="189" y="9878"/>
                </a:lnTo>
                <a:lnTo>
                  <a:pt x="932" y="9878"/>
                </a:lnTo>
                <a:cubicBezTo>
                  <a:pt x="1060" y="9583"/>
                  <a:pt x="1244" y="9467"/>
                  <a:pt x="1550" y="9467"/>
                </a:cubicBezTo>
                <a:cubicBezTo>
                  <a:pt x="1983" y="9467"/>
                  <a:pt x="2229" y="9778"/>
                  <a:pt x="2229" y="10174"/>
                </a:cubicBezTo>
                <a:cubicBezTo>
                  <a:pt x="2229" y="10569"/>
                  <a:pt x="1984" y="10888"/>
                  <a:pt x="1550" y="10888"/>
                </a:cubicBezTo>
                <a:cubicBezTo>
                  <a:pt x="1233" y="10888"/>
                  <a:pt x="1040" y="10763"/>
                  <a:pt x="917" y="10467"/>
                </a:cubicBezTo>
                <a:lnTo>
                  <a:pt x="190" y="10467"/>
                </a:lnTo>
                <a:lnTo>
                  <a:pt x="190" y="12530"/>
                </a:lnTo>
                <a:lnTo>
                  <a:pt x="933" y="12530"/>
                </a:lnTo>
                <a:cubicBezTo>
                  <a:pt x="1062" y="12236"/>
                  <a:pt x="1245" y="12093"/>
                  <a:pt x="1552" y="12093"/>
                </a:cubicBezTo>
                <a:cubicBezTo>
                  <a:pt x="1984" y="12093"/>
                  <a:pt x="2230" y="12393"/>
                  <a:pt x="2230" y="12788"/>
                </a:cubicBezTo>
                <a:cubicBezTo>
                  <a:pt x="2230" y="13183"/>
                  <a:pt x="1986" y="13522"/>
                  <a:pt x="1552" y="13522"/>
                </a:cubicBezTo>
                <a:cubicBezTo>
                  <a:pt x="1234" y="13522"/>
                  <a:pt x="1041" y="13268"/>
                  <a:pt x="918" y="13119"/>
                </a:cubicBezTo>
                <a:lnTo>
                  <a:pt x="192" y="13119"/>
                </a:lnTo>
                <a:lnTo>
                  <a:pt x="192" y="15182"/>
                </a:lnTo>
                <a:lnTo>
                  <a:pt x="934" y="15182"/>
                </a:lnTo>
                <a:cubicBezTo>
                  <a:pt x="1063" y="14888"/>
                  <a:pt x="1247" y="14722"/>
                  <a:pt x="1553" y="14722"/>
                </a:cubicBezTo>
                <a:cubicBezTo>
                  <a:pt x="1986" y="14722"/>
                  <a:pt x="2232" y="15009"/>
                  <a:pt x="2232" y="15403"/>
                </a:cubicBezTo>
                <a:cubicBezTo>
                  <a:pt x="2232" y="15798"/>
                  <a:pt x="1987" y="16156"/>
                  <a:pt x="1553" y="16156"/>
                </a:cubicBezTo>
                <a:cubicBezTo>
                  <a:pt x="1236" y="16156"/>
                  <a:pt x="1043" y="15920"/>
                  <a:pt x="920" y="15772"/>
                </a:cubicBezTo>
                <a:lnTo>
                  <a:pt x="193" y="15772"/>
                </a:lnTo>
                <a:lnTo>
                  <a:pt x="193" y="17689"/>
                </a:lnTo>
                <a:lnTo>
                  <a:pt x="936" y="17689"/>
                </a:lnTo>
                <a:cubicBezTo>
                  <a:pt x="1065" y="17394"/>
                  <a:pt x="1248" y="17276"/>
                  <a:pt x="1554" y="17276"/>
                </a:cubicBezTo>
                <a:cubicBezTo>
                  <a:pt x="1987" y="17276"/>
                  <a:pt x="2233" y="17588"/>
                  <a:pt x="2233" y="17983"/>
                </a:cubicBezTo>
                <a:cubicBezTo>
                  <a:pt x="2233" y="18378"/>
                  <a:pt x="1988" y="18700"/>
                  <a:pt x="1554" y="18700"/>
                </a:cubicBezTo>
                <a:cubicBezTo>
                  <a:pt x="1237" y="18700"/>
                  <a:pt x="1044" y="18428"/>
                  <a:pt x="921" y="18279"/>
                </a:cubicBezTo>
                <a:lnTo>
                  <a:pt x="194" y="18279"/>
                </a:lnTo>
                <a:lnTo>
                  <a:pt x="194" y="20343"/>
                </a:lnTo>
                <a:lnTo>
                  <a:pt x="937" y="20343"/>
                </a:lnTo>
                <a:cubicBezTo>
                  <a:pt x="1066" y="20048"/>
                  <a:pt x="1249" y="19905"/>
                  <a:pt x="1555" y="19905"/>
                </a:cubicBezTo>
                <a:cubicBezTo>
                  <a:pt x="1988" y="19905"/>
                  <a:pt x="2234" y="20204"/>
                  <a:pt x="2234" y="20598"/>
                </a:cubicBezTo>
                <a:cubicBezTo>
                  <a:pt x="2234" y="20993"/>
                  <a:pt x="1989" y="21334"/>
                  <a:pt x="1555" y="21334"/>
                </a:cubicBezTo>
                <a:cubicBezTo>
                  <a:pt x="1238" y="21334"/>
                  <a:pt x="1045" y="21080"/>
                  <a:pt x="922" y="20933"/>
                </a:cubicBezTo>
                <a:lnTo>
                  <a:pt x="195" y="20933"/>
                </a:lnTo>
                <a:lnTo>
                  <a:pt x="195" y="22996"/>
                </a:lnTo>
                <a:lnTo>
                  <a:pt x="938" y="22996"/>
                </a:lnTo>
                <a:cubicBezTo>
                  <a:pt x="1067" y="22702"/>
                  <a:pt x="1250" y="22533"/>
                  <a:pt x="1557" y="22533"/>
                </a:cubicBezTo>
                <a:cubicBezTo>
                  <a:pt x="1989" y="22533"/>
                  <a:pt x="2235" y="22819"/>
                  <a:pt x="2235" y="23215"/>
                </a:cubicBezTo>
                <a:cubicBezTo>
                  <a:pt x="2235" y="23610"/>
                  <a:pt x="1991" y="23969"/>
                  <a:pt x="1557" y="23969"/>
                </a:cubicBezTo>
                <a:cubicBezTo>
                  <a:pt x="1239" y="23969"/>
                  <a:pt x="1047" y="23734"/>
                  <a:pt x="923" y="23586"/>
                </a:cubicBezTo>
                <a:lnTo>
                  <a:pt x="197" y="23586"/>
                </a:lnTo>
                <a:lnTo>
                  <a:pt x="197" y="25503"/>
                </a:lnTo>
                <a:lnTo>
                  <a:pt x="939" y="25503"/>
                </a:lnTo>
                <a:cubicBezTo>
                  <a:pt x="1068" y="25208"/>
                  <a:pt x="1252" y="25089"/>
                  <a:pt x="1559" y="25089"/>
                </a:cubicBezTo>
                <a:cubicBezTo>
                  <a:pt x="1991" y="25089"/>
                  <a:pt x="2238" y="25400"/>
                  <a:pt x="2238" y="25795"/>
                </a:cubicBezTo>
                <a:cubicBezTo>
                  <a:pt x="2238" y="26189"/>
                  <a:pt x="1992" y="26513"/>
                  <a:pt x="1559" y="26513"/>
                </a:cubicBezTo>
                <a:cubicBezTo>
                  <a:pt x="1241" y="26513"/>
                  <a:pt x="1049" y="26242"/>
                  <a:pt x="925" y="26093"/>
                </a:cubicBezTo>
                <a:lnTo>
                  <a:pt x="198" y="26093"/>
                </a:lnTo>
                <a:lnTo>
                  <a:pt x="13" y="28452"/>
                </a:lnTo>
                <a:lnTo>
                  <a:pt x="50596" y="28452"/>
                </a:lnTo>
                <a:lnTo>
                  <a:pt x="50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accent5">
                <a:alpha val="4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8"/>
          <p:cNvGrpSpPr/>
          <p:nvPr/>
        </p:nvGrpSpPr>
        <p:grpSpPr>
          <a:xfrm>
            <a:off x="7148166" y="153479"/>
            <a:ext cx="743128" cy="906578"/>
            <a:chOff x="2070625" y="1265950"/>
            <a:chExt cx="620825" cy="757375"/>
          </a:xfrm>
        </p:grpSpPr>
        <p:sp>
          <p:nvSpPr>
            <p:cNvPr id="35" name="Google Shape;35;p38"/>
            <p:cNvSpPr/>
            <p:nvPr/>
          </p:nvSpPr>
          <p:spPr>
            <a:xfrm>
              <a:off x="2070625" y="1265950"/>
              <a:ext cx="620825" cy="757375"/>
            </a:xfrm>
            <a:custGeom>
              <a:rect b="b" l="l" r="r" t="t"/>
              <a:pathLst>
                <a:path extrusionOk="0" h="30295" w="24833">
                  <a:moveTo>
                    <a:pt x="16458" y="0"/>
                  </a:moveTo>
                  <a:cubicBezTo>
                    <a:pt x="16370" y="0"/>
                    <a:pt x="16283" y="2"/>
                    <a:pt x="16197" y="5"/>
                  </a:cubicBezTo>
                  <a:cubicBezTo>
                    <a:pt x="15760" y="20"/>
                    <a:pt x="15338" y="66"/>
                    <a:pt x="14924" y="115"/>
                  </a:cubicBezTo>
                  <a:cubicBezTo>
                    <a:pt x="14100" y="219"/>
                    <a:pt x="13303" y="327"/>
                    <a:pt x="12535" y="445"/>
                  </a:cubicBezTo>
                  <a:cubicBezTo>
                    <a:pt x="10996" y="679"/>
                    <a:pt x="9570" y="934"/>
                    <a:pt x="8275" y="1195"/>
                  </a:cubicBezTo>
                  <a:cubicBezTo>
                    <a:pt x="6978" y="1455"/>
                    <a:pt x="5812" y="1720"/>
                    <a:pt x="4794" y="1969"/>
                  </a:cubicBezTo>
                  <a:cubicBezTo>
                    <a:pt x="4538" y="2030"/>
                    <a:pt x="4292" y="2094"/>
                    <a:pt x="4056" y="2153"/>
                  </a:cubicBezTo>
                  <a:cubicBezTo>
                    <a:pt x="3820" y="2212"/>
                    <a:pt x="3593" y="2270"/>
                    <a:pt x="3376" y="2329"/>
                  </a:cubicBezTo>
                  <a:cubicBezTo>
                    <a:pt x="3158" y="2387"/>
                    <a:pt x="2952" y="2442"/>
                    <a:pt x="2753" y="2496"/>
                  </a:cubicBezTo>
                  <a:cubicBezTo>
                    <a:pt x="2555" y="2551"/>
                    <a:pt x="2367" y="2603"/>
                    <a:pt x="2190" y="2653"/>
                  </a:cubicBezTo>
                  <a:cubicBezTo>
                    <a:pt x="1835" y="2751"/>
                    <a:pt x="1520" y="2845"/>
                    <a:pt x="1249" y="2927"/>
                  </a:cubicBezTo>
                  <a:cubicBezTo>
                    <a:pt x="1113" y="2967"/>
                    <a:pt x="987" y="3005"/>
                    <a:pt x="873" y="3042"/>
                  </a:cubicBezTo>
                  <a:cubicBezTo>
                    <a:pt x="758" y="3077"/>
                    <a:pt x="655" y="3110"/>
                    <a:pt x="563" y="3140"/>
                  </a:cubicBezTo>
                  <a:cubicBezTo>
                    <a:pt x="193" y="3260"/>
                    <a:pt x="1" y="3329"/>
                    <a:pt x="5" y="3344"/>
                  </a:cubicBezTo>
                  <a:cubicBezTo>
                    <a:pt x="23" y="3406"/>
                    <a:pt x="107" y="3434"/>
                    <a:pt x="246" y="3434"/>
                  </a:cubicBezTo>
                  <a:cubicBezTo>
                    <a:pt x="276" y="3434"/>
                    <a:pt x="308" y="3433"/>
                    <a:pt x="342" y="3430"/>
                  </a:cubicBezTo>
                  <a:cubicBezTo>
                    <a:pt x="440" y="3424"/>
                    <a:pt x="557" y="3406"/>
                    <a:pt x="690" y="3382"/>
                  </a:cubicBezTo>
                  <a:cubicBezTo>
                    <a:pt x="823" y="3358"/>
                    <a:pt x="973" y="3324"/>
                    <a:pt x="1137" y="3289"/>
                  </a:cubicBezTo>
                  <a:cubicBezTo>
                    <a:pt x="1466" y="3214"/>
                    <a:pt x="1848" y="3111"/>
                    <a:pt x="2271" y="3005"/>
                  </a:cubicBezTo>
                  <a:cubicBezTo>
                    <a:pt x="2481" y="2951"/>
                    <a:pt x="2699" y="2893"/>
                    <a:pt x="2926" y="2837"/>
                  </a:cubicBezTo>
                  <a:cubicBezTo>
                    <a:pt x="3152" y="2780"/>
                    <a:pt x="3384" y="2725"/>
                    <a:pt x="3619" y="2666"/>
                  </a:cubicBezTo>
                  <a:lnTo>
                    <a:pt x="3619" y="2666"/>
                  </a:lnTo>
                  <a:cubicBezTo>
                    <a:pt x="3191" y="2785"/>
                    <a:pt x="2791" y="2898"/>
                    <a:pt x="2431" y="3010"/>
                  </a:cubicBezTo>
                  <a:cubicBezTo>
                    <a:pt x="2250" y="3065"/>
                    <a:pt x="2082" y="3119"/>
                    <a:pt x="1923" y="3170"/>
                  </a:cubicBezTo>
                  <a:cubicBezTo>
                    <a:pt x="1766" y="3222"/>
                    <a:pt x="1621" y="3274"/>
                    <a:pt x="1488" y="3320"/>
                  </a:cubicBezTo>
                  <a:cubicBezTo>
                    <a:pt x="960" y="3507"/>
                    <a:pt x="653" y="3656"/>
                    <a:pt x="671" y="3720"/>
                  </a:cubicBezTo>
                  <a:cubicBezTo>
                    <a:pt x="671" y="3721"/>
                    <a:pt x="673" y="3722"/>
                    <a:pt x="677" y="3722"/>
                  </a:cubicBezTo>
                  <a:cubicBezTo>
                    <a:pt x="695" y="3722"/>
                    <a:pt x="760" y="3708"/>
                    <a:pt x="863" y="3681"/>
                  </a:cubicBezTo>
                  <a:cubicBezTo>
                    <a:pt x="987" y="3646"/>
                    <a:pt x="1170" y="3598"/>
                    <a:pt x="1405" y="3535"/>
                  </a:cubicBezTo>
                  <a:cubicBezTo>
                    <a:pt x="1638" y="3472"/>
                    <a:pt x="1924" y="3389"/>
                    <a:pt x="2255" y="3301"/>
                  </a:cubicBezTo>
                  <a:cubicBezTo>
                    <a:pt x="2420" y="3255"/>
                    <a:pt x="2597" y="3209"/>
                    <a:pt x="2783" y="3158"/>
                  </a:cubicBezTo>
                  <a:cubicBezTo>
                    <a:pt x="2970" y="3107"/>
                    <a:pt x="3169" y="3055"/>
                    <a:pt x="3376" y="3001"/>
                  </a:cubicBezTo>
                  <a:cubicBezTo>
                    <a:pt x="5034" y="2559"/>
                    <a:pt x="7319" y="2007"/>
                    <a:pt x="9802" y="1529"/>
                  </a:cubicBezTo>
                  <a:cubicBezTo>
                    <a:pt x="11044" y="1291"/>
                    <a:pt x="12336" y="1068"/>
                    <a:pt x="13621" y="877"/>
                  </a:cubicBezTo>
                  <a:cubicBezTo>
                    <a:pt x="13942" y="826"/>
                    <a:pt x="14263" y="783"/>
                    <a:pt x="14583" y="738"/>
                  </a:cubicBezTo>
                  <a:cubicBezTo>
                    <a:pt x="14903" y="692"/>
                    <a:pt x="15217" y="649"/>
                    <a:pt x="15529" y="617"/>
                  </a:cubicBezTo>
                  <a:cubicBezTo>
                    <a:pt x="15868" y="581"/>
                    <a:pt x="16203" y="558"/>
                    <a:pt x="16529" y="558"/>
                  </a:cubicBezTo>
                  <a:cubicBezTo>
                    <a:pt x="16800" y="558"/>
                    <a:pt x="17065" y="574"/>
                    <a:pt x="17321" y="612"/>
                  </a:cubicBezTo>
                  <a:cubicBezTo>
                    <a:pt x="17885" y="693"/>
                    <a:pt x="18399" y="893"/>
                    <a:pt x="18810" y="1211"/>
                  </a:cubicBezTo>
                  <a:cubicBezTo>
                    <a:pt x="19224" y="1526"/>
                    <a:pt x="19540" y="1938"/>
                    <a:pt x="19787" y="2362"/>
                  </a:cubicBezTo>
                  <a:cubicBezTo>
                    <a:pt x="19911" y="2573"/>
                    <a:pt x="20018" y="2788"/>
                    <a:pt x="20113" y="3002"/>
                  </a:cubicBezTo>
                  <a:cubicBezTo>
                    <a:pt x="20207" y="3216"/>
                    <a:pt x="20291" y="3425"/>
                    <a:pt x="20366" y="3630"/>
                  </a:cubicBezTo>
                  <a:cubicBezTo>
                    <a:pt x="20516" y="4039"/>
                    <a:pt x="20635" y="4424"/>
                    <a:pt x="20737" y="4769"/>
                  </a:cubicBezTo>
                  <a:cubicBezTo>
                    <a:pt x="21214" y="6353"/>
                    <a:pt x="21635" y="7910"/>
                    <a:pt x="21999" y="9436"/>
                  </a:cubicBezTo>
                  <a:cubicBezTo>
                    <a:pt x="22363" y="10963"/>
                    <a:pt x="22676" y="12460"/>
                    <a:pt x="22941" y="13923"/>
                  </a:cubicBezTo>
                  <a:cubicBezTo>
                    <a:pt x="23208" y="15387"/>
                    <a:pt x="23429" y="16815"/>
                    <a:pt x="23610" y="18211"/>
                  </a:cubicBezTo>
                  <a:cubicBezTo>
                    <a:pt x="23653" y="18560"/>
                    <a:pt x="23697" y="18906"/>
                    <a:pt x="23738" y="19250"/>
                  </a:cubicBezTo>
                  <a:cubicBezTo>
                    <a:pt x="23777" y="19593"/>
                    <a:pt x="23816" y="19937"/>
                    <a:pt x="23852" y="20276"/>
                  </a:cubicBezTo>
                  <a:cubicBezTo>
                    <a:pt x="23922" y="20950"/>
                    <a:pt x="23967" y="21609"/>
                    <a:pt x="23939" y="22245"/>
                  </a:cubicBezTo>
                  <a:cubicBezTo>
                    <a:pt x="23911" y="22878"/>
                    <a:pt x="23808" y="23489"/>
                    <a:pt x="23584" y="24025"/>
                  </a:cubicBezTo>
                  <a:cubicBezTo>
                    <a:pt x="23527" y="24158"/>
                    <a:pt x="23464" y="24288"/>
                    <a:pt x="23395" y="24411"/>
                  </a:cubicBezTo>
                  <a:cubicBezTo>
                    <a:pt x="23325" y="24535"/>
                    <a:pt x="23245" y="24652"/>
                    <a:pt x="23161" y="24765"/>
                  </a:cubicBezTo>
                  <a:cubicBezTo>
                    <a:pt x="23079" y="24878"/>
                    <a:pt x="22984" y="24981"/>
                    <a:pt x="22887" y="25082"/>
                  </a:cubicBezTo>
                  <a:cubicBezTo>
                    <a:pt x="22791" y="25183"/>
                    <a:pt x="22687" y="25275"/>
                    <a:pt x="22576" y="25364"/>
                  </a:cubicBezTo>
                  <a:cubicBezTo>
                    <a:pt x="22139" y="25717"/>
                    <a:pt x="21620" y="25974"/>
                    <a:pt x="21082" y="26181"/>
                  </a:cubicBezTo>
                  <a:cubicBezTo>
                    <a:pt x="20540" y="26386"/>
                    <a:pt x="19978" y="26541"/>
                    <a:pt x="19411" y="26686"/>
                  </a:cubicBezTo>
                  <a:cubicBezTo>
                    <a:pt x="18263" y="26976"/>
                    <a:pt x="17151" y="27256"/>
                    <a:pt x="16074" y="27529"/>
                  </a:cubicBezTo>
                  <a:cubicBezTo>
                    <a:pt x="14995" y="27803"/>
                    <a:pt x="13952" y="28071"/>
                    <a:pt x="12942" y="28336"/>
                  </a:cubicBezTo>
                  <a:cubicBezTo>
                    <a:pt x="12713" y="28395"/>
                    <a:pt x="12487" y="28455"/>
                    <a:pt x="12261" y="28513"/>
                  </a:cubicBezTo>
                  <a:cubicBezTo>
                    <a:pt x="12148" y="28542"/>
                    <a:pt x="12037" y="28572"/>
                    <a:pt x="11925" y="28600"/>
                  </a:cubicBezTo>
                  <a:lnTo>
                    <a:pt x="11595" y="28685"/>
                  </a:lnTo>
                  <a:cubicBezTo>
                    <a:pt x="11158" y="28794"/>
                    <a:pt x="10730" y="28891"/>
                    <a:pt x="10312" y="28963"/>
                  </a:cubicBezTo>
                  <a:cubicBezTo>
                    <a:pt x="9896" y="29034"/>
                    <a:pt x="9485" y="29081"/>
                    <a:pt x="9091" y="29089"/>
                  </a:cubicBezTo>
                  <a:cubicBezTo>
                    <a:pt x="9045" y="29090"/>
                    <a:pt x="8999" y="29090"/>
                    <a:pt x="8953" y="29090"/>
                  </a:cubicBezTo>
                  <a:cubicBezTo>
                    <a:pt x="8607" y="29090"/>
                    <a:pt x="8275" y="29058"/>
                    <a:pt x="7963" y="28987"/>
                  </a:cubicBezTo>
                  <a:cubicBezTo>
                    <a:pt x="7610" y="28907"/>
                    <a:pt x="7283" y="28780"/>
                    <a:pt x="6992" y="28604"/>
                  </a:cubicBezTo>
                  <a:cubicBezTo>
                    <a:pt x="6701" y="28429"/>
                    <a:pt x="6444" y="28207"/>
                    <a:pt x="6220" y="27951"/>
                  </a:cubicBezTo>
                  <a:cubicBezTo>
                    <a:pt x="5995" y="27695"/>
                    <a:pt x="5802" y="27407"/>
                    <a:pt x="5633" y="27105"/>
                  </a:cubicBezTo>
                  <a:cubicBezTo>
                    <a:pt x="5464" y="26801"/>
                    <a:pt x="5320" y="26481"/>
                    <a:pt x="5189" y="26157"/>
                  </a:cubicBezTo>
                  <a:cubicBezTo>
                    <a:pt x="5062" y="25833"/>
                    <a:pt x="4946" y="25502"/>
                    <a:pt x="4838" y="25172"/>
                  </a:cubicBezTo>
                  <a:cubicBezTo>
                    <a:pt x="4784" y="25007"/>
                    <a:pt x="4732" y="24840"/>
                    <a:pt x="4682" y="24674"/>
                  </a:cubicBezTo>
                  <a:cubicBezTo>
                    <a:pt x="4632" y="24507"/>
                    <a:pt x="4580" y="24343"/>
                    <a:pt x="4531" y="24179"/>
                  </a:cubicBezTo>
                  <a:cubicBezTo>
                    <a:pt x="4481" y="24016"/>
                    <a:pt x="4431" y="23855"/>
                    <a:pt x="4382" y="23694"/>
                  </a:cubicBezTo>
                  <a:cubicBezTo>
                    <a:pt x="4334" y="23533"/>
                    <a:pt x="4288" y="23373"/>
                    <a:pt x="4241" y="23214"/>
                  </a:cubicBezTo>
                  <a:cubicBezTo>
                    <a:pt x="4194" y="23056"/>
                    <a:pt x="4148" y="22899"/>
                    <a:pt x="4102" y="22742"/>
                  </a:cubicBezTo>
                  <a:cubicBezTo>
                    <a:pt x="4056" y="22586"/>
                    <a:pt x="4011" y="22433"/>
                    <a:pt x="3969" y="22279"/>
                  </a:cubicBezTo>
                  <a:cubicBezTo>
                    <a:pt x="3883" y="21972"/>
                    <a:pt x="3800" y="21671"/>
                    <a:pt x="3717" y="21376"/>
                  </a:cubicBezTo>
                  <a:cubicBezTo>
                    <a:pt x="3675" y="21227"/>
                    <a:pt x="3636" y="21080"/>
                    <a:pt x="3597" y="20935"/>
                  </a:cubicBezTo>
                  <a:cubicBezTo>
                    <a:pt x="3559" y="20789"/>
                    <a:pt x="3521" y="20645"/>
                    <a:pt x="3483" y="20501"/>
                  </a:cubicBezTo>
                  <a:cubicBezTo>
                    <a:pt x="3329" y="19930"/>
                    <a:pt x="3195" y="19374"/>
                    <a:pt x="3059" y="18843"/>
                  </a:cubicBezTo>
                  <a:cubicBezTo>
                    <a:pt x="3024" y="18710"/>
                    <a:pt x="2995" y="18577"/>
                    <a:pt x="2964" y="18447"/>
                  </a:cubicBezTo>
                  <a:cubicBezTo>
                    <a:pt x="2932" y="18315"/>
                    <a:pt x="2901" y="18186"/>
                    <a:pt x="2871" y="18057"/>
                  </a:cubicBezTo>
                  <a:cubicBezTo>
                    <a:pt x="2840" y="17928"/>
                    <a:pt x="2810" y="17803"/>
                    <a:pt x="2780" y="17676"/>
                  </a:cubicBezTo>
                  <a:cubicBezTo>
                    <a:pt x="2765" y="17613"/>
                    <a:pt x="2750" y="17550"/>
                    <a:pt x="2735" y="17488"/>
                  </a:cubicBezTo>
                  <a:cubicBezTo>
                    <a:pt x="2722" y="17425"/>
                    <a:pt x="2707" y="17363"/>
                    <a:pt x="2694" y="17302"/>
                  </a:cubicBezTo>
                  <a:cubicBezTo>
                    <a:pt x="2638" y="17055"/>
                    <a:pt x="2583" y="16811"/>
                    <a:pt x="2530" y="16574"/>
                  </a:cubicBezTo>
                  <a:cubicBezTo>
                    <a:pt x="2503" y="16454"/>
                    <a:pt x="2476" y="16337"/>
                    <a:pt x="2450" y="16220"/>
                  </a:cubicBezTo>
                  <a:cubicBezTo>
                    <a:pt x="2426" y="16104"/>
                    <a:pt x="2401" y="15988"/>
                    <a:pt x="2377" y="15874"/>
                  </a:cubicBezTo>
                  <a:cubicBezTo>
                    <a:pt x="2280" y="15416"/>
                    <a:pt x="2185" y="14978"/>
                    <a:pt x="2103" y="14556"/>
                  </a:cubicBezTo>
                  <a:cubicBezTo>
                    <a:pt x="2019" y="14135"/>
                    <a:pt x="1937" y="13732"/>
                    <a:pt x="1867" y="13346"/>
                  </a:cubicBezTo>
                  <a:cubicBezTo>
                    <a:pt x="1830" y="13152"/>
                    <a:pt x="1795" y="12964"/>
                    <a:pt x="1760" y="12778"/>
                  </a:cubicBezTo>
                  <a:cubicBezTo>
                    <a:pt x="1743" y="12686"/>
                    <a:pt x="1725" y="12595"/>
                    <a:pt x="1709" y="12505"/>
                  </a:cubicBezTo>
                  <a:cubicBezTo>
                    <a:pt x="1693" y="12415"/>
                    <a:pt x="1677" y="12325"/>
                    <a:pt x="1663" y="12238"/>
                  </a:cubicBezTo>
                  <a:cubicBezTo>
                    <a:pt x="1600" y="11885"/>
                    <a:pt x="1540" y="11548"/>
                    <a:pt x="1483" y="11229"/>
                  </a:cubicBezTo>
                  <a:cubicBezTo>
                    <a:pt x="1430" y="10909"/>
                    <a:pt x="1380" y="10605"/>
                    <a:pt x="1332" y="10316"/>
                  </a:cubicBezTo>
                  <a:cubicBezTo>
                    <a:pt x="1308" y="10171"/>
                    <a:pt x="1283" y="10032"/>
                    <a:pt x="1261" y="9894"/>
                  </a:cubicBezTo>
                  <a:cubicBezTo>
                    <a:pt x="1239" y="9758"/>
                    <a:pt x="1218" y="9624"/>
                    <a:pt x="1197" y="9494"/>
                  </a:cubicBezTo>
                  <a:cubicBezTo>
                    <a:pt x="1156" y="9236"/>
                    <a:pt x="1116" y="8990"/>
                    <a:pt x="1079" y="8759"/>
                  </a:cubicBezTo>
                  <a:cubicBezTo>
                    <a:pt x="1043" y="8528"/>
                    <a:pt x="1010" y="8309"/>
                    <a:pt x="977" y="8104"/>
                  </a:cubicBezTo>
                  <a:cubicBezTo>
                    <a:pt x="912" y="7695"/>
                    <a:pt x="854" y="7336"/>
                    <a:pt x="804" y="7025"/>
                  </a:cubicBezTo>
                  <a:cubicBezTo>
                    <a:pt x="753" y="6712"/>
                    <a:pt x="704" y="6445"/>
                    <a:pt x="660" y="6218"/>
                  </a:cubicBezTo>
                  <a:cubicBezTo>
                    <a:pt x="617" y="5989"/>
                    <a:pt x="579" y="5800"/>
                    <a:pt x="538" y="5644"/>
                  </a:cubicBezTo>
                  <a:cubicBezTo>
                    <a:pt x="392" y="5059"/>
                    <a:pt x="265" y="4935"/>
                    <a:pt x="112" y="4935"/>
                  </a:cubicBezTo>
                  <a:cubicBezTo>
                    <a:pt x="102" y="4935"/>
                    <a:pt x="92" y="4935"/>
                    <a:pt x="81" y="4936"/>
                  </a:cubicBezTo>
                  <a:cubicBezTo>
                    <a:pt x="32" y="4941"/>
                    <a:pt x="6" y="5153"/>
                    <a:pt x="3" y="5551"/>
                  </a:cubicBezTo>
                  <a:cubicBezTo>
                    <a:pt x="1" y="5750"/>
                    <a:pt x="3" y="5995"/>
                    <a:pt x="14" y="6285"/>
                  </a:cubicBezTo>
                  <a:cubicBezTo>
                    <a:pt x="25" y="6575"/>
                    <a:pt x="44" y="6908"/>
                    <a:pt x="67" y="7284"/>
                  </a:cubicBezTo>
                  <a:cubicBezTo>
                    <a:pt x="74" y="7378"/>
                    <a:pt x="79" y="7475"/>
                    <a:pt x="86" y="7573"/>
                  </a:cubicBezTo>
                  <a:cubicBezTo>
                    <a:pt x="94" y="7673"/>
                    <a:pt x="102" y="7772"/>
                    <a:pt x="110" y="7878"/>
                  </a:cubicBezTo>
                  <a:cubicBezTo>
                    <a:pt x="128" y="8086"/>
                    <a:pt x="146" y="8303"/>
                    <a:pt x="166" y="8532"/>
                  </a:cubicBezTo>
                  <a:cubicBezTo>
                    <a:pt x="177" y="8646"/>
                    <a:pt x="187" y="8763"/>
                    <a:pt x="198" y="8881"/>
                  </a:cubicBezTo>
                  <a:cubicBezTo>
                    <a:pt x="210" y="8999"/>
                    <a:pt x="224" y="9120"/>
                    <a:pt x="237" y="9243"/>
                  </a:cubicBezTo>
                  <a:cubicBezTo>
                    <a:pt x="264" y="9490"/>
                    <a:pt x="293" y="9746"/>
                    <a:pt x="321" y="10011"/>
                  </a:cubicBezTo>
                  <a:cubicBezTo>
                    <a:pt x="352" y="10275"/>
                    <a:pt x="388" y="10549"/>
                    <a:pt x="423" y="10833"/>
                  </a:cubicBezTo>
                  <a:cubicBezTo>
                    <a:pt x="459" y="11116"/>
                    <a:pt x="495" y="11408"/>
                    <a:pt x="540" y="11706"/>
                  </a:cubicBezTo>
                  <a:cubicBezTo>
                    <a:pt x="583" y="12005"/>
                    <a:pt x="628" y="12313"/>
                    <a:pt x="674" y="12628"/>
                  </a:cubicBezTo>
                  <a:cubicBezTo>
                    <a:pt x="725" y="12944"/>
                    <a:pt x="776" y="13266"/>
                    <a:pt x="830" y="13598"/>
                  </a:cubicBezTo>
                  <a:cubicBezTo>
                    <a:pt x="1050" y="14922"/>
                    <a:pt x="1321" y="16365"/>
                    <a:pt x="1658" y="17905"/>
                  </a:cubicBezTo>
                  <a:cubicBezTo>
                    <a:pt x="1996" y="19443"/>
                    <a:pt x="2396" y="21077"/>
                    <a:pt x="2873" y="22780"/>
                  </a:cubicBezTo>
                  <a:cubicBezTo>
                    <a:pt x="2996" y="23204"/>
                    <a:pt x="3118" y="23636"/>
                    <a:pt x="3244" y="24069"/>
                  </a:cubicBezTo>
                  <a:cubicBezTo>
                    <a:pt x="3309" y="24286"/>
                    <a:pt x="3376" y="24503"/>
                    <a:pt x="3442" y="24722"/>
                  </a:cubicBezTo>
                  <a:cubicBezTo>
                    <a:pt x="3475" y="24830"/>
                    <a:pt x="3507" y="24941"/>
                    <a:pt x="3540" y="25051"/>
                  </a:cubicBezTo>
                  <a:cubicBezTo>
                    <a:pt x="3575" y="25161"/>
                    <a:pt x="3608" y="25271"/>
                    <a:pt x="3642" y="25383"/>
                  </a:cubicBezTo>
                  <a:cubicBezTo>
                    <a:pt x="3784" y="25828"/>
                    <a:pt x="3937" y="26284"/>
                    <a:pt x="4125" y="26741"/>
                  </a:cubicBezTo>
                  <a:cubicBezTo>
                    <a:pt x="4313" y="27198"/>
                    <a:pt x="4534" y="27659"/>
                    <a:pt x="4822" y="28100"/>
                  </a:cubicBezTo>
                  <a:cubicBezTo>
                    <a:pt x="4966" y="28322"/>
                    <a:pt x="5125" y="28538"/>
                    <a:pt x="5305" y="28744"/>
                  </a:cubicBezTo>
                  <a:cubicBezTo>
                    <a:pt x="5485" y="28949"/>
                    <a:pt x="5687" y="29143"/>
                    <a:pt x="5906" y="29320"/>
                  </a:cubicBezTo>
                  <a:cubicBezTo>
                    <a:pt x="6346" y="29673"/>
                    <a:pt x="6869" y="29937"/>
                    <a:pt x="7413" y="30093"/>
                  </a:cubicBezTo>
                  <a:cubicBezTo>
                    <a:pt x="7921" y="30240"/>
                    <a:pt x="8441" y="30295"/>
                    <a:pt x="8948" y="30295"/>
                  </a:cubicBezTo>
                  <a:cubicBezTo>
                    <a:pt x="8986" y="30295"/>
                    <a:pt x="9024" y="30295"/>
                    <a:pt x="9062" y="30294"/>
                  </a:cubicBezTo>
                  <a:cubicBezTo>
                    <a:pt x="9608" y="30285"/>
                    <a:pt x="10139" y="30217"/>
                    <a:pt x="10657" y="30121"/>
                  </a:cubicBezTo>
                  <a:cubicBezTo>
                    <a:pt x="11264" y="30008"/>
                    <a:pt x="11857" y="29853"/>
                    <a:pt x="12435" y="29700"/>
                  </a:cubicBezTo>
                  <a:cubicBezTo>
                    <a:pt x="13013" y="29544"/>
                    <a:pt x="13593" y="29388"/>
                    <a:pt x="14175" y="29230"/>
                  </a:cubicBezTo>
                  <a:cubicBezTo>
                    <a:pt x="15341" y="28916"/>
                    <a:pt x="16519" y="28594"/>
                    <a:pt x="17702" y="28269"/>
                  </a:cubicBezTo>
                  <a:cubicBezTo>
                    <a:pt x="18294" y="28107"/>
                    <a:pt x="18888" y="27943"/>
                    <a:pt x="19482" y="27779"/>
                  </a:cubicBezTo>
                  <a:cubicBezTo>
                    <a:pt x="20082" y="27613"/>
                    <a:pt x="20695" y="27436"/>
                    <a:pt x="21305" y="27198"/>
                  </a:cubicBezTo>
                  <a:cubicBezTo>
                    <a:pt x="21609" y="27079"/>
                    <a:pt x="21912" y="26942"/>
                    <a:pt x="22209" y="26784"/>
                  </a:cubicBezTo>
                  <a:cubicBezTo>
                    <a:pt x="22504" y="26624"/>
                    <a:pt x="22794" y="26442"/>
                    <a:pt x="23065" y="26226"/>
                  </a:cubicBezTo>
                  <a:cubicBezTo>
                    <a:pt x="23133" y="26172"/>
                    <a:pt x="23199" y="26115"/>
                    <a:pt x="23266" y="26059"/>
                  </a:cubicBezTo>
                  <a:cubicBezTo>
                    <a:pt x="23330" y="26000"/>
                    <a:pt x="23395" y="25942"/>
                    <a:pt x="23456" y="25879"/>
                  </a:cubicBezTo>
                  <a:cubicBezTo>
                    <a:pt x="23580" y="25755"/>
                    <a:pt x="23699" y="25625"/>
                    <a:pt x="23808" y="25486"/>
                  </a:cubicBezTo>
                  <a:cubicBezTo>
                    <a:pt x="24026" y="25207"/>
                    <a:pt x="24209" y="24901"/>
                    <a:pt x="24352" y="24582"/>
                  </a:cubicBezTo>
                  <a:cubicBezTo>
                    <a:pt x="24493" y="24262"/>
                    <a:pt x="24596" y="23931"/>
                    <a:pt x="24665" y="23599"/>
                  </a:cubicBezTo>
                  <a:cubicBezTo>
                    <a:pt x="24735" y="23266"/>
                    <a:pt x="24776" y="22933"/>
                    <a:pt x="24793" y="22605"/>
                  </a:cubicBezTo>
                  <a:cubicBezTo>
                    <a:pt x="24833" y="21940"/>
                    <a:pt x="24788" y="21294"/>
                    <a:pt x="24720" y="20666"/>
                  </a:cubicBezTo>
                  <a:cubicBezTo>
                    <a:pt x="24685" y="20351"/>
                    <a:pt x="24643" y="20039"/>
                    <a:pt x="24599" y="19732"/>
                  </a:cubicBezTo>
                  <a:cubicBezTo>
                    <a:pt x="24577" y="19577"/>
                    <a:pt x="24556" y="19425"/>
                    <a:pt x="24534" y="19270"/>
                  </a:cubicBezTo>
                  <a:lnTo>
                    <a:pt x="24502" y="19039"/>
                  </a:lnTo>
                  <a:lnTo>
                    <a:pt x="24468" y="18809"/>
                  </a:lnTo>
                  <a:cubicBezTo>
                    <a:pt x="24444" y="18657"/>
                    <a:pt x="24421" y="18503"/>
                    <a:pt x="24398" y="18351"/>
                  </a:cubicBezTo>
                  <a:cubicBezTo>
                    <a:pt x="24374" y="18197"/>
                    <a:pt x="24352" y="18044"/>
                    <a:pt x="24326" y="17891"/>
                  </a:cubicBezTo>
                  <a:cubicBezTo>
                    <a:pt x="24276" y="17587"/>
                    <a:pt x="24228" y="17281"/>
                    <a:pt x="24177" y="16977"/>
                  </a:cubicBezTo>
                  <a:cubicBezTo>
                    <a:pt x="23769" y="14543"/>
                    <a:pt x="23267" y="12162"/>
                    <a:pt x="22703" y="9861"/>
                  </a:cubicBezTo>
                  <a:cubicBezTo>
                    <a:pt x="22220" y="7893"/>
                    <a:pt x="21682" y="5992"/>
                    <a:pt x="21109" y="4171"/>
                  </a:cubicBezTo>
                  <a:cubicBezTo>
                    <a:pt x="20962" y="3713"/>
                    <a:pt x="20805" y="3259"/>
                    <a:pt x="20610" y="2818"/>
                  </a:cubicBezTo>
                  <a:cubicBezTo>
                    <a:pt x="20417" y="2379"/>
                    <a:pt x="20189" y="1952"/>
                    <a:pt x="19899" y="1566"/>
                  </a:cubicBezTo>
                  <a:cubicBezTo>
                    <a:pt x="19611" y="1179"/>
                    <a:pt x="19257" y="835"/>
                    <a:pt x="18847" y="583"/>
                  </a:cubicBezTo>
                  <a:cubicBezTo>
                    <a:pt x="18746" y="518"/>
                    <a:pt x="18638" y="465"/>
                    <a:pt x="18534" y="410"/>
                  </a:cubicBezTo>
                  <a:cubicBezTo>
                    <a:pt x="18480" y="384"/>
                    <a:pt x="18424" y="361"/>
                    <a:pt x="18370" y="337"/>
                  </a:cubicBezTo>
                  <a:lnTo>
                    <a:pt x="18289" y="302"/>
                  </a:lnTo>
                  <a:lnTo>
                    <a:pt x="18206" y="272"/>
                  </a:lnTo>
                  <a:cubicBezTo>
                    <a:pt x="18150" y="254"/>
                    <a:pt x="18095" y="232"/>
                    <a:pt x="18039" y="214"/>
                  </a:cubicBezTo>
                  <a:cubicBezTo>
                    <a:pt x="17982" y="198"/>
                    <a:pt x="17927" y="182"/>
                    <a:pt x="17871" y="166"/>
                  </a:cubicBezTo>
                  <a:cubicBezTo>
                    <a:pt x="17815" y="149"/>
                    <a:pt x="17758" y="138"/>
                    <a:pt x="17702" y="125"/>
                  </a:cubicBezTo>
                  <a:lnTo>
                    <a:pt x="17617" y="106"/>
                  </a:lnTo>
                  <a:cubicBezTo>
                    <a:pt x="17589" y="99"/>
                    <a:pt x="17561" y="94"/>
                    <a:pt x="17532" y="90"/>
                  </a:cubicBezTo>
                  <a:lnTo>
                    <a:pt x="17364" y="62"/>
                  </a:lnTo>
                  <a:lnTo>
                    <a:pt x="17322" y="55"/>
                  </a:lnTo>
                  <a:lnTo>
                    <a:pt x="17279" y="50"/>
                  </a:lnTo>
                  <a:lnTo>
                    <a:pt x="17194" y="40"/>
                  </a:lnTo>
                  <a:cubicBezTo>
                    <a:pt x="17081" y="25"/>
                    <a:pt x="16971" y="19"/>
                    <a:pt x="16859" y="10"/>
                  </a:cubicBezTo>
                  <a:cubicBezTo>
                    <a:pt x="16724" y="4"/>
                    <a:pt x="16590" y="0"/>
                    <a:pt x="16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8"/>
            <p:cNvSpPr/>
            <p:nvPr/>
          </p:nvSpPr>
          <p:spPr>
            <a:xfrm>
              <a:off x="2123075" y="1317950"/>
              <a:ext cx="430125" cy="240325"/>
            </a:xfrm>
            <a:custGeom>
              <a:rect b="b" l="l" r="r" t="t"/>
              <a:pathLst>
                <a:path extrusionOk="0" h="9613" w="17205">
                  <a:moveTo>
                    <a:pt x="16002" y="0"/>
                  </a:moveTo>
                  <a:cubicBezTo>
                    <a:pt x="15981" y="1"/>
                    <a:pt x="15959" y="5"/>
                    <a:pt x="15937" y="8"/>
                  </a:cubicBezTo>
                  <a:cubicBezTo>
                    <a:pt x="15894" y="13"/>
                    <a:pt x="15850" y="18"/>
                    <a:pt x="15807" y="25"/>
                  </a:cubicBezTo>
                  <a:cubicBezTo>
                    <a:pt x="15721" y="36"/>
                    <a:pt x="15635" y="48"/>
                    <a:pt x="15550" y="59"/>
                  </a:cubicBezTo>
                  <a:cubicBezTo>
                    <a:pt x="15383" y="81"/>
                    <a:pt x="15217" y="102"/>
                    <a:pt x="15055" y="124"/>
                  </a:cubicBezTo>
                  <a:cubicBezTo>
                    <a:pt x="14975" y="134"/>
                    <a:pt x="14894" y="145"/>
                    <a:pt x="14813" y="154"/>
                  </a:cubicBezTo>
                  <a:cubicBezTo>
                    <a:pt x="14743" y="163"/>
                    <a:pt x="14671" y="173"/>
                    <a:pt x="14601" y="183"/>
                  </a:cubicBezTo>
                  <a:cubicBezTo>
                    <a:pt x="14487" y="199"/>
                    <a:pt x="14375" y="213"/>
                    <a:pt x="14262" y="229"/>
                  </a:cubicBezTo>
                  <a:cubicBezTo>
                    <a:pt x="12355" y="489"/>
                    <a:pt x="10543" y="764"/>
                    <a:pt x="8900" y="1032"/>
                  </a:cubicBezTo>
                  <a:cubicBezTo>
                    <a:pt x="7256" y="1302"/>
                    <a:pt x="5781" y="1566"/>
                    <a:pt x="4546" y="1802"/>
                  </a:cubicBezTo>
                  <a:cubicBezTo>
                    <a:pt x="3311" y="2038"/>
                    <a:pt x="2315" y="2245"/>
                    <a:pt x="1629" y="2398"/>
                  </a:cubicBezTo>
                  <a:cubicBezTo>
                    <a:pt x="944" y="2552"/>
                    <a:pt x="568" y="2653"/>
                    <a:pt x="574" y="2682"/>
                  </a:cubicBezTo>
                  <a:cubicBezTo>
                    <a:pt x="597" y="2801"/>
                    <a:pt x="727" y="2844"/>
                    <a:pt x="931" y="2844"/>
                  </a:cubicBezTo>
                  <a:cubicBezTo>
                    <a:pt x="1259" y="2844"/>
                    <a:pt x="1779" y="2730"/>
                    <a:pt x="2342" y="2634"/>
                  </a:cubicBezTo>
                  <a:lnTo>
                    <a:pt x="2342" y="2634"/>
                  </a:lnTo>
                  <a:cubicBezTo>
                    <a:pt x="1517" y="2831"/>
                    <a:pt x="901" y="3035"/>
                    <a:pt x="926" y="3169"/>
                  </a:cubicBezTo>
                  <a:cubicBezTo>
                    <a:pt x="926" y="3172"/>
                    <a:pt x="932" y="3173"/>
                    <a:pt x="944" y="3173"/>
                  </a:cubicBezTo>
                  <a:cubicBezTo>
                    <a:pt x="1041" y="3173"/>
                    <a:pt x="1524" y="3074"/>
                    <a:pt x="2241" y="2923"/>
                  </a:cubicBezTo>
                  <a:cubicBezTo>
                    <a:pt x="3042" y="2753"/>
                    <a:pt x="4141" y="2517"/>
                    <a:pt x="5324" y="2277"/>
                  </a:cubicBezTo>
                  <a:cubicBezTo>
                    <a:pt x="6509" y="2036"/>
                    <a:pt x="7778" y="1789"/>
                    <a:pt x="8923" y="1582"/>
                  </a:cubicBezTo>
                  <a:cubicBezTo>
                    <a:pt x="10070" y="1377"/>
                    <a:pt x="11090" y="1211"/>
                    <a:pt x="11769" y="1121"/>
                  </a:cubicBezTo>
                  <a:cubicBezTo>
                    <a:pt x="12134" y="1072"/>
                    <a:pt x="12497" y="1027"/>
                    <a:pt x="12850" y="983"/>
                  </a:cubicBezTo>
                  <a:cubicBezTo>
                    <a:pt x="13204" y="940"/>
                    <a:pt x="13550" y="899"/>
                    <a:pt x="13885" y="861"/>
                  </a:cubicBezTo>
                  <a:cubicBezTo>
                    <a:pt x="14053" y="841"/>
                    <a:pt x="14217" y="824"/>
                    <a:pt x="14378" y="807"/>
                  </a:cubicBezTo>
                  <a:cubicBezTo>
                    <a:pt x="14459" y="798"/>
                    <a:pt x="14540" y="790"/>
                    <a:pt x="14617" y="781"/>
                  </a:cubicBezTo>
                  <a:lnTo>
                    <a:pt x="14734" y="769"/>
                  </a:lnTo>
                  <a:cubicBezTo>
                    <a:pt x="14760" y="766"/>
                    <a:pt x="14786" y="764"/>
                    <a:pt x="14810" y="763"/>
                  </a:cubicBezTo>
                  <a:cubicBezTo>
                    <a:pt x="14910" y="753"/>
                    <a:pt x="15008" y="745"/>
                    <a:pt x="15102" y="737"/>
                  </a:cubicBezTo>
                  <a:lnTo>
                    <a:pt x="15239" y="725"/>
                  </a:lnTo>
                  <a:cubicBezTo>
                    <a:pt x="15260" y="723"/>
                    <a:pt x="15283" y="721"/>
                    <a:pt x="15304" y="720"/>
                  </a:cubicBezTo>
                  <a:cubicBezTo>
                    <a:pt x="15315" y="718"/>
                    <a:pt x="15326" y="718"/>
                    <a:pt x="15337" y="717"/>
                  </a:cubicBezTo>
                  <a:cubicBezTo>
                    <a:pt x="15337" y="716"/>
                    <a:pt x="15337" y="716"/>
                    <a:pt x="15338" y="716"/>
                  </a:cubicBezTo>
                  <a:cubicBezTo>
                    <a:pt x="15340" y="716"/>
                    <a:pt x="15339" y="720"/>
                    <a:pt x="15339" y="721"/>
                  </a:cubicBezTo>
                  <a:lnTo>
                    <a:pt x="15337" y="727"/>
                  </a:lnTo>
                  <a:lnTo>
                    <a:pt x="15334" y="741"/>
                  </a:lnTo>
                  <a:cubicBezTo>
                    <a:pt x="15328" y="780"/>
                    <a:pt x="15319" y="818"/>
                    <a:pt x="15317" y="855"/>
                  </a:cubicBezTo>
                  <a:lnTo>
                    <a:pt x="15312" y="911"/>
                  </a:lnTo>
                  <a:lnTo>
                    <a:pt x="15310" y="967"/>
                  </a:lnTo>
                  <a:cubicBezTo>
                    <a:pt x="15310" y="985"/>
                    <a:pt x="15309" y="1002"/>
                    <a:pt x="15310" y="1022"/>
                  </a:cubicBezTo>
                  <a:lnTo>
                    <a:pt x="15312" y="1049"/>
                  </a:lnTo>
                  <a:lnTo>
                    <a:pt x="15315" y="1102"/>
                  </a:lnTo>
                  <a:cubicBezTo>
                    <a:pt x="15318" y="1142"/>
                    <a:pt x="15324" y="1180"/>
                    <a:pt x="15329" y="1219"/>
                  </a:cubicBezTo>
                  <a:cubicBezTo>
                    <a:pt x="15334" y="1258"/>
                    <a:pt x="15340" y="1296"/>
                    <a:pt x="15345" y="1334"/>
                  </a:cubicBezTo>
                  <a:cubicBezTo>
                    <a:pt x="15396" y="1639"/>
                    <a:pt x="15485" y="1924"/>
                    <a:pt x="15582" y="2194"/>
                  </a:cubicBezTo>
                  <a:cubicBezTo>
                    <a:pt x="15679" y="2462"/>
                    <a:pt x="15787" y="2718"/>
                    <a:pt x="15889" y="2963"/>
                  </a:cubicBezTo>
                  <a:cubicBezTo>
                    <a:pt x="15940" y="3086"/>
                    <a:pt x="15990" y="3207"/>
                    <a:pt x="16038" y="3326"/>
                  </a:cubicBezTo>
                  <a:lnTo>
                    <a:pt x="16055" y="3370"/>
                  </a:lnTo>
                  <a:lnTo>
                    <a:pt x="16071" y="3413"/>
                  </a:lnTo>
                  <a:cubicBezTo>
                    <a:pt x="16082" y="3441"/>
                    <a:pt x="16093" y="3470"/>
                    <a:pt x="16103" y="3499"/>
                  </a:cubicBezTo>
                  <a:cubicBezTo>
                    <a:pt x="16123" y="3557"/>
                    <a:pt x="16141" y="3613"/>
                    <a:pt x="16161" y="3671"/>
                  </a:cubicBezTo>
                  <a:cubicBezTo>
                    <a:pt x="16231" y="3901"/>
                    <a:pt x="16282" y="4131"/>
                    <a:pt x="16308" y="4353"/>
                  </a:cubicBezTo>
                  <a:cubicBezTo>
                    <a:pt x="16334" y="4576"/>
                    <a:pt x="16334" y="4793"/>
                    <a:pt x="16301" y="4991"/>
                  </a:cubicBezTo>
                  <a:cubicBezTo>
                    <a:pt x="16269" y="5189"/>
                    <a:pt x="16205" y="5362"/>
                    <a:pt x="16109" y="5501"/>
                  </a:cubicBezTo>
                  <a:cubicBezTo>
                    <a:pt x="16062" y="5571"/>
                    <a:pt x="16007" y="5634"/>
                    <a:pt x="15946" y="5689"/>
                  </a:cubicBezTo>
                  <a:cubicBezTo>
                    <a:pt x="15883" y="5744"/>
                    <a:pt x="15817" y="5791"/>
                    <a:pt x="15742" y="5833"/>
                  </a:cubicBezTo>
                  <a:cubicBezTo>
                    <a:pt x="15591" y="5917"/>
                    <a:pt x="15410" y="5975"/>
                    <a:pt x="15215" y="6022"/>
                  </a:cubicBezTo>
                  <a:cubicBezTo>
                    <a:pt x="15019" y="6067"/>
                    <a:pt x="14809" y="6100"/>
                    <a:pt x="14589" y="6134"/>
                  </a:cubicBezTo>
                  <a:cubicBezTo>
                    <a:pt x="14150" y="6202"/>
                    <a:pt x="13723" y="6269"/>
                    <a:pt x="13306" y="6335"/>
                  </a:cubicBezTo>
                  <a:cubicBezTo>
                    <a:pt x="12474" y="6468"/>
                    <a:pt x="11684" y="6598"/>
                    <a:pt x="10935" y="6730"/>
                  </a:cubicBezTo>
                  <a:cubicBezTo>
                    <a:pt x="8813" y="7106"/>
                    <a:pt x="6988" y="7430"/>
                    <a:pt x="5420" y="7706"/>
                  </a:cubicBezTo>
                  <a:cubicBezTo>
                    <a:pt x="4637" y="7845"/>
                    <a:pt x="3920" y="7974"/>
                    <a:pt x="3260" y="8092"/>
                  </a:cubicBezTo>
                  <a:cubicBezTo>
                    <a:pt x="2931" y="8151"/>
                    <a:pt x="2615" y="8209"/>
                    <a:pt x="2316" y="8263"/>
                  </a:cubicBezTo>
                  <a:cubicBezTo>
                    <a:pt x="2099" y="8302"/>
                    <a:pt x="2032" y="8315"/>
                    <a:pt x="2015" y="8317"/>
                  </a:cubicBezTo>
                  <a:lnTo>
                    <a:pt x="2014" y="8315"/>
                  </a:lnTo>
                  <a:lnTo>
                    <a:pt x="2010" y="8301"/>
                  </a:lnTo>
                  <a:cubicBezTo>
                    <a:pt x="2000" y="8264"/>
                    <a:pt x="1989" y="8229"/>
                    <a:pt x="1981" y="8192"/>
                  </a:cubicBezTo>
                  <a:cubicBezTo>
                    <a:pt x="1960" y="8119"/>
                    <a:pt x="1941" y="8049"/>
                    <a:pt x="1923" y="7980"/>
                  </a:cubicBezTo>
                  <a:cubicBezTo>
                    <a:pt x="1844" y="7700"/>
                    <a:pt x="1772" y="7439"/>
                    <a:pt x="1705" y="7193"/>
                  </a:cubicBezTo>
                  <a:cubicBezTo>
                    <a:pt x="1567" y="6701"/>
                    <a:pt x="1445" y="6276"/>
                    <a:pt x="1334" y="5905"/>
                  </a:cubicBezTo>
                  <a:cubicBezTo>
                    <a:pt x="1114" y="5165"/>
                    <a:pt x="942" y="4652"/>
                    <a:pt x="800" y="4299"/>
                  </a:cubicBezTo>
                  <a:cubicBezTo>
                    <a:pt x="565" y="3721"/>
                    <a:pt x="408" y="3575"/>
                    <a:pt x="233" y="3575"/>
                  </a:cubicBezTo>
                  <a:cubicBezTo>
                    <a:pt x="195" y="3575"/>
                    <a:pt x="156" y="3582"/>
                    <a:pt x="115" y="3593"/>
                  </a:cubicBezTo>
                  <a:cubicBezTo>
                    <a:pt x="1" y="3623"/>
                    <a:pt x="47" y="4186"/>
                    <a:pt x="217" y="5158"/>
                  </a:cubicBezTo>
                  <a:cubicBezTo>
                    <a:pt x="303" y="5642"/>
                    <a:pt x="420" y="6229"/>
                    <a:pt x="565" y="6902"/>
                  </a:cubicBezTo>
                  <a:cubicBezTo>
                    <a:pt x="638" y="7238"/>
                    <a:pt x="716" y="7596"/>
                    <a:pt x="802" y="7973"/>
                  </a:cubicBezTo>
                  <a:cubicBezTo>
                    <a:pt x="845" y="8161"/>
                    <a:pt x="889" y="8356"/>
                    <a:pt x="935" y="8553"/>
                  </a:cubicBezTo>
                  <a:lnTo>
                    <a:pt x="943" y="8591"/>
                  </a:lnTo>
                  <a:lnTo>
                    <a:pt x="957" y="8646"/>
                  </a:lnTo>
                  <a:cubicBezTo>
                    <a:pt x="968" y="8691"/>
                    <a:pt x="979" y="8735"/>
                    <a:pt x="990" y="8780"/>
                  </a:cubicBezTo>
                  <a:cubicBezTo>
                    <a:pt x="1013" y="8870"/>
                    <a:pt x="1036" y="8961"/>
                    <a:pt x="1059" y="9053"/>
                  </a:cubicBezTo>
                  <a:cubicBezTo>
                    <a:pt x="1106" y="9239"/>
                    <a:pt x="1151" y="9424"/>
                    <a:pt x="1200" y="9612"/>
                  </a:cubicBezTo>
                  <a:cubicBezTo>
                    <a:pt x="1462" y="9569"/>
                    <a:pt x="1728" y="9525"/>
                    <a:pt x="1997" y="9480"/>
                  </a:cubicBezTo>
                  <a:cubicBezTo>
                    <a:pt x="2064" y="9467"/>
                    <a:pt x="2133" y="9457"/>
                    <a:pt x="2202" y="9445"/>
                  </a:cubicBezTo>
                  <a:cubicBezTo>
                    <a:pt x="2242" y="9438"/>
                    <a:pt x="2284" y="9432"/>
                    <a:pt x="2325" y="9427"/>
                  </a:cubicBezTo>
                  <a:cubicBezTo>
                    <a:pt x="2401" y="9414"/>
                    <a:pt x="2477" y="9402"/>
                    <a:pt x="2553" y="9390"/>
                  </a:cubicBezTo>
                  <a:cubicBezTo>
                    <a:pt x="2859" y="9342"/>
                    <a:pt x="3174" y="9290"/>
                    <a:pt x="3496" y="9240"/>
                  </a:cubicBezTo>
                  <a:cubicBezTo>
                    <a:pt x="4139" y="9136"/>
                    <a:pt x="4810" y="9025"/>
                    <a:pt x="5506" y="8907"/>
                  </a:cubicBezTo>
                  <a:cubicBezTo>
                    <a:pt x="6897" y="8670"/>
                    <a:pt x="8384" y="8407"/>
                    <a:pt x="9922" y="8123"/>
                  </a:cubicBezTo>
                  <a:cubicBezTo>
                    <a:pt x="10916" y="7941"/>
                    <a:pt x="11931" y="7742"/>
                    <a:pt x="12958" y="7533"/>
                  </a:cubicBezTo>
                  <a:cubicBezTo>
                    <a:pt x="13472" y="7428"/>
                    <a:pt x="13988" y="7322"/>
                    <a:pt x="14507" y="7214"/>
                  </a:cubicBezTo>
                  <a:cubicBezTo>
                    <a:pt x="14637" y="7187"/>
                    <a:pt x="14766" y="7158"/>
                    <a:pt x="14896" y="7131"/>
                  </a:cubicBezTo>
                  <a:cubicBezTo>
                    <a:pt x="15029" y="7103"/>
                    <a:pt x="15166" y="7074"/>
                    <a:pt x="15308" y="7037"/>
                  </a:cubicBezTo>
                  <a:cubicBezTo>
                    <a:pt x="15448" y="7001"/>
                    <a:pt x="15593" y="6958"/>
                    <a:pt x="15741" y="6903"/>
                  </a:cubicBezTo>
                  <a:cubicBezTo>
                    <a:pt x="15889" y="6848"/>
                    <a:pt x="16038" y="6780"/>
                    <a:pt x="16185" y="6693"/>
                  </a:cubicBezTo>
                  <a:cubicBezTo>
                    <a:pt x="16331" y="6605"/>
                    <a:pt x="16474" y="6497"/>
                    <a:pt x="16600" y="6370"/>
                  </a:cubicBezTo>
                  <a:cubicBezTo>
                    <a:pt x="16726" y="6244"/>
                    <a:pt x="16834" y="6099"/>
                    <a:pt x="16920" y="5944"/>
                  </a:cubicBezTo>
                  <a:cubicBezTo>
                    <a:pt x="17006" y="5790"/>
                    <a:pt x="17069" y="5626"/>
                    <a:pt x="17112" y="5464"/>
                  </a:cubicBezTo>
                  <a:cubicBezTo>
                    <a:pt x="17155" y="5301"/>
                    <a:pt x="17178" y="5137"/>
                    <a:pt x="17188" y="4979"/>
                  </a:cubicBezTo>
                  <a:cubicBezTo>
                    <a:pt x="17205" y="4660"/>
                    <a:pt x="17170" y="4356"/>
                    <a:pt x="17108" y="4068"/>
                  </a:cubicBezTo>
                  <a:cubicBezTo>
                    <a:pt x="17045" y="3779"/>
                    <a:pt x="16956" y="3504"/>
                    <a:pt x="16846" y="3241"/>
                  </a:cubicBezTo>
                  <a:cubicBezTo>
                    <a:pt x="16819" y="3176"/>
                    <a:pt x="16790" y="3110"/>
                    <a:pt x="16762" y="3047"/>
                  </a:cubicBezTo>
                  <a:lnTo>
                    <a:pt x="16676" y="2863"/>
                  </a:lnTo>
                  <a:cubicBezTo>
                    <a:pt x="16618" y="2743"/>
                    <a:pt x="16561" y="2624"/>
                    <a:pt x="16505" y="2505"/>
                  </a:cubicBezTo>
                  <a:cubicBezTo>
                    <a:pt x="16393" y="2272"/>
                    <a:pt x="16286" y="2042"/>
                    <a:pt x="16196" y="1816"/>
                  </a:cubicBezTo>
                  <a:cubicBezTo>
                    <a:pt x="16107" y="1588"/>
                    <a:pt x="16034" y="1362"/>
                    <a:pt x="15994" y="1140"/>
                  </a:cubicBezTo>
                  <a:cubicBezTo>
                    <a:pt x="15989" y="1112"/>
                    <a:pt x="15983" y="1083"/>
                    <a:pt x="15979" y="1056"/>
                  </a:cubicBezTo>
                  <a:lnTo>
                    <a:pt x="15968" y="958"/>
                  </a:lnTo>
                  <a:cubicBezTo>
                    <a:pt x="15964" y="935"/>
                    <a:pt x="15964" y="909"/>
                    <a:pt x="15963" y="883"/>
                  </a:cubicBezTo>
                  <a:lnTo>
                    <a:pt x="15962" y="846"/>
                  </a:lnTo>
                  <a:cubicBezTo>
                    <a:pt x="15962" y="833"/>
                    <a:pt x="15963" y="819"/>
                    <a:pt x="15964" y="806"/>
                  </a:cubicBezTo>
                  <a:lnTo>
                    <a:pt x="15975" y="647"/>
                  </a:lnTo>
                  <a:cubicBezTo>
                    <a:pt x="15979" y="544"/>
                    <a:pt x="15995" y="432"/>
                    <a:pt x="16006" y="324"/>
                  </a:cubicBezTo>
                  <a:lnTo>
                    <a:pt x="16016" y="244"/>
                  </a:lnTo>
                  <a:lnTo>
                    <a:pt x="16026" y="168"/>
                  </a:lnTo>
                  <a:lnTo>
                    <a:pt x="16046" y="14"/>
                  </a:lnTo>
                  <a:lnTo>
                    <a:pt x="16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8"/>
            <p:cNvSpPr/>
            <p:nvPr/>
          </p:nvSpPr>
          <p:spPr>
            <a:xfrm>
              <a:off x="2173425" y="1525850"/>
              <a:ext cx="200" cy="25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6" y="0"/>
                    <a:pt x="5" y="0"/>
                    <a:pt x="1" y="1"/>
                  </a:cubicBezTo>
                  <a:cubicBezTo>
                    <a:pt x="4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8"/>
            <p:cNvSpPr/>
            <p:nvPr/>
          </p:nvSpPr>
          <p:spPr>
            <a:xfrm>
              <a:off x="2159975" y="1520275"/>
              <a:ext cx="474075" cy="443125"/>
            </a:xfrm>
            <a:custGeom>
              <a:rect b="b" l="l" r="r" t="t"/>
              <a:pathLst>
                <a:path extrusionOk="0" h="17725" w="18963">
                  <a:moveTo>
                    <a:pt x="11770" y="757"/>
                  </a:moveTo>
                  <a:lnTo>
                    <a:pt x="11770" y="757"/>
                  </a:lnTo>
                  <a:cubicBezTo>
                    <a:pt x="11737" y="1219"/>
                    <a:pt x="11818" y="2011"/>
                    <a:pt x="11988" y="2980"/>
                  </a:cubicBezTo>
                  <a:cubicBezTo>
                    <a:pt x="11922" y="3000"/>
                    <a:pt x="11860" y="3017"/>
                    <a:pt x="11807" y="3031"/>
                  </a:cubicBezTo>
                  <a:cubicBezTo>
                    <a:pt x="10637" y="3322"/>
                    <a:pt x="9578" y="3504"/>
                    <a:pt x="8632" y="3657"/>
                  </a:cubicBezTo>
                  <a:cubicBezTo>
                    <a:pt x="8253" y="2161"/>
                    <a:pt x="8080" y="1809"/>
                    <a:pt x="7773" y="1797"/>
                  </a:cubicBezTo>
                  <a:cubicBezTo>
                    <a:pt x="8987" y="1479"/>
                    <a:pt x="10221" y="1154"/>
                    <a:pt x="11360" y="859"/>
                  </a:cubicBezTo>
                  <a:cubicBezTo>
                    <a:pt x="11497" y="823"/>
                    <a:pt x="11635" y="789"/>
                    <a:pt x="11770" y="757"/>
                  </a:cubicBezTo>
                  <a:close/>
                  <a:moveTo>
                    <a:pt x="7473" y="1876"/>
                  </a:moveTo>
                  <a:lnTo>
                    <a:pt x="7473" y="1876"/>
                  </a:lnTo>
                  <a:cubicBezTo>
                    <a:pt x="7311" y="2067"/>
                    <a:pt x="7340" y="2807"/>
                    <a:pt x="7507" y="3841"/>
                  </a:cubicBezTo>
                  <a:cubicBezTo>
                    <a:pt x="7119" y="3908"/>
                    <a:pt x="6755" y="3975"/>
                    <a:pt x="6415" y="4054"/>
                  </a:cubicBezTo>
                  <a:cubicBezTo>
                    <a:pt x="5838" y="4187"/>
                    <a:pt x="5321" y="4305"/>
                    <a:pt x="4862" y="4411"/>
                  </a:cubicBezTo>
                  <a:cubicBezTo>
                    <a:pt x="4583" y="3401"/>
                    <a:pt x="4412" y="2926"/>
                    <a:pt x="4232" y="2727"/>
                  </a:cubicBezTo>
                  <a:cubicBezTo>
                    <a:pt x="4932" y="2545"/>
                    <a:pt x="5691" y="2345"/>
                    <a:pt x="6480" y="2137"/>
                  </a:cubicBezTo>
                  <a:cubicBezTo>
                    <a:pt x="6807" y="2051"/>
                    <a:pt x="7139" y="1964"/>
                    <a:pt x="7473" y="1876"/>
                  </a:cubicBezTo>
                  <a:close/>
                  <a:moveTo>
                    <a:pt x="3602" y="2893"/>
                  </a:moveTo>
                  <a:cubicBezTo>
                    <a:pt x="3546" y="3225"/>
                    <a:pt x="3605" y="3859"/>
                    <a:pt x="3754" y="4671"/>
                  </a:cubicBezTo>
                  <a:cubicBezTo>
                    <a:pt x="2302" y="5018"/>
                    <a:pt x="1650" y="5210"/>
                    <a:pt x="1383" y="5414"/>
                  </a:cubicBezTo>
                  <a:cubicBezTo>
                    <a:pt x="1366" y="5367"/>
                    <a:pt x="1349" y="5322"/>
                    <a:pt x="1333" y="5278"/>
                  </a:cubicBezTo>
                  <a:cubicBezTo>
                    <a:pt x="994" y="4382"/>
                    <a:pt x="769" y="3898"/>
                    <a:pt x="594" y="3647"/>
                  </a:cubicBezTo>
                  <a:cubicBezTo>
                    <a:pt x="676" y="3632"/>
                    <a:pt x="806" y="3602"/>
                    <a:pt x="978" y="3563"/>
                  </a:cubicBezTo>
                  <a:cubicBezTo>
                    <a:pt x="1289" y="3488"/>
                    <a:pt x="1736" y="3376"/>
                    <a:pt x="2284" y="3236"/>
                  </a:cubicBezTo>
                  <a:cubicBezTo>
                    <a:pt x="2676" y="3135"/>
                    <a:pt x="3120" y="3020"/>
                    <a:pt x="3602" y="2893"/>
                  </a:cubicBezTo>
                  <a:close/>
                  <a:moveTo>
                    <a:pt x="12083" y="3501"/>
                  </a:moveTo>
                  <a:cubicBezTo>
                    <a:pt x="12182" y="4006"/>
                    <a:pt x="12298" y="4547"/>
                    <a:pt x="12431" y="5103"/>
                  </a:cubicBezTo>
                  <a:cubicBezTo>
                    <a:pt x="12534" y="5537"/>
                    <a:pt x="12661" y="5982"/>
                    <a:pt x="12799" y="6428"/>
                  </a:cubicBezTo>
                  <a:cubicBezTo>
                    <a:pt x="12608" y="6487"/>
                    <a:pt x="12440" y="6534"/>
                    <a:pt x="12311" y="6565"/>
                  </a:cubicBezTo>
                  <a:cubicBezTo>
                    <a:pt x="11252" y="6809"/>
                    <a:pt x="10291" y="6952"/>
                    <a:pt x="9428" y="7070"/>
                  </a:cubicBezTo>
                  <a:cubicBezTo>
                    <a:pt x="9391" y="6873"/>
                    <a:pt x="9353" y="6686"/>
                    <a:pt x="9310" y="6507"/>
                  </a:cubicBezTo>
                  <a:cubicBezTo>
                    <a:pt x="9128" y="5728"/>
                    <a:pt x="8975" y="5075"/>
                    <a:pt x="8844" y="4526"/>
                  </a:cubicBezTo>
                  <a:cubicBezTo>
                    <a:pt x="9589" y="4274"/>
                    <a:pt x="10331" y="4019"/>
                    <a:pt x="11046" y="3808"/>
                  </a:cubicBezTo>
                  <a:cubicBezTo>
                    <a:pt x="11403" y="3703"/>
                    <a:pt x="11750" y="3600"/>
                    <a:pt x="12083" y="3501"/>
                  </a:cubicBezTo>
                  <a:close/>
                  <a:moveTo>
                    <a:pt x="7705" y="4906"/>
                  </a:moveTo>
                  <a:cubicBezTo>
                    <a:pt x="7805" y="5379"/>
                    <a:pt x="7923" y="5886"/>
                    <a:pt x="8059" y="6410"/>
                  </a:cubicBezTo>
                  <a:cubicBezTo>
                    <a:pt x="8128" y="6680"/>
                    <a:pt x="8207" y="6954"/>
                    <a:pt x="8293" y="7229"/>
                  </a:cubicBezTo>
                  <a:cubicBezTo>
                    <a:pt x="7938" y="7282"/>
                    <a:pt x="7605" y="7336"/>
                    <a:pt x="7295" y="7401"/>
                  </a:cubicBezTo>
                  <a:cubicBezTo>
                    <a:pt x="6700" y="7524"/>
                    <a:pt x="6174" y="7635"/>
                    <a:pt x="5715" y="7732"/>
                  </a:cubicBezTo>
                  <a:cubicBezTo>
                    <a:pt x="5682" y="7581"/>
                    <a:pt x="5647" y="7435"/>
                    <a:pt x="5610" y="7293"/>
                  </a:cubicBezTo>
                  <a:cubicBezTo>
                    <a:pt x="5443" y="6637"/>
                    <a:pt x="5298" y="6069"/>
                    <a:pt x="5172" y="5579"/>
                  </a:cubicBezTo>
                  <a:cubicBezTo>
                    <a:pt x="5527" y="5499"/>
                    <a:pt x="5895" y="5412"/>
                    <a:pt x="6271" y="5320"/>
                  </a:cubicBezTo>
                  <a:cubicBezTo>
                    <a:pt x="6742" y="5203"/>
                    <a:pt x="7222" y="5061"/>
                    <a:pt x="7705" y="4906"/>
                  </a:cubicBezTo>
                  <a:close/>
                  <a:moveTo>
                    <a:pt x="3996" y="5820"/>
                  </a:moveTo>
                  <a:cubicBezTo>
                    <a:pt x="4099" y="6262"/>
                    <a:pt x="4219" y="6734"/>
                    <a:pt x="4356" y="7220"/>
                  </a:cubicBezTo>
                  <a:cubicBezTo>
                    <a:pt x="4426" y="7469"/>
                    <a:pt x="4502" y="7721"/>
                    <a:pt x="4587" y="7974"/>
                  </a:cubicBezTo>
                  <a:cubicBezTo>
                    <a:pt x="3204" y="8281"/>
                    <a:pt x="2683" y="8449"/>
                    <a:pt x="2522" y="8672"/>
                  </a:cubicBezTo>
                  <a:cubicBezTo>
                    <a:pt x="2164" y="7609"/>
                    <a:pt x="1870" y="6755"/>
                    <a:pt x="1624" y="6072"/>
                  </a:cubicBezTo>
                  <a:lnTo>
                    <a:pt x="1624" y="6072"/>
                  </a:lnTo>
                  <a:cubicBezTo>
                    <a:pt x="1695" y="6078"/>
                    <a:pt x="1775" y="6082"/>
                    <a:pt x="1863" y="6082"/>
                  </a:cubicBezTo>
                  <a:cubicBezTo>
                    <a:pt x="2351" y="6082"/>
                    <a:pt x="3098" y="5986"/>
                    <a:pt x="3996" y="5820"/>
                  </a:cubicBezTo>
                  <a:close/>
                  <a:moveTo>
                    <a:pt x="14004" y="10251"/>
                  </a:moveTo>
                  <a:cubicBezTo>
                    <a:pt x="14009" y="10269"/>
                    <a:pt x="14013" y="10286"/>
                    <a:pt x="14019" y="10305"/>
                  </a:cubicBezTo>
                  <a:cubicBezTo>
                    <a:pt x="13962" y="10316"/>
                    <a:pt x="13900" y="10332"/>
                    <a:pt x="13836" y="10346"/>
                  </a:cubicBezTo>
                  <a:cubicBezTo>
                    <a:pt x="13897" y="10316"/>
                    <a:pt x="13955" y="10284"/>
                    <a:pt x="14004" y="10251"/>
                  </a:cubicBezTo>
                  <a:close/>
                  <a:moveTo>
                    <a:pt x="12960" y="6937"/>
                  </a:moveTo>
                  <a:cubicBezTo>
                    <a:pt x="13257" y="7855"/>
                    <a:pt x="13581" y="8779"/>
                    <a:pt x="13834" y="9660"/>
                  </a:cubicBezTo>
                  <a:cubicBezTo>
                    <a:pt x="13870" y="9785"/>
                    <a:pt x="13906" y="9909"/>
                    <a:pt x="13940" y="10032"/>
                  </a:cubicBezTo>
                  <a:cubicBezTo>
                    <a:pt x="13728" y="10101"/>
                    <a:pt x="13387" y="10237"/>
                    <a:pt x="13014" y="10387"/>
                  </a:cubicBezTo>
                  <a:cubicBezTo>
                    <a:pt x="12405" y="10632"/>
                    <a:pt x="11711" y="10914"/>
                    <a:pt x="11356" y="11007"/>
                  </a:cubicBezTo>
                  <a:cubicBezTo>
                    <a:pt x="10957" y="11109"/>
                    <a:pt x="10576" y="11191"/>
                    <a:pt x="10210" y="11260"/>
                  </a:cubicBezTo>
                  <a:cubicBezTo>
                    <a:pt x="9900" y="10014"/>
                    <a:pt x="9736" y="8907"/>
                    <a:pt x="9580" y="7947"/>
                  </a:cubicBezTo>
                  <a:cubicBezTo>
                    <a:pt x="10265" y="7723"/>
                    <a:pt x="10947" y="7498"/>
                    <a:pt x="11604" y="7315"/>
                  </a:cubicBezTo>
                  <a:cubicBezTo>
                    <a:pt x="12076" y="7184"/>
                    <a:pt x="12533" y="7056"/>
                    <a:pt x="12960" y="6937"/>
                  </a:cubicBezTo>
                  <a:close/>
                  <a:moveTo>
                    <a:pt x="8629" y="8250"/>
                  </a:moveTo>
                  <a:cubicBezTo>
                    <a:pt x="8922" y="9092"/>
                    <a:pt x="9238" y="9935"/>
                    <a:pt x="9486" y="10743"/>
                  </a:cubicBezTo>
                  <a:cubicBezTo>
                    <a:pt x="9550" y="10950"/>
                    <a:pt x="9612" y="11154"/>
                    <a:pt x="9674" y="11354"/>
                  </a:cubicBezTo>
                  <a:cubicBezTo>
                    <a:pt x="8761" y="11502"/>
                    <a:pt x="7965" y="11585"/>
                    <a:pt x="7306" y="11739"/>
                  </a:cubicBezTo>
                  <a:cubicBezTo>
                    <a:pt x="7044" y="11797"/>
                    <a:pt x="6800" y="11853"/>
                    <a:pt x="6571" y="11906"/>
                  </a:cubicBezTo>
                  <a:cubicBezTo>
                    <a:pt x="6279" y="10795"/>
                    <a:pt x="6101" y="9794"/>
                    <a:pt x="5941" y="8913"/>
                  </a:cubicBezTo>
                  <a:cubicBezTo>
                    <a:pt x="6330" y="8837"/>
                    <a:pt x="6738" y="8751"/>
                    <a:pt x="7157" y="8654"/>
                  </a:cubicBezTo>
                  <a:cubicBezTo>
                    <a:pt x="7640" y="8543"/>
                    <a:pt x="8133" y="8403"/>
                    <a:pt x="8629" y="8250"/>
                  </a:cubicBezTo>
                  <a:close/>
                  <a:moveTo>
                    <a:pt x="4979" y="9085"/>
                  </a:moveTo>
                  <a:cubicBezTo>
                    <a:pt x="5285" y="9910"/>
                    <a:pt x="5612" y="10739"/>
                    <a:pt x="5873" y="11531"/>
                  </a:cubicBezTo>
                  <a:cubicBezTo>
                    <a:pt x="5927" y="11701"/>
                    <a:pt x="5982" y="11868"/>
                    <a:pt x="6036" y="12031"/>
                  </a:cubicBezTo>
                  <a:cubicBezTo>
                    <a:pt x="4950" y="12283"/>
                    <a:pt x="4300" y="12442"/>
                    <a:pt x="3923" y="12587"/>
                  </a:cubicBezTo>
                  <a:cubicBezTo>
                    <a:pt x="3891" y="12599"/>
                    <a:pt x="3859" y="12612"/>
                    <a:pt x="3830" y="12625"/>
                  </a:cubicBezTo>
                  <a:cubicBezTo>
                    <a:pt x="3825" y="12610"/>
                    <a:pt x="3821" y="12595"/>
                    <a:pt x="3815" y="12580"/>
                  </a:cubicBezTo>
                  <a:cubicBezTo>
                    <a:pt x="3408" y="11337"/>
                    <a:pt x="3053" y="10259"/>
                    <a:pt x="2741" y="9327"/>
                  </a:cubicBezTo>
                  <a:cubicBezTo>
                    <a:pt x="2729" y="9292"/>
                    <a:pt x="2719" y="9257"/>
                    <a:pt x="2707" y="9222"/>
                  </a:cubicBezTo>
                  <a:lnTo>
                    <a:pt x="2707" y="9222"/>
                  </a:lnTo>
                  <a:cubicBezTo>
                    <a:pt x="2827" y="9251"/>
                    <a:pt x="2993" y="9265"/>
                    <a:pt x="3198" y="9265"/>
                  </a:cubicBezTo>
                  <a:cubicBezTo>
                    <a:pt x="3636" y="9265"/>
                    <a:pt x="4253" y="9201"/>
                    <a:pt x="4979" y="9085"/>
                  </a:cubicBezTo>
                  <a:close/>
                  <a:moveTo>
                    <a:pt x="13405" y="529"/>
                  </a:moveTo>
                  <a:cubicBezTo>
                    <a:pt x="13430" y="529"/>
                    <a:pt x="13455" y="530"/>
                    <a:pt x="13479" y="530"/>
                  </a:cubicBezTo>
                  <a:cubicBezTo>
                    <a:pt x="13795" y="536"/>
                    <a:pt x="14084" y="582"/>
                    <a:pt x="14333" y="663"/>
                  </a:cubicBezTo>
                  <a:cubicBezTo>
                    <a:pt x="14584" y="744"/>
                    <a:pt x="14795" y="857"/>
                    <a:pt x="14965" y="982"/>
                  </a:cubicBezTo>
                  <a:cubicBezTo>
                    <a:pt x="15198" y="1154"/>
                    <a:pt x="15395" y="1373"/>
                    <a:pt x="15553" y="1621"/>
                  </a:cubicBezTo>
                  <a:cubicBezTo>
                    <a:pt x="15712" y="1869"/>
                    <a:pt x="15834" y="2142"/>
                    <a:pt x="15933" y="2426"/>
                  </a:cubicBezTo>
                  <a:cubicBezTo>
                    <a:pt x="16031" y="2710"/>
                    <a:pt x="16108" y="3002"/>
                    <a:pt x="16170" y="3297"/>
                  </a:cubicBezTo>
                  <a:cubicBezTo>
                    <a:pt x="16235" y="3595"/>
                    <a:pt x="16286" y="3891"/>
                    <a:pt x="16339" y="4193"/>
                  </a:cubicBezTo>
                  <a:cubicBezTo>
                    <a:pt x="16548" y="5392"/>
                    <a:pt x="16747" y="6551"/>
                    <a:pt x="16933" y="7667"/>
                  </a:cubicBezTo>
                  <a:cubicBezTo>
                    <a:pt x="17120" y="8783"/>
                    <a:pt x="17297" y="9859"/>
                    <a:pt x="17465" y="10889"/>
                  </a:cubicBezTo>
                  <a:cubicBezTo>
                    <a:pt x="17548" y="11403"/>
                    <a:pt x="17630" y="11907"/>
                    <a:pt x="17710" y="12400"/>
                  </a:cubicBezTo>
                  <a:cubicBezTo>
                    <a:pt x="17749" y="12646"/>
                    <a:pt x="17789" y="12890"/>
                    <a:pt x="17828" y="13131"/>
                  </a:cubicBezTo>
                  <a:cubicBezTo>
                    <a:pt x="17833" y="13160"/>
                    <a:pt x="17837" y="13191"/>
                    <a:pt x="17843" y="13221"/>
                  </a:cubicBezTo>
                  <a:lnTo>
                    <a:pt x="17849" y="13263"/>
                  </a:lnTo>
                  <a:lnTo>
                    <a:pt x="17850" y="13276"/>
                  </a:lnTo>
                  <a:cubicBezTo>
                    <a:pt x="17851" y="13293"/>
                    <a:pt x="17855" y="13311"/>
                    <a:pt x="17856" y="13329"/>
                  </a:cubicBezTo>
                  <a:cubicBezTo>
                    <a:pt x="17859" y="13361"/>
                    <a:pt x="17862" y="13393"/>
                    <a:pt x="17865" y="13425"/>
                  </a:cubicBezTo>
                  <a:cubicBezTo>
                    <a:pt x="17816" y="13433"/>
                    <a:pt x="17765" y="13441"/>
                    <a:pt x="17717" y="13449"/>
                  </a:cubicBezTo>
                  <a:lnTo>
                    <a:pt x="17710" y="13451"/>
                  </a:lnTo>
                  <a:lnTo>
                    <a:pt x="17705" y="13451"/>
                  </a:lnTo>
                  <a:cubicBezTo>
                    <a:pt x="17704" y="13451"/>
                    <a:pt x="17704" y="13451"/>
                    <a:pt x="17698" y="13452"/>
                  </a:cubicBezTo>
                  <a:lnTo>
                    <a:pt x="17633" y="13465"/>
                  </a:lnTo>
                  <a:cubicBezTo>
                    <a:pt x="17590" y="13475"/>
                    <a:pt x="17548" y="13484"/>
                    <a:pt x="17506" y="13492"/>
                  </a:cubicBezTo>
                  <a:cubicBezTo>
                    <a:pt x="17421" y="13511"/>
                    <a:pt x="17336" y="13528"/>
                    <a:pt x="17252" y="13548"/>
                  </a:cubicBezTo>
                  <a:cubicBezTo>
                    <a:pt x="16916" y="13620"/>
                    <a:pt x="16586" y="13691"/>
                    <a:pt x="16260" y="13760"/>
                  </a:cubicBezTo>
                  <a:cubicBezTo>
                    <a:pt x="16090" y="13797"/>
                    <a:pt x="15922" y="13834"/>
                    <a:pt x="15755" y="13870"/>
                  </a:cubicBezTo>
                  <a:cubicBezTo>
                    <a:pt x="15635" y="13365"/>
                    <a:pt x="14788" y="11188"/>
                    <a:pt x="14595" y="10384"/>
                  </a:cubicBezTo>
                  <a:cubicBezTo>
                    <a:pt x="14258" y="8971"/>
                    <a:pt x="14095" y="7726"/>
                    <a:pt x="13936" y="6659"/>
                  </a:cubicBezTo>
                  <a:cubicBezTo>
                    <a:pt x="15202" y="6297"/>
                    <a:pt x="16040" y="6035"/>
                    <a:pt x="16023" y="5958"/>
                  </a:cubicBezTo>
                  <a:cubicBezTo>
                    <a:pt x="15987" y="5799"/>
                    <a:pt x="15900" y="5752"/>
                    <a:pt x="15783" y="5752"/>
                  </a:cubicBezTo>
                  <a:cubicBezTo>
                    <a:pt x="15675" y="5752"/>
                    <a:pt x="15541" y="5792"/>
                    <a:pt x="15396" y="5821"/>
                  </a:cubicBezTo>
                  <a:cubicBezTo>
                    <a:pt x="15659" y="5712"/>
                    <a:pt x="15848" y="5582"/>
                    <a:pt x="15818" y="5449"/>
                  </a:cubicBezTo>
                  <a:cubicBezTo>
                    <a:pt x="15817" y="5444"/>
                    <a:pt x="15809" y="5441"/>
                    <a:pt x="15797" y="5441"/>
                  </a:cubicBezTo>
                  <a:cubicBezTo>
                    <a:pt x="15646" y="5441"/>
                    <a:pt x="14735" y="5772"/>
                    <a:pt x="13847" y="6080"/>
                  </a:cubicBezTo>
                  <a:cubicBezTo>
                    <a:pt x="13798" y="5784"/>
                    <a:pt x="13747" y="5504"/>
                    <a:pt x="13691" y="5239"/>
                  </a:cubicBezTo>
                  <a:cubicBezTo>
                    <a:pt x="13514" y="4422"/>
                    <a:pt x="13364" y="3736"/>
                    <a:pt x="13236" y="3161"/>
                  </a:cubicBezTo>
                  <a:cubicBezTo>
                    <a:pt x="14773" y="2700"/>
                    <a:pt x="15818" y="2367"/>
                    <a:pt x="15795" y="2284"/>
                  </a:cubicBezTo>
                  <a:cubicBezTo>
                    <a:pt x="15757" y="2133"/>
                    <a:pt x="15671" y="2086"/>
                    <a:pt x="15554" y="2086"/>
                  </a:cubicBezTo>
                  <a:cubicBezTo>
                    <a:pt x="15435" y="2086"/>
                    <a:pt x="15285" y="2134"/>
                    <a:pt x="15122" y="2169"/>
                  </a:cubicBezTo>
                  <a:cubicBezTo>
                    <a:pt x="15405" y="2051"/>
                    <a:pt x="15607" y="1914"/>
                    <a:pt x="15574" y="1780"/>
                  </a:cubicBezTo>
                  <a:cubicBezTo>
                    <a:pt x="15573" y="1776"/>
                    <a:pt x="15566" y="1774"/>
                    <a:pt x="15555" y="1774"/>
                  </a:cubicBezTo>
                  <a:cubicBezTo>
                    <a:pt x="15388" y="1774"/>
                    <a:pt x="14171" y="2236"/>
                    <a:pt x="13112" y="2610"/>
                  </a:cubicBezTo>
                  <a:cubicBezTo>
                    <a:pt x="12863" y="1518"/>
                    <a:pt x="12699" y="918"/>
                    <a:pt x="12543" y="603"/>
                  </a:cubicBezTo>
                  <a:cubicBezTo>
                    <a:pt x="12842" y="556"/>
                    <a:pt x="13133" y="529"/>
                    <a:pt x="13405" y="529"/>
                  </a:cubicBezTo>
                  <a:close/>
                  <a:moveTo>
                    <a:pt x="15381" y="13544"/>
                  </a:moveTo>
                  <a:lnTo>
                    <a:pt x="15381" y="13544"/>
                  </a:lnTo>
                  <a:cubicBezTo>
                    <a:pt x="15445" y="13699"/>
                    <a:pt x="15517" y="13829"/>
                    <a:pt x="15590" y="13905"/>
                  </a:cubicBezTo>
                  <a:cubicBezTo>
                    <a:pt x="15545" y="13915"/>
                    <a:pt x="15501" y="13926"/>
                    <a:pt x="15455" y="13935"/>
                  </a:cubicBezTo>
                  <a:cubicBezTo>
                    <a:pt x="15454" y="13825"/>
                    <a:pt x="15412" y="13689"/>
                    <a:pt x="15381" y="13544"/>
                  </a:cubicBezTo>
                  <a:close/>
                  <a:moveTo>
                    <a:pt x="14115" y="10645"/>
                  </a:moveTo>
                  <a:cubicBezTo>
                    <a:pt x="14577" y="12255"/>
                    <a:pt x="14953" y="13540"/>
                    <a:pt x="15142" y="14004"/>
                  </a:cubicBezTo>
                  <a:cubicBezTo>
                    <a:pt x="14884" y="14059"/>
                    <a:pt x="14632" y="14114"/>
                    <a:pt x="14381" y="14169"/>
                  </a:cubicBezTo>
                  <a:cubicBezTo>
                    <a:pt x="13347" y="14392"/>
                    <a:pt x="12372" y="14608"/>
                    <a:pt x="11441" y="14821"/>
                  </a:cubicBezTo>
                  <a:cubicBezTo>
                    <a:pt x="11469" y="14677"/>
                    <a:pt x="10742" y="12917"/>
                    <a:pt x="10391" y="11880"/>
                  </a:cubicBezTo>
                  <a:cubicBezTo>
                    <a:pt x="10538" y="11830"/>
                    <a:pt x="10683" y="11781"/>
                    <a:pt x="10826" y="11734"/>
                  </a:cubicBezTo>
                  <a:cubicBezTo>
                    <a:pt x="11809" y="11421"/>
                    <a:pt x="12698" y="11139"/>
                    <a:pt x="13339" y="10924"/>
                  </a:cubicBezTo>
                  <a:cubicBezTo>
                    <a:pt x="13673" y="10812"/>
                    <a:pt x="13939" y="10718"/>
                    <a:pt x="14115" y="10645"/>
                  </a:cubicBezTo>
                  <a:close/>
                  <a:moveTo>
                    <a:pt x="11055" y="14425"/>
                  </a:moveTo>
                  <a:lnTo>
                    <a:pt x="11055" y="14425"/>
                  </a:lnTo>
                  <a:cubicBezTo>
                    <a:pt x="11156" y="14651"/>
                    <a:pt x="11271" y="14818"/>
                    <a:pt x="11388" y="14832"/>
                  </a:cubicBezTo>
                  <a:cubicBezTo>
                    <a:pt x="11297" y="14853"/>
                    <a:pt x="11209" y="14872"/>
                    <a:pt x="11120" y="14894"/>
                  </a:cubicBezTo>
                  <a:cubicBezTo>
                    <a:pt x="11157" y="14778"/>
                    <a:pt x="11097" y="14610"/>
                    <a:pt x="11055" y="14425"/>
                  </a:cubicBezTo>
                  <a:close/>
                  <a:moveTo>
                    <a:pt x="9891" y="12063"/>
                  </a:moveTo>
                  <a:cubicBezTo>
                    <a:pt x="10341" y="13522"/>
                    <a:pt x="10697" y="14639"/>
                    <a:pt x="10858" y="14956"/>
                  </a:cubicBezTo>
                  <a:cubicBezTo>
                    <a:pt x="9696" y="15223"/>
                    <a:pt x="8599" y="15477"/>
                    <a:pt x="7565" y="15715"/>
                  </a:cubicBezTo>
                  <a:cubicBezTo>
                    <a:pt x="7648" y="15597"/>
                    <a:pt x="7570" y="15407"/>
                    <a:pt x="7516" y="15190"/>
                  </a:cubicBezTo>
                  <a:lnTo>
                    <a:pt x="7516" y="15190"/>
                  </a:lnTo>
                  <a:cubicBezTo>
                    <a:pt x="7625" y="15423"/>
                    <a:pt x="7750" y="15593"/>
                    <a:pt x="7870" y="15593"/>
                  </a:cubicBezTo>
                  <a:cubicBezTo>
                    <a:pt x="7882" y="15593"/>
                    <a:pt x="7893" y="15592"/>
                    <a:pt x="7904" y="15589"/>
                  </a:cubicBezTo>
                  <a:cubicBezTo>
                    <a:pt x="7982" y="15566"/>
                    <a:pt x="7360" y="14129"/>
                    <a:pt x="6950" y="13056"/>
                  </a:cubicBezTo>
                  <a:cubicBezTo>
                    <a:pt x="7059" y="13029"/>
                    <a:pt x="7168" y="13002"/>
                    <a:pt x="7279" y="12972"/>
                  </a:cubicBezTo>
                  <a:cubicBezTo>
                    <a:pt x="8134" y="12751"/>
                    <a:pt x="9024" y="12386"/>
                    <a:pt x="9891" y="12063"/>
                  </a:cubicBezTo>
                  <a:close/>
                  <a:moveTo>
                    <a:pt x="6416" y="13178"/>
                  </a:moveTo>
                  <a:cubicBezTo>
                    <a:pt x="6866" y="14534"/>
                    <a:pt x="7213" y="15536"/>
                    <a:pt x="7355" y="15764"/>
                  </a:cubicBezTo>
                  <a:cubicBezTo>
                    <a:pt x="6876" y="15876"/>
                    <a:pt x="6411" y="15983"/>
                    <a:pt x="5960" y="16086"/>
                  </a:cubicBezTo>
                  <a:cubicBezTo>
                    <a:pt x="5707" y="16145"/>
                    <a:pt x="5458" y="16202"/>
                    <a:pt x="5213" y="16260"/>
                  </a:cubicBezTo>
                  <a:cubicBezTo>
                    <a:pt x="5157" y="16273"/>
                    <a:pt x="5100" y="16285"/>
                    <a:pt x="5045" y="16299"/>
                  </a:cubicBezTo>
                  <a:lnTo>
                    <a:pt x="5040" y="16299"/>
                  </a:lnTo>
                  <a:lnTo>
                    <a:pt x="5029" y="16300"/>
                  </a:lnTo>
                  <a:lnTo>
                    <a:pt x="5028" y="16290"/>
                  </a:lnTo>
                  <a:lnTo>
                    <a:pt x="5027" y="16287"/>
                  </a:lnTo>
                  <a:cubicBezTo>
                    <a:pt x="5027" y="16286"/>
                    <a:pt x="5027" y="16285"/>
                    <a:pt x="5027" y="16285"/>
                  </a:cubicBezTo>
                  <a:lnTo>
                    <a:pt x="5027" y="16285"/>
                  </a:lnTo>
                  <a:cubicBezTo>
                    <a:pt x="5027" y="16285"/>
                    <a:pt x="5027" y="16286"/>
                    <a:pt x="5027" y="16286"/>
                  </a:cubicBezTo>
                  <a:cubicBezTo>
                    <a:pt x="5027" y="16286"/>
                    <a:pt x="5026" y="16281"/>
                    <a:pt x="5011" y="16235"/>
                  </a:cubicBezTo>
                  <a:cubicBezTo>
                    <a:pt x="4948" y="16042"/>
                    <a:pt x="4885" y="15851"/>
                    <a:pt x="4824" y="15663"/>
                  </a:cubicBezTo>
                  <a:cubicBezTo>
                    <a:pt x="4702" y="15287"/>
                    <a:pt x="4582" y="14924"/>
                    <a:pt x="4469" y="14570"/>
                  </a:cubicBezTo>
                  <a:cubicBezTo>
                    <a:pt x="4346" y="14196"/>
                    <a:pt x="4228" y="13836"/>
                    <a:pt x="4114" y="13486"/>
                  </a:cubicBezTo>
                  <a:lnTo>
                    <a:pt x="4114" y="13486"/>
                  </a:lnTo>
                  <a:cubicBezTo>
                    <a:pt x="4141" y="13487"/>
                    <a:pt x="4169" y="13488"/>
                    <a:pt x="4198" y="13488"/>
                  </a:cubicBezTo>
                  <a:cubicBezTo>
                    <a:pt x="4337" y="13488"/>
                    <a:pt x="4495" y="13479"/>
                    <a:pt x="4667" y="13464"/>
                  </a:cubicBezTo>
                  <a:cubicBezTo>
                    <a:pt x="5152" y="13422"/>
                    <a:pt x="5754" y="13323"/>
                    <a:pt x="6416" y="13178"/>
                  </a:cubicBezTo>
                  <a:close/>
                  <a:moveTo>
                    <a:pt x="13372" y="0"/>
                  </a:moveTo>
                  <a:cubicBezTo>
                    <a:pt x="13275" y="0"/>
                    <a:pt x="13178" y="3"/>
                    <a:pt x="13082" y="8"/>
                  </a:cubicBezTo>
                  <a:cubicBezTo>
                    <a:pt x="12769" y="25"/>
                    <a:pt x="12467" y="67"/>
                    <a:pt x="12172" y="121"/>
                  </a:cubicBezTo>
                  <a:cubicBezTo>
                    <a:pt x="11877" y="174"/>
                    <a:pt x="11591" y="240"/>
                    <a:pt x="11311" y="308"/>
                  </a:cubicBezTo>
                  <a:cubicBezTo>
                    <a:pt x="9091" y="857"/>
                    <a:pt x="7096" y="1352"/>
                    <a:pt x="5421" y="1772"/>
                  </a:cubicBezTo>
                  <a:cubicBezTo>
                    <a:pt x="3747" y="2193"/>
                    <a:pt x="2393" y="2538"/>
                    <a:pt x="1462" y="2785"/>
                  </a:cubicBezTo>
                  <a:cubicBezTo>
                    <a:pt x="528" y="3032"/>
                    <a:pt x="17" y="3182"/>
                    <a:pt x="23" y="3211"/>
                  </a:cubicBezTo>
                  <a:cubicBezTo>
                    <a:pt x="44" y="3302"/>
                    <a:pt x="154" y="3339"/>
                    <a:pt x="330" y="3339"/>
                  </a:cubicBezTo>
                  <a:cubicBezTo>
                    <a:pt x="751" y="3339"/>
                    <a:pt x="1550" y="3128"/>
                    <a:pt x="2424" y="2930"/>
                  </a:cubicBezTo>
                  <a:lnTo>
                    <a:pt x="2424" y="2930"/>
                  </a:lnTo>
                  <a:cubicBezTo>
                    <a:pt x="1488" y="3190"/>
                    <a:pt x="744" y="3430"/>
                    <a:pt x="544" y="3581"/>
                  </a:cubicBezTo>
                  <a:cubicBezTo>
                    <a:pt x="439" y="3453"/>
                    <a:pt x="353" y="3411"/>
                    <a:pt x="267" y="3411"/>
                  </a:cubicBezTo>
                  <a:cubicBezTo>
                    <a:pt x="231" y="3411"/>
                    <a:pt x="195" y="3419"/>
                    <a:pt x="159" y="3430"/>
                  </a:cubicBezTo>
                  <a:cubicBezTo>
                    <a:pt x="1" y="3483"/>
                    <a:pt x="349" y="4976"/>
                    <a:pt x="1049" y="7432"/>
                  </a:cubicBezTo>
                  <a:cubicBezTo>
                    <a:pt x="1399" y="8660"/>
                    <a:pt x="1839" y="10127"/>
                    <a:pt x="2347" y="11776"/>
                  </a:cubicBezTo>
                  <a:cubicBezTo>
                    <a:pt x="2600" y="12600"/>
                    <a:pt x="2871" y="13469"/>
                    <a:pt x="3158" y="14376"/>
                  </a:cubicBezTo>
                  <a:cubicBezTo>
                    <a:pt x="3301" y="14828"/>
                    <a:pt x="3448" y="15291"/>
                    <a:pt x="3598" y="15763"/>
                  </a:cubicBezTo>
                  <a:cubicBezTo>
                    <a:pt x="3674" y="15998"/>
                    <a:pt x="3750" y="16235"/>
                    <a:pt x="3826" y="16476"/>
                  </a:cubicBezTo>
                  <a:cubicBezTo>
                    <a:pt x="3884" y="16652"/>
                    <a:pt x="3940" y="16829"/>
                    <a:pt x="3998" y="17008"/>
                  </a:cubicBezTo>
                  <a:cubicBezTo>
                    <a:pt x="4076" y="17245"/>
                    <a:pt x="4154" y="17485"/>
                    <a:pt x="4232" y="17724"/>
                  </a:cubicBezTo>
                  <a:cubicBezTo>
                    <a:pt x="5178" y="17506"/>
                    <a:pt x="6145" y="17282"/>
                    <a:pt x="7134" y="17053"/>
                  </a:cubicBezTo>
                  <a:cubicBezTo>
                    <a:pt x="7938" y="16865"/>
                    <a:pt x="8757" y="16674"/>
                    <a:pt x="9588" y="16478"/>
                  </a:cubicBezTo>
                  <a:cubicBezTo>
                    <a:pt x="11027" y="16139"/>
                    <a:pt x="12498" y="15778"/>
                    <a:pt x="13987" y="15403"/>
                  </a:cubicBezTo>
                  <a:cubicBezTo>
                    <a:pt x="14733" y="15214"/>
                    <a:pt x="15482" y="15025"/>
                    <a:pt x="16234" y="14834"/>
                  </a:cubicBezTo>
                  <a:cubicBezTo>
                    <a:pt x="16610" y="14737"/>
                    <a:pt x="16987" y="14640"/>
                    <a:pt x="17365" y="14543"/>
                  </a:cubicBezTo>
                  <a:cubicBezTo>
                    <a:pt x="17555" y="14495"/>
                    <a:pt x="17744" y="14446"/>
                    <a:pt x="17935" y="14397"/>
                  </a:cubicBezTo>
                  <a:cubicBezTo>
                    <a:pt x="18278" y="14313"/>
                    <a:pt x="18620" y="14227"/>
                    <a:pt x="18962" y="14142"/>
                  </a:cubicBezTo>
                  <a:cubicBezTo>
                    <a:pt x="18891" y="13779"/>
                    <a:pt x="18818" y="13414"/>
                    <a:pt x="18747" y="13050"/>
                  </a:cubicBezTo>
                  <a:lnTo>
                    <a:pt x="18618" y="12428"/>
                  </a:lnTo>
                  <a:cubicBezTo>
                    <a:pt x="18532" y="12014"/>
                    <a:pt x="18447" y="11600"/>
                    <a:pt x="18362" y="11185"/>
                  </a:cubicBezTo>
                  <a:cubicBezTo>
                    <a:pt x="18192" y="10357"/>
                    <a:pt x="18021" y="9531"/>
                    <a:pt x="17851" y="8710"/>
                  </a:cubicBezTo>
                  <a:cubicBezTo>
                    <a:pt x="17514" y="7068"/>
                    <a:pt x="17185" y="5446"/>
                    <a:pt x="16877" y="3866"/>
                  </a:cubicBezTo>
                  <a:cubicBezTo>
                    <a:pt x="16813" y="3539"/>
                    <a:pt x="16745" y="3211"/>
                    <a:pt x="16659" y="2886"/>
                  </a:cubicBezTo>
                  <a:cubicBezTo>
                    <a:pt x="16573" y="2560"/>
                    <a:pt x="16470" y="2237"/>
                    <a:pt x="16331" y="1922"/>
                  </a:cubicBezTo>
                  <a:cubicBezTo>
                    <a:pt x="16194" y="1610"/>
                    <a:pt x="16020" y="1308"/>
                    <a:pt x="15797" y="1039"/>
                  </a:cubicBezTo>
                  <a:cubicBezTo>
                    <a:pt x="15576" y="770"/>
                    <a:pt x="15300" y="541"/>
                    <a:pt x="14998" y="375"/>
                  </a:cubicBezTo>
                  <a:cubicBezTo>
                    <a:pt x="14695" y="209"/>
                    <a:pt x="14368" y="106"/>
                    <a:pt x="14042" y="52"/>
                  </a:cubicBezTo>
                  <a:cubicBezTo>
                    <a:pt x="13817" y="15"/>
                    <a:pt x="13593" y="0"/>
                    <a:pt x="1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38"/>
          <p:cNvGrpSpPr/>
          <p:nvPr/>
        </p:nvGrpSpPr>
        <p:grpSpPr>
          <a:xfrm>
            <a:off x="7982715" y="340590"/>
            <a:ext cx="896104" cy="592964"/>
            <a:chOff x="1411650" y="1979975"/>
            <a:chExt cx="748625" cy="495375"/>
          </a:xfrm>
        </p:grpSpPr>
        <p:sp>
          <p:nvSpPr>
            <p:cNvPr id="40" name="Google Shape;40;p38"/>
            <p:cNvSpPr/>
            <p:nvPr/>
          </p:nvSpPr>
          <p:spPr>
            <a:xfrm>
              <a:off x="1411650" y="2180875"/>
              <a:ext cx="199550" cy="253900"/>
            </a:xfrm>
            <a:custGeom>
              <a:rect b="b" l="l" r="r" t="t"/>
              <a:pathLst>
                <a:path extrusionOk="0" h="10156" w="7982">
                  <a:moveTo>
                    <a:pt x="4697" y="3973"/>
                  </a:moveTo>
                  <a:cubicBezTo>
                    <a:pt x="4779" y="4100"/>
                    <a:pt x="4857" y="4233"/>
                    <a:pt x="4928" y="4373"/>
                  </a:cubicBezTo>
                  <a:cubicBezTo>
                    <a:pt x="5146" y="4790"/>
                    <a:pt x="5325" y="5247"/>
                    <a:pt x="5433" y="5733"/>
                  </a:cubicBezTo>
                  <a:cubicBezTo>
                    <a:pt x="5441" y="5768"/>
                    <a:pt x="5449" y="5805"/>
                    <a:pt x="5457" y="5839"/>
                  </a:cubicBezTo>
                  <a:cubicBezTo>
                    <a:pt x="5465" y="5876"/>
                    <a:pt x="5474" y="5910"/>
                    <a:pt x="5480" y="5947"/>
                  </a:cubicBezTo>
                  <a:cubicBezTo>
                    <a:pt x="5494" y="6020"/>
                    <a:pt x="5506" y="6090"/>
                    <a:pt x="5518" y="6162"/>
                  </a:cubicBezTo>
                  <a:cubicBezTo>
                    <a:pt x="5531" y="6235"/>
                    <a:pt x="5538" y="6310"/>
                    <a:pt x="5549" y="6382"/>
                  </a:cubicBezTo>
                  <a:cubicBezTo>
                    <a:pt x="5553" y="6418"/>
                    <a:pt x="5559" y="6456"/>
                    <a:pt x="5561" y="6492"/>
                  </a:cubicBezTo>
                  <a:lnTo>
                    <a:pt x="5571" y="6603"/>
                  </a:lnTo>
                  <a:cubicBezTo>
                    <a:pt x="5587" y="6751"/>
                    <a:pt x="5587" y="6900"/>
                    <a:pt x="5594" y="7051"/>
                  </a:cubicBezTo>
                  <a:lnTo>
                    <a:pt x="5590" y="7276"/>
                  </a:lnTo>
                  <a:cubicBezTo>
                    <a:pt x="5590" y="7295"/>
                    <a:pt x="5590" y="7314"/>
                    <a:pt x="5588" y="7332"/>
                  </a:cubicBezTo>
                  <a:lnTo>
                    <a:pt x="5585" y="7389"/>
                  </a:lnTo>
                  <a:lnTo>
                    <a:pt x="5576" y="7502"/>
                  </a:lnTo>
                  <a:lnTo>
                    <a:pt x="5569" y="7615"/>
                  </a:lnTo>
                  <a:cubicBezTo>
                    <a:pt x="5565" y="7648"/>
                    <a:pt x="5561" y="7681"/>
                    <a:pt x="5556" y="7715"/>
                  </a:cubicBezTo>
                  <a:cubicBezTo>
                    <a:pt x="5547" y="7782"/>
                    <a:pt x="5537" y="7851"/>
                    <a:pt x="5522" y="7918"/>
                  </a:cubicBezTo>
                  <a:cubicBezTo>
                    <a:pt x="5494" y="8052"/>
                    <a:pt x="5456" y="8186"/>
                    <a:pt x="5408" y="8311"/>
                  </a:cubicBezTo>
                  <a:cubicBezTo>
                    <a:pt x="5313" y="8561"/>
                    <a:pt x="5177" y="8780"/>
                    <a:pt x="5029" y="8906"/>
                  </a:cubicBezTo>
                  <a:cubicBezTo>
                    <a:pt x="4954" y="8972"/>
                    <a:pt x="4879" y="9012"/>
                    <a:pt x="4798" y="9040"/>
                  </a:cubicBezTo>
                  <a:cubicBezTo>
                    <a:pt x="4739" y="9057"/>
                    <a:pt x="4682" y="9067"/>
                    <a:pt x="4621" y="9067"/>
                  </a:cubicBezTo>
                  <a:cubicBezTo>
                    <a:pt x="4592" y="9067"/>
                    <a:pt x="4562" y="9065"/>
                    <a:pt x="4530" y="9060"/>
                  </a:cubicBezTo>
                  <a:cubicBezTo>
                    <a:pt x="4436" y="9044"/>
                    <a:pt x="4334" y="9004"/>
                    <a:pt x="4234" y="8943"/>
                  </a:cubicBezTo>
                  <a:cubicBezTo>
                    <a:pt x="4135" y="8880"/>
                    <a:pt x="4040" y="8796"/>
                    <a:pt x="3960" y="8700"/>
                  </a:cubicBezTo>
                  <a:lnTo>
                    <a:pt x="3931" y="8663"/>
                  </a:lnTo>
                  <a:cubicBezTo>
                    <a:pt x="3920" y="8651"/>
                    <a:pt x="3911" y="8637"/>
                    <a:pt x="3902" y="8625"/>
                  </a:cubicBezTo>
                  <a:lnTo>
                    <a:pt x="3875" y="8585"/>
                  </a:lnTo>
                  <a:lnTo>
                    <a:pt x="3851" y="8545"/>
                  </a:lnTo>
                  <a:cubicBezTo>
                    <a:pt x="3834" y="8518"/>
                    <a:pt x="3820" y="8490"/>
                    <a:pt x="3805" y="8463"/>
                  </a:cubicBezTo>
                  <a:lnTo>
                    <a:pt x="3794" y="8442"/>
                  </a:lnTo>
                  <a:lnTo>
                    <a:pt x="3786" y="8418"/>
                  </a:lnTo>
                  <a:lnTo>
                    <a:pt x="3765" y="8372"/>
                  </a:lnTo>
                  <a:cubicBezTo>
                    <a:pt x="3713" y="8246"/>
                    <a:pt x="3676" y="8111"/>
                    <a:pt x="3653" y="7969"/>
                  </a:cubicBezTo>
                  <a:cubicBezTo>
                    <a:pt x="3605" y="7685"/>
                    <a:pt x="3612" y="7374"/>
                    <a:pt x="3649" y="7063"/>
                  </a:cubicBezTo>
                  <a:cubicBezTo>
                    <a:pt x="3724" y="6527"/>
                    <a:pt x="3839" y="5999"/>
                    <a:pt x="4007" y="5507"/>
                  </a:cubicBezTo>
                  <a:cubicBezTo>
                    <a:pt x="4175" y="5016"/>
                    <a:pt x="4380" y="4555"/>
                    <a:pt x="4605" y="4132"/>
                  </a:cubicBezTo>
                  <a:cubicBezTo>
                    <a:pt x="4635" y="4078"/>
                    <a:pt x="4667" y="4025"/>
                    <a:pt x="4697" y="3973"/>
                  </a:cubicBezTo>
                  <a:close/>
                  <a:moveTo>
                    <a:pt x="7515" y="0"/>
                  </a:moveTo>
                  <a:cubicBezTo>
                    <a:pt x="7461" y="0"/>
                    <a:pt x="7172" y="154"/>
                    <a:pt x="6774" y="442"/>
                  </a:cubicBezTo>
                  <a:cubicBezTo>
                    <a:pt x="6719" y="479"/>
                    <a:pt x="6666" y="525"/>
                    <a:pt x="6609" y="569"/>
                  </a:cubicBezTo>
                  <a:cubicBezTo>
                    <a:pt x="6553" y="614"/>
                    <a:pt x="6494" y="660"/>
                    <a:pt x="6434" y="710"/>
                  </a:cubicBezTo>
                  <a:cubicBezTo>
                    <a:pt x="6404" y="734"/>
                    <a:pt x="6372" y="758"/>
                    <a:pt x="6342" y="784"/>
                  </a:cubicBezTo>
                  <a:cubicBezTo>
                    <a:pt x="6327" y="796"/>
                    <a:pt x="6311" y="809"/>
                    <a:pt x="6295" y="821"/>
                  </a:cubicBezTo>
                  <a:cubicBezTo>
                    <a:pt x="6280" y="834"/>
                    <a:pt x="6265" y="848"/>
                    <a:pt x="6249" y="863"/>
                  </a:cubicBezTo>
                  <a:cubicBezTo>
                    <a:pt x="6189" y="918"/>
                    <a:pt x="6128" y="974"/>
                    <a:pt x="6062" y="1032"/>
                  </a:cubicBezTo>
                  <a:cubicBezTo>
                    <a:pt x="6000" y="1091"/>
                    <a:pt x="5934" y="1148"/>
                    <a:pt x="5871" y="1210"/>
                  </a:cubicBezTo>
                  <a:cubicBezTo>
                    <a:pt x="5809" y="1275"/>
                    <a:pt x="5744" y="1339"/>
                    <a:pt x="5680" y="1407"/>
                  </a:cubicBezTo>
                  <a:cubicBezTo>
                    <a:pt x="5647" y="1440"/>
                    <a:pt x="5615" y="1472"/>
                    <a:pt x="5583" y="1506"/>
                  </a:cubicBezTo>
                  <a:cubicBezTo>
                    <a:pt x="5551" y="1540"/>
                    <a:pt x="5517" y="1573"/>
                    <a:pt x="5486" y="1610"/>
                  </a:cubicBezTo>
                  <a:cubicBezTo>
                    <a:pt x="5425" y="1681"/>
                    <a:pt x="5362" y="1753"/>
                    <a:pt x="5298" y="1826"/>
                  </a:cubicBezTo>
                  <a:cubicBezTo>
                    <a:pt x="5229" y="1901"/>
                    <a:pt x="5165" y="1981"/>
                    <a:pt x="5101" y="2063"/>
                  </a:cubicBezTo>
                  <a:lnTo>
                    <a:pt x="5082" y="2045"/>
                  </a:lnTo>
                  <a:cubicBezTo>
                    <a:pt x="5045" y="2009"/>
                    <a:pt x="5007" y="1976"/>
                    <a:pt x="4971" y="1943"/>
                  </a:cubicBezTo>
                  <a:cubicBezTo>
                    <a:pt x="4933" y="1908"/>
                    <a:pt x="4896" y="1875"/>
                    <a:pt x="4861" y="1843"/>
                  </a:cubicBezTo>
                  <a:cubicBezTo>
                    <a:pt x="4842" y="1827"/>
                    <a:pt x="4825" y="1810"/>
                    <a:pt x="4805" y="1795"/>
                  </a:cubicBezTo>
                  <a:cubicBezTo>
                    <a:pt x="4787" y="1780"/>
                    <a:pt x="4768" y="1763"/>
                    <a:pt x="4749" y="1749"/>
                  </a:cubicBezTo>
                  <a:cubicBezTo>
                    <a:pt x="4674" y="1688"/>
                    <a:pt x="4600" y="1629"/>
                    <a:pt x="4529" y="1572"/>
                  </a:cubicBezTo>
                  <a:cubicBezTo>
                    <a:pt x="4455" y="1516"/>
                    <a:pt x="4380" y="1465"/>
                    <a:pt x="4308" y="1412"/>
                  </a:cubicBezTo>
                  <a:cubicBezTo>
                    <a:pt x="4271" y="1386"/>
                    <a:pt x="4236" y="1359"/>
                    <a:pt x="4198" y="1337"/>
                  </a:cubicBezTo>
                  <a:cubicBezTo>
                    <a:pt x="4163" y="1314"/>
                    <a:pt x="4125" y="1290"/>
                    <a:pt x="4089" y="1267"/>
                  </a:cubicBezTo>
                  <a:cubicBezTo>
                    <a:pt x="4016" y="1221"/>
                    <a:pt x="3946" y="1176"/>
                    <a:pt x="3875" y="1134"/>
                  </a:cubicBezTo>
                  <a:cubicBezTo>
                    <a:pt x="3803" y="1094"/>
                    <a:pt x="3733" y="1054"/>
                    <a:pt x="3663" y="1017"/>
                  </a:cubicBezTo>
                  <a:cubicBezTo>
                    <a:pt x="3628" y="999"/>
                    <a:pt x="3594" y="978"/>
                    <a:pt x="3559" y="962"/>
                  </a:cubicBezTo>
                  <a:cubicBezTo>
                    <a:pt x="3525" y="946"/>
                    <a:pt x="3489" y="929"/>
                    <a:pt x="3456" y="913"/>
                  </a:cubicBezTo>
                  <a:cubicBezTo>
                    <a:pt x="3387" y="880"/>
                    <a:pt x="3321" y="848"/>
                    <a:pt x="3255" y="817"/>
                  </a:cubicBezTo>
                  <a:cubicBezTo>
                    <a:pt x="3188" y="788"/>
                    <a:pt x="3122" y="762"/>
                    <a:pt x="3058" y="735"/>
                  </a:cubicBezTo>
                  <a:cubicBezTo>
                    <a:pt x="2994" y="710"/>
                    <a:pt x="2931" y="683"/>
                    <a:pt x="2869" y="660"/>
                  </a:cubicBezTo>
                  <a:cubicBezTo>
                    <a:pt x="2806" y="639"/>
                    <a:pt x="2745" y="617"/>
                    <a:pt x="2686" y="597"/>
                  </a:cubicBezTo>
                  <a:cubicBezTo>
                    <a:pt x="2203" y="437"/>
                    <a:pt x="1791" y="366"/>
                    <a:pt x="1454" y="334"/>
                  </a:cubicBezTo>
                  <a:cubicBezTo>
                    <a:pt x="1370" y="327"/>
                    <a:pt x="1289" y="324"/>
                    <a:pt x="1214" y="322"/>
                  </a:cubicBezTo>
                  <a:cubicBezTo>
                    <a:pt x="1169" y="320"/>
                    <a:pt x="1125" y="318"/>
                    <a:pt x="1083" y="318"/>
                  </a:cubicBezTo>
                  <a:cubicBezTo>
                    <a:pt x="1054" y="318"/>
                    <a:pt x="1027" y="319"/>
                    <a:pt x="1000" y="321"/>
                  </a:cubicBezTo>
                  <a:cubicBezTo>
                    <a:pt x="933" y="323"/>
                    <a:pt x="871" y="327"/>
                    <a:pt x="812" y="333"/>
                  </a:cubicBezTo>
                  <a:cubicBezTo>
                    <a:pt x="753" y="338"/>
                    <a:pt x="699" y="342"/>
                    <a:pt x="648" y="353"/>
                  </a:cubicBezTo>
                  <a:cubicBezTo>
                    <a:pt x="548" y="371"/>
                    <a:pt x="462" y="392"/>
                    <a:pt x="389" y="415"/>
                  </a:cubicBezTo>
                  <a:cubicBezTo>
                    <a:pt x="371" y="421"/>
                    <a:pt x="355" y="428"/>
                    <a:pt x="336" y="435"/>
                  </a:cubicBezTo>
                  <a:cubicBezTo>
                    <a:pt x="320" y="441"/>
                    <a:pt x="304" y="450"/>
                    <a:pt x="290" y="456"/>
                  </a:cubicBezTo>
                  <a:cubicBezTo>
                    <a:pt x="260" y="471"/>
                    <a:pt x="233" y="485"/>
                    <a:pt x="210" y="501"/>
                  </a:cubicBezTo>
                  <a:cubicBezTo>
                    <a:pt x="16" y="628"/>
                    <a:pt x="0" y="789"/>
                    <a:pt x="17" y="1003"/>
                  </a:cubicBezTo>
                  <a:cubicBezTo>
                    <a:pt x="23" y="1065"/>
                    <a:pt x="87" y="1122"/>
                    <a:pt x="199" y="1173"/>
                  </a:cubicBezTo>
                  <a:cubicBezTo>
                    <a:pt x="227" y="1185"/>
                    <a:pt x="258" y="1198"/>
                    <a:pt x="291" y="1210"/>
                  </a:cubicBezTo>
                  <a:cubicBezTo>
                    <a:pt x="325" y="1223"/>
                    <a:pt x="361" y="1234"/>
                    <a:pt x="401" y="1248"/>
                  </a:cubicBezTo>
                  <a:cubicBezTo>
                    <a:pt x="480" y="1275"/>
                    <a:pt x="571" y="1301"/>
                    <a:pt x="669" y="1327"/>
                  </a:cubicBezTo>
                  <a:cubicBezTo>
                    <a:pt x="769" y="1359"/>
                    <a:pt x="878" y="1387"/>
                    <a:pt x="996" y="1422"/>
                  </a:cubicBezTo>
                  <a:cubicBezTo>
                    <a:pt x="1055" y="1440"/>
                    <a:pt x="1115" y="1459"/>
                    <a:pt x="1179" y="1478"/>
                  </a:cubicBezTo>
                  <a:cubicBezTo>
                    <a:pt x="1210" y="1487"/>
                    <a:pt x="1242" y="1497"/>
                    <a:pt x="1275" y="1506"/>
                  </a:cubicBezTo>
                  <a:cubicBezTo>
                    <a:pt x="1307" y="1516"/>
                    <a:pt x="1341" y="1529"/>
                    <a:pt x="1373" y="1540"/>
                  </a:cubicBezTo>
                  <a:cubicBezTo>
                    <a:pt x="1642" y="1624"/>
                    <a:pt x="1937" y="1741"/>
                    <a:pt x="2248" y="1886"/>
                  </a:cubicBezTo>
                  <a:cubicBezTo>
                    <a:pt x="2560" y="2032"/>
                    <a:pt x="2888" y="2215"/>
                    <a:pt x="3212" y="2442"/>
                  </a:cubicBezTo>
                  <a:cubicBezTo>
                    <a:pt x="3535" y="2669"/>
                    <a:pt x="3854" y="2943"/>
                    <a:pt x="4147" y="3264"/>
                  </a:cubicBezTo>
                  <a:cubicBezTo>
                    <a:pt x="4174" y="3293"/>
                    <a:pt x="4198" y="3323"/>
                    <a:pt x="4224" y="3352"/>
                  </a:cubicBezTo>
                  <a:cubicBezTo>
                    <a:pt x="4220" y="3361"/>
                    <a:pt x="4214" y="3369"/>
                    <a:pt x="4211" y="3378"/>
                  </a:cubicBezTo>
                  <a:cubicBezTo>
                    <a:pt x="4187" y="3420"/>
                    <a:pt x="4166" y="3461"/>
                    <a:pt x="4143" y="3502"/>
                  </a:cubicBezTo>
                  <a:cubicBezTo>
                    <a:pt x="4099" y="3583"/>
                    <a:pt x="4055" y="3665"/>
                    <a:pt x="4012" y="3744"/>
                  </a:cubicBezTo>
                  <a:cubicBezTo>
                    <a:pt x="3932" y="3909"/>
                    <a:pt x="3858" y="4068"/>
                    <a:pt x="3784" y="4220"/>
                  </a:cubicBezTo>
                  <a:cubicBezTo>
                    <a:pt x="3718" y="4376"/>
                    <a:pt x="3655" y="4524"/>
                    <a:pt x="3596" y="4664"/>
                  </a:cubicBezTo>
                  <a:cubicBezTo>
                    <a:pt x="3563" y="4733"/>
                    <a:pt x="3542" y="4804"/>
                    <a:pt x="3516" y="4870"/>
                  </a:cubicBezTo>
                  <a:cubicBezTo>
                    <a:pt x="3491" y="4937"/>
                    <a:pt x="3467" y="5000"/>
                    <a:pt x="3444" y="5061"/>
                  </a:cubicBezTo>
                  <a:cubicBezTo>
                    <a:pt x="3422" y="5124"/>
                    <a:pt x="3397" y="5182"/>
                    <a:pt x="3376" y="5238"/>
                  </a:cubicBezTo>
                  <a:cubicBezTo>
                    <a:pt x="3358" y="5294"/>
                    <a:pt x="3339" y="5348"/>
                    <a:pt x="3323" y="5398"/>
                  </a:cubicBezTo>
                  <a:cubicBezTo>
                    <a:pt x="3284" y="5513"/>
                    <a:pt x="3241" y="5627"/>
                    <a:pt x="3203" y="5742"/>
                  </a:cubicBezTo>
                  <a:lnTo>
                    <a:pt x="3102" y="6089"/>
                  </a:lnTo>
                  <a:cubicBezTo>
                    <a:pt x="3067" y="6203"/>
                    <a:pt x="3041" y="6318"/>
                    <a:pt x="3014" y="6434"/>
                  </a:cubicBezTo>
                  <a:cubicBezTo>
                    <a:pt x="2988" y="6549"/>
                    <a:pt x="2957" y="6662"/>
                    <a:pt x="2935" y="6777"/>
                  </a:cubicBezTo>
                  <a:cubicBezTo>
                    <a:pt x="2888" y="7006"/>
                    <a:pt x="2852" y="7239"/>
                    <a:pt x="2832" y="7476"/>
                  </a:cubicBezTo>
                  <a:cubicBezTo>
                    <a:pt x="2822" y="7594"/>
                    <a:pt x="2817" y="7714"/>
                    <a:pt x="2817" y="7835"/>
                  </a:cubicBezTo>
                  <a:cubicBezTo>
                    <a:pt x="2820" y="7955"/>
                    <a:pt x="2823" y="8077"/>
                    <a:pt x="2839" y="8197"/>
                  </a:cubicBezTo>
                  <a:cubicBezTo>
                    <a:pt x="2854" y="8318"/>
                    <a:pt x="2875" y="8440"/>
                    <a:pt x="2907" y="8560"/>
                  </a:cubicBezTo>
                  <a:cubicBezTo>
                    <a:pt x="2922" y="8620"/>
                    <a:pt x="2940" y="8679"/>
                    <a:pt x="2960" y="8738"/>
                  </a:cubicBezTo>
                  <a:cubicBezTo>
                    <a:pt x="2967" y="8767"/>
                    <a:pt x="2981" y="8799"/>
                    <a:pt x="2992" y="8829"/>
                  </a:cubicBezTo>
                  <a:cubicBezTo>
                    <a:pt x="3004" y="8858"/>
                    <a:pt x="3013" y="8889"/>
                    <a:pt x="3027" y="8917"/>
                  </a:cubicBezTo>
                  <a:cubicBezTo>
                    <a:pt x="3132" y="9151"/>
                    <a:pt x="3268" y="9364"/>
                    <a:pt x="3443" y="9550"/>
                  </a:cubicBezTo>
                  <a:cubicBezTo>
                    <a:pt x="3527" y="9643"/>
                    <a:pt x="3626" y="9727"/>
                    <a:pt x="3728" y="9804"/>
                  </a:cubicBezTo>
                  <a:lnTo>
                    <a:pt x="3808" y="9860"/>
                  </a:lnTo>
                  <a:lnTo>
                    <a:pt x="3848" y="9887"/>
                  </a:lnTo>
                  <a:cubicBezTo>
                    <a:pt x="3862" y="9894"/>
                    <a:pt x="3876" y="9903"/>
                    <a:pt x="3891" y="9912"/>
                  </a:cubicBezTo>
                  <a:lnTo>
                    <a:pt x="3977" y="9960"/>
                  </a:lnTo>
                  <a:cubicBezTo>
                    <a:pt x="4007" y="9975"/>
                    <a:pt x="4037" y="9989"/>
                    <a:pt x="4067" y="10003"/>
                  </a:cubicBezTo>
                  <a:cubicBezTo>
                    <a:pt x="4126" y="10033"/>
                    <a:pt x="4192" y="10053"/>
                    <a:pt x="4255" y="10076"/>
                  </a:cubicBezTo>
                  <a:cubicBezTo>
                    <a:pt x="4287" y="10087"/>
                    <a:pt x="4321" y="10094"/>
                    <a:pt x="4353" y="10103"/>
                  </a:cubicBezTo>
                  <a:cubicBezTo>
                    <a:pt x="4386" y="10110"/>
                    <a:pt x="4418" y="10121"/>
                    <a:pt x="4453" y="10125"/>
                  </a:cubicBezTo>
                  <a:cubicBezTo>
                    <a:pt x="4520" y="10136"/>
                    <a:pt x="4588" y="10148"/>
                    <a:pt x="4658" y="10151"/>
                  </a:cubicBezTo>
                  <a:cubicBezTo>
                    <a:pt x="4692" y="10152"/>
                    <a:pt x="4728" y="10155"/>
                    <a:pt x="4761" y="10155"/>
                  </a:cubicBezTo>
                  <a:cubicBezTo>
                    <a:pt x="4794" y="10153"/>
                    <a:pt x="4829" y="10153"/>
                    <a:pt x="4862" y="10152"/>
                  </a:cubicBezTo>
                  <a:cubicBezTo>
                    <a:pt x="5133" y="10137"/>
                    <a:pt x="5404" y="10051"/>
                    <a:pt x="5627" y="9922"/>
                  </a:cubicBezTo>
                  <a:cubicBezTo>
                    <a:pt x="5853" y="9793"/>
                    <a:pt x="6039" y="9630"/>
                    <a:pt x="6191" y="9457"/>
                  </a:cubicBezTo>
                  <a:cubicBezTo>
                    <a:pt x="6345" y="9283"/>
                    <a:pt x="6467" y="9099"/>
                    <a:pt x="6570" y="8915"/>
                  </a:cubicBezTo>
                  <a:cubicBezTo>
                    <a:pt x="6672" y="8729"/>
                    <a:pt x="6754" y="8540"/>
                    <a:pt x="6822" y="8349"/>
                  </a:cubicBezTo>
                  <a:cubicBezTo>
                    <a:pt x="6855" y="8254"/>
                    <a:pt x="6884" y="8158"/>
                    <a:pt x="6909" y="8062"/>
                  </a:cubicBezTo>
                  <a:cubicBezTo>
                    <a:pt x="6921" y="8013"/>
                    <a:pt x="6932" y="7965"/>
                    <a:pt x="6943" y="7917"/>
                  </a:cubicBezTo>
                  <a:cubicBezTo>
                    <a:pt x="6953" y="7868"/>
                    <a:pt x="6964" y="7819"/>
                    <a:pt x="6972" y="7774"/>
                  </a:cubicBezTo>
                  <a:lnTo>
                    <a:pt x="7016" y="7504"/>
                  </a:lnTo>
                  <a:cubicBezTo>
                    <a:pt x="7023" y="7460"/>
                    <a:pt x="7028" y="7416"/>
                    <a:pt x="7032" y="7370"/>
                  </a:cubicBezTo>
                  <a:cubicBezTo>
                    <a:pt x="7036" y="7326"/>
                    <a:pt x="7042" y="7282"/>
                    <a:pt x="7045" y="7237"/>
                  </a:cubicBezTo>
                  <a:lnTo>
                    <a:pt x="7058" y="7105"/>
                  </a:lnTo>
                  <a:cubicBezTo>
                    <a:pt x="7061" y="7059"/>
                    <a:pt x="7061" y="7016"/>
                    <a:pt x="7064" y="6972"/>
                  </a:cubicBezTo>
                  <a:cubicBezTo>
                    <a:pt x="7066" y="6885"/>
                    <a:pt x="7070" y="6798"/>
                    <a:pt x="7072" y="6712"/>
                  </a:cubicBezTo>
                  <a:cubicBezTo>
                    <a:pt x="7070" y="6626"/>
                    <a:pt x="7066" y="6541"/>
                    <a:pt x="7064" y="6456"/>
                  </a:cubicBezTo>
                  <a:cubicBezTo>
                    <a:pt x="7063" y="6414"/>
                    <a:pt x="7061" y="6371"/>
                    <a:pt x="7059" y="6329"/>
                  </a:cubicBezTo>
                  <a:lnTo>
                    <a:pt x="7047" y="6204"/>
                  </a:lnTo>
                  <a:cubicBezTo>
                    <a:pt x="6991" y="5603"/>
                    <a:pt x="6861" y="5047"/>
                    <a:pt x="6683" y="4542"/>
                  </a:cubicBezTo>
                  <a:cubicBezTo>
                    <a:pt x="6502" y="4039"/>
                    <a:pt x="6275" y="3586"/>
                    <a:pt x="6019" y="3187"/>
                  </a:cubicBezTo>
                  <a:cubicBezTo>
                    <a:pt x="5893" y="2988"/>
                    <a:pt x="5759" y="2803"/>
                    <a:pt x="5619" y="2631"/>
                  </a:cubicBezTo>
                  <a:cubicBezTo>
                    <a:pt x="5788" y="2428"/>
                    <a:pt x="5959" y="2244"/>
                    <a:pt x="6126" y="2077"/>
                  </a:cubicBezTo>
                  <a:cubicBezTo>
                    <a:pt x="6386" y="1816"/>
                    <a:pt x="6635" y="1595"/>
                    <a:pt x="6861" y="1408"/>
                  </a:cubicBezTo>
                  <a:cubicBezTo>
                    <a:pt x="6975" y="1317"/>
                    <a:pt x="7083" y="1231"/>
                    <a:pt x="7181" y="1153"/>
                  </a:cubicBezTo>
                  <a:cubicBezTo>
                    <a:pt x="7283" y="1079"/>
                    <a:pt x="7377" y="1011"/>
                    <a:pt x="7461" y="950"/>
                  </a:cubicBezTo>
                  <a:cubicBezTo>
                    <a:pt x="7502" y="919"/>
                    <a:pt x="7541" y="890"/>
                    <a:pt x="7579" y="861"/>
                  </a:cubicBezTo>
                  <a:cubicBezTo>
                    <a:pt x="7616" y="836"/>
                    <a:pt x="7652" y="812"/>
                    <a:pt x="7686" y="789"/>
                  </a:cubicBezTo>
                  <a:cubicBezTo>
                    <a:pt x="7752" y="743"/>
                    <a:pt x="7808" y="703"/>
                    <a:pt x="7851" y="670"/>
                  </a:cubicBezTo>
                  <a:cubicBezTo>
                    <a:pt x="7940" y="601"/>
                    <a:pt x="7982" y="557"/>
                    <a:pt x="7973" y="539"/>
                  </a:cubicBezTo>
                  <a:cubicBezTo>
                    <a:pt x="7918" y="423"/>
                    <a:pt x="7834" y="376"/>
                    <a:pt x="7729" y="376"/>
                  </a:cubicBezTo>
                  <a:cubicBezTo>
                    <a:pt x="7513" y="376"/>
                    <a:pt x="7209" y="572"/>
                    <a:pt x="6883" y="778"/>
                  </a:cubicBezTo>
                  <a:cubicBezTo>
                    <a:pt x="6985" y="693"/>
                    <a:pt x="7084" y="614"/>
                    <a:pt x="7166" y="537"/>
                  </a:cubicBezTo>
                  <a:cubicBezTo>
                    <a:pt x="7209" y="498"/>
                    <a:pt x="7248" y="460"/>
                    <a:pt x="7285" y="424"/>
                  </a:cubicBezTo>
                  <a:cubicBezTo>
                    <a:pt x="7302" y="404"/>
                    <a:pt x="7319" y="387"/>
                    <a:pt x="7337" y="371"/>
                  </a:cubicBezTo>
                  <a:cubicBezTo>
                    <a:pt x="7354" y="355"/>
                    <a:pt x="7370" y="338"/>
                    <a:pt x="7385" y="322"/>
                  </a:cubicBezTo>
                  <a:cubicBezTo>
                    <a:pt x="7506" y="193"/>
                    <a:pt x="7565" y="81"/>
                    <a:pt x="7523" y="4"/>
                  </a:cubicBezTo>
                  <a:cubicBezTo>
                    <a:pt x="7522" y="2"/>
                    <a:pt x="7519" y="0"/>
                    <a:pt x="7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8"/>
            <p:cNvSpPr/>
            <p:nvPr/>
          </p:nvSpPr>
          <p:spPr>
            <a:xfrm>
              <a:off x="1624525" y="2238950"/>
              <a:ext cx="139325" cy="55025"/>
            </a:xfrm>
            <a:custGeom>
              <a:rect b="b" l="l" r="r" t="t"/>
              <a:pathLst>
                <a:path extrusionOk="0" h="2201" w="5573">
                  <a:moveTo>
                    <a:pt x="5365" y="0"/>
                  </a:moveTo>
                  <a:cubicBezTo>
                    <a:pt x="5203" y="0"/>
                    <a:pt x="4357" y="590"/>
                    <a:pt x="4034" y="647"/>
                  </a:cubicBezTo>
                  <a:cubicBezTo>
                    <a:pt x="3845" y="680"/>
                    <a:pt x="3661" y="692"/>
                    <a:pt x="3484" y="692"/>
                  </a:cubicBezTo>
                  <a:cubicBezTo>
                    <a:pt x="2981" y="692"/>
                    <a:pt x="2533" y="593"/>
                    <a:pt x="2164" y="593"/>
                  </a:cubicBezTo>
                  <a:cubicBezTo>
                    <a:pt x="2104" y="593"/>
                    <a:pt x="2047" y="596"/>
                    <a:pt x="1992" y="602"/>
                  </a:cubicBezTo>
                  <a:cubicBezTo>
                    <a:pt x="113" y="806"/>
                    <a:pt x="1" y="804"/>
                    <a:pt x="149" y="1647"/>
                  </a:cubicBezTo>
                  <a:cubicBezTo>
                    <a:pt x="214" y="2018"/>
                    <a:pt x="704" y="2200"/>
                    <a:pt x="1354" y="2200"/>
                  </a:cubicBezTo>
                  <a:cubicBezTo>
                    <a:pt x="1585" y="2200"/>
                    <a:pt x="1836" y="2177"/>
                    <a:pt x="2095" y="2131"/>
                  </a:cubicBezTo>
                  <a:cubicBezTo>
                    <a:pt x="2674" y="2029"/>
                    <a:pt x="3264" y="1616"/>
                    <a:pt x="3828" y="1427"/>
                  </a:cubicBezTo>
                  <a:cubicBezTo>
                    <a:pt x="4794" y="1104"/>
                    <a:pt x="5573" y="848"/>
                    <a:pt x="5546" y="695"/>
                  </a:cubicBezTo>
                  <a:cubicBezTo>
                    <a:pt x="5498" y="423"/>
                    <a:pt x="5438" y="377"/>
                    <a:pt x="5365" y="377"/>
                  </a:cubicBezTo>
                  <a:cubicBezTo>
                    <a:pt x="5332" y="377"/>
                    <a:pt x="5297" y="386"/>
                    <a:pt x="5259" y="389"/>
                  </a:cubicBezTo>
                  <a:cubicBezTo>
                    <a:pt x="5359" y="311"/>
                    <a:pt x="5422" y="190"/>
                    <a:pt x="5392" y="17"/>
                  </a:cubicBezTo>
                  <a:cubicBezTo>
                    <a:pt x="5390" y="6"/>
                    <a:pt x="5381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8"/>
            <p:cNvSpPr/>
            <p:nvPr/>
          </p:nvSpPr>
          <p:spPr>
            <a:xfrm>
              <a:off x="1615600" y="2303125"/>
              <a:ext cx="149625" cy="49475"/>
            </a:xfrm>
            <a:custGeom>
              <a:rect b="b" l="l" r="r" t="t"/>
              <a:pathLst>
                <a:path extrusionOk="0" h="1979" w="5985">
                  <a:moveTo>
                    <a:pt x="5823" y="0"/>
                  </a:moveTo>
                  <a:cubicBezTo>
                    <a:pt x="5637" y="0"/>
                    <a:pt x="4695" y="534"/>
                    <a:pt x="4346" y="572"/>
                  </a:cubicBezTo>
                  <a:cubicBezTo>
                    <a:pt x="4215" y="586"/>
                    <a:pt x="4087" y="593"/>
                    <a:pt x="3962" y="593"/>
                  </a:cubicBezTo>
                  <a:cubicBezTo>
                    <a:pt x="3283" y="593"/>
                    <a:pt x="2700" y="411"/>
                    <a:pt x="2234" y="411"/>
                  </a:cubicBezTo>
                  <a:cubicBezTo>
                    <a:pt x="2207" y="411"/>
                    <a:pt x="2181" y="412"/>
                    <a:pt x="2156" y="413"/>
                  </a:cubicBezTo>
                  <a:cubicBezTo>
                    <a:pt x="121" y="512"/>
                    <a:pt x="1" y="503"/>
                    <a:pt x="94" y="1353"/>
                  </a:cubicBezTo>
                  <a:cubicBezTo>
                    <a:pt x="141" y="1766"/>
                    <a:pt x="764" y="1978"/>
                    <a:pt x="1578" y="1978"/>
                  </a:cubicBezTo>
                  <a:cubicBezTo>
                    <a:pt x="1761" y="1978"/>
                    <a:pt x="1952" y="1967"/>
                    <a:pt x="2149" y="1946"/>
                  </a:cubicBezTo>
                  <a:cubicBezTo>
                    <a:pt x="2779" y="1876"/>
                    <a:pt x="3444" y="1496"/>
                    <a:pt x="4066" y="1339"/>
                  </a:cubicBezTo>
                  <a:cubicBezTo>
                    <a:pt x="5127" y="1070"/>
                    <a:pt x="5984" y="858"/>
                    <a:pt x="5968" y="703"/>
                  </a:cubicBezTo>
                  <a:cubicBezTo>
                    <a:pt x="5935" y="418"/>
                    <a:pt x="5869" y="375"/>
                    <a:pt x="5787" y="375"/>
                  </a:cubicBezTo>
                  <a:cubicBezTo>
                    <a:pt x="5755" y="375"/>
                    <a:pt x="5720" y="382"/>
                    <a:pt x="5683" y="383"/>
                  </a:cubicBezTo>
                  <a:cubicBezTo>
                    <a:pt x="5795" y="310"/>
                    <a:pt x="5873" y="193"/>
                    <a:pt x="5854" y="19"/>
                  </a:cubicBezTo>
                  <a:cubicBezTo>
                    <a:pt x="5853" y="6"/>
                    <a:pt x="5842" y="0"/>
                    <a:pt x="5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8"/>
            <p:cNvSpPr/>
            <p:nvPr/>
          </p:nvSpPr>
          <p:spPr>
            <a:xfrm>
              <a:off x="1858525" y="1979975"/>
              <a:ext cx="148525" cy="255775"/>
            </a:xfrm>
            <a:custGeom>
              <a:rect b="b" l="l" r="r" t="t"/>
              <a:pathLst>
                <a:path extrusionOk="0" h="10231" w="5941">
                  <a:moveTo>
                    <a:pt x="4745" y="8161"/>
                  </a:moveTo>
                  <a:cubicBezTo>
                    <a:pt x="4765" y="8226"/>
                    <a:pt x="4783" y="8288"/>
                    <a:pt x="4802" y="8347"/>
                  </a:cubicBezTo>
                  <a:cubicBezTo>
                    <a:pt x="4801" y="8347"/>
                    <a:pt x="4800" y="8347"/>
                    <a:pt x="4799" y="8347"/>
                  </a:cubicBezTo>
                  <a:cubicBezTo>
                    <a:pt x="4712" y="8347"/>
                    <a:pt x="4620" y="8393"/>
                    <a:pt x="4514" y="8424"/>
                  </a:cubicBezTo>
                  <a:cubicBezTo>
                    <a:pt x="4625" y="8346"/>
                    <a:pt x="4710" y="8257"/>
                    <a:pt x="4745" y="8161"/>
                  </a:cubicBezTo>
                  <a:close/>
                  <a:moveTo>
                    <a:pt x="4511" y="7328"/>
                  </a:moveTo>
                  <a:cubicBezTo>
                    <a:pt x="4573" y="7562"/>
                    <a:pt x="4635" y="7779"/>
                    <a:pt x="4691" y="7976"/>
                  </a:cubicBezTo>
                  <a:cubicBezTo>
                    <a:pt x="4375" y="8069"/>
                    <a:pt x="2868" y="9074"/>
                    <a:pt x="2283" y="9288"/>
                  </a:cubicBezTo>
                  <a:cubicBezTo>
                    <a:pt x="2150" y="9336"/>
                    <a:pt x="2024" y="9375"/>
                    <a:pt x="1903" y="9402"/>
                  </a:cubicBezTo>
                  <a:cubicBezTo>
                    <a:pt x="1797" y="9425"/>
                    <a:pt x="1694" y="9438"/>
                    <a:pt x="1601" y="9438"/>
                  </a:cubicBezTo>
                  <a:cubicBezTo>
                    <a:pt x="1588" y="9438"/>
                    <a:pt x="1576" y="9438"/>
                    <a:pt x="1563" y="9437"/>
                  </a:cubicBezTo>
                  <a:cubicBezTo>
                    <a:pt x="1539" y="9434"/>
                    <a:pt x="1514" y="9434"/>
                    <a:pt x="1489" y="9432"/>
                  </a:cubicBezTo>
                  <a:cubicBezTo>
                    <a:pt x="1467" y="9428"/>
                    <a:pt x="1444" y="9426"/>
                    <a:pt x="1423" y="9420"/>
                  </a:cubicBezTo>
                  <a:cubicBezTo>
                    <a:pt x="1402" y="9413"/>
                    <a:pt x="1381" y="9411"/>
                    <a:pt x="1364" y="9402"/>
                  </a:cubicBezTo>
                  <a:cubicBezTo>
                    <a:pt x="1344" y="9394"/>
                    <a:pt x="1333" y="9390"/>
                    <a:pt x="1317" y="9383"/>
                  </a:cubicBezTo>
                  <a:cubicBezTo>
                    <a:pt x="1263" y="9354"/>
                    <a:pt x="1221" y="9311"/>
                    <a:pt x="1193" y="9266"/>
                  </a:cubicBezTo>
                  <a:cubicBezTo>
                    <a:pt x="1179" y="9243"/>
                    <a:pt x="1168" y="9221"/>
                    <a:pt x="1162" y="9198"/>
                  </a:cubicBezTo>
                  <a:cubicBezTo>
                    <a:pt x="1155" y="9175"/>
                    <a:pt x="1150" y="9153"/>
                    <a:pt x="1148" y="9131"/>
                  </a:cubicBezTo>
                  <a:cubicBezTo>
                    <a:pt x="1149" y="9089"/>
                    <a:pt x="1150" y="9035"/>
                    <a:pt x="1161" y="8983"/>
                  </a:cubicBezTo>
                  <a:cubicBezTo>
                    <a:pt x="1165" y="8958"/>
                    <a:pt x="1174" y="8934"/>
                    <a:pt x="1182" y="8910"/>
                  </a:cubicBezTo>
                  <a:cubicBezTo>
                    <a:pt x="1187" y="8897"/>
                    <a:pt x="1191" y="8886"/>
                    <a:pt x="1196" y="8876"/>
                  </a:cubicBezTo>
                  <a:lnTo>
                    <a:pt x="1205" y="8859"/>
                  </a:lnTo>
                  <a:lnTo>
                    <a:pt x="1214" y="8842"/>
                  </a:lnTo>
                  <a:cubicBezTo>
                    <a:pt x="1238" y="8795"/>
                    <a:pt x="1269" y="8749"/>
                    <a:pt x="1303" y="8703"/>
                  </a:cubicBezTo>
                  <a:cubicBezTo>
                    <a:pt x="1373" y="8610"/>
                    <a:pt x="1462" y="8519"/>
                    <a:pt x="1558" y="8428"/>
                  </a:cubicBezTo>
                  <a:cubicBezTo>
                    <a:pt x="1582" y="8405"/>
                    <a:pt x="1608" y="8381"/>
                    <a:pt x="1631" y="8360"/>
                  </a:cubicBezTo>
                  <a:cubicBezTo>
                    <a:pt x="1656" y="8337"/>
                    <a:pt x="1679" y="8316"/>
                    <a:pt x="1703" y="8294"/>
                  </a:cubicBezTo>
                  <a:cubicBezTo>
                    <a:pt x="1728" y="8273"/>
                    <a:pt x="1751" y="8253"/>
                    <a:pt x="1775" y="8231"/>
                  </a:cubicBezTo>
                  <a:cubicBezTo>
                    <a:pt x="1787" y="8220"/>
                    <a:pt x="1798" y="8210"/>
                    <a:pt x="1811" y="8201"/>
                  </a:cubicBezTo>
                  <a:cubicBezTo>
                    <a:pt x="1822" y="8191"/>
                    <a:pt x="1834" y="8181"/>
                    <a:pt x="1846" y="8171"/>
                  </a:cubicBezTo>
                  <a:cubicBezTo>
                    <a:pt x="1979" y="8056"/>
                    <a:pt x="2117" y="7957"/>
                    <a:pt x="2253" y="7880"/>
                  </a:cubicBezTo>
                  <a:cubicBezTo>
                    <a:pt x="2286" y="7858"/>
                    <a:pt x="2321" y="7841"/>
                    <a:pt x="2354" y="7823"/>
                  </a:cubicBezTo>
                  <a:cubicBezTo>
                    <a:pt x="2387" y="7806"/>
                    <a:pt x="2420" y="7787"/>
                    <a:pt x="2453" y="7772"/>
                  </a:cubicBezTo>
                  <a:cubicBezTo>
                    <a:pt x="2487" y="7756"/>
                    <a:pt x="2520" y="7741"/>
                    <a:pt x="2552" y="7726"/>
                  </a:cubicBezTo>
                  <a:cubicBezTo>
                    <a:pt x="2585" y="7713"/>
                    <a:pt x="2617" y="7699"/>
                    <a:pt x="2648" y="7687"/>
                  </a:cubicBezTo>
                  <a:cubicBezTo>
                    <a:pt x="2665" y="7681"/>
                    <a:pt x="2680" y="7675"/>
                    <a:pt x="2695" y="7669"/>
                  </a:cubicBezTo>
                  <a:cubicBezTo>
                    <a:pt x="2711" y="7664"/>
                    <a:pt x="2727" y="7658"/>
                    <a:pt x="2742" y="7653"/>
                  </a:cubicBezTo>
                  <a:lnTo>
                    <a:pt x="2834" y="7621"/>
                  </a:lnTo>
                  <a:cubicBezTo>
                    <a:pt x="2865" y="7611"/>
                    <a:pt x="2896" y="7603"/>
                    <a:pt x="2925" y="7594"/>
                  </a:cubicBezTo>
                  <a:cubicBezTo>
                    <a:pt x="2940" y="7590"/>
                    <a:pt x="2955" y="7584"/>
                    <a:pt x="2969" y="7580"/>
                  </a:cubicBezTo>
                  <a:cubicBezTo>
                    <a:pt x="2984" y="7576"/>
                    <a:pt x="2999" y="7574"/>
                    <a:pt x="3014" y="7569"/>
                  </a:cubicBezTo>
                  <a:lnTo>
                    <a:pt x="3099" y="7549"/>
                  </a:lnTo>
                  <a:cubicBezTo>
                    <a:pt x="3126" y="7542"/>
                    <a:pt x="3153" y="7538"/>
                    <a:pt x="3180" y="7533"/>
                  </a:cubicBezTo>
                  <a:cubicBezTo>
                    <a:pt x="3207" y="7527"/>
                    <a:pt x="3234" y="7522"/>
                    <a:pt x="3260" y="7519"/>
                  </a:cubicBezTo>
                  <a:cubicBezTo>
                    <a:pt x="3284" y="7515"/>
                    <a:pt x="3310" y="7511"/>
                    <a:pt x="3336" y="7508"/>
                  </a:cubicBezTo>
                  <a:cubicBezTo>
                    <a:pt x="3362" y="7505"/>
                    <a:pt x="3385" y="7499"/>
                    <a:pt x="3410" y="7497"/>
                  </a:cubicBezTo>
                  <a:cubicBezTo>
                    <a:pt x="3434" y="7494"/>
                    <a:pt x="3456" y="7493"/>
                    <a:pt x="3481" y="7490"/>
                  </a:cubicBezTo>
                  <a:cubicBezTo>
                    <a:pt x="3504" y="7488"/>
                    <a:pt x="3526" y="7484"/>
                    <a:pt x="3550" y="7483"/>
                  </a:cubicBezTo>
                  <a:cubicBezTo>
                    <a:pt x="3571" y="7482"/>
                    <a:pt x="3594" y="7481"/>
                    <a:pt x="3614" y="7481"/>
                  </a:cubicBezTo>
                  <a:cubicBezTo>
                    <a:pt x="3655" y="7478"/>
                    <a:pt x="3698" y="7476"/>
                    <a:pt x="3732" y="7474"/>
                  </a:cubicBezTo>
                  <a:cubicBezTo>
                    <a:pt x="3766" y="7473"/>
                    <a:pt x="3794" y="7473"/>
                    <a:pt x="3815" y="7473"/>
                  </a:cubicBezTo>
                  <a:lnTo>
                    <a:pt x="3867" y="7473"/>
                  </a:lnTo>
                  <a:cubicBezTo>
                    <a:pt x="3878" y="7473"/>
                    <a:pt x="3885" y="7472"/>
                    <a:pt x="3889" y="7468"/>
                  </a:cubicBezTo>
                  <a:cubicBezTo>
                    <a:pt x="3893" y="7463"/>
                    <a:pt x="3900" y="7455"/>
                    <a:pt x="3910" y="7450"/>
                  </a:cubicBezTo>
                  <a:cubicBezTo>
                    <a:pt x="3928" y="7436"/>
                    <a:pt x="3956" y="7425"/>
                    <a:pt x="3991" y="7418"/>
                  </a:cubicBezTo>
                  <a:cubicBezTo>
                    <a:pt x="4026" y="7409"/>
                    <a:pt x="4069" y="7404"/>
                    <a:pt x="4117" y="7398"/>
                  </a:cubicBezTo>
                  <a:cubicBezTo>
                    <a:pt x="4213" y="7390"/>
                    <a:pt x="4336" y="7372"/>
                    <a:pt x="4511" y="7328"/>
                  </a:cubicBezTo>
                  <a:close/>
                  <a:moveTo>
                    <a:pt x="3878" y="0"/>
                  </a:moveTo>
                  <a:cubicBezTo>
                    <a:pt x="3789" y="0"/>
                    <a:pt x="3686" y="14"/>
                    <a:pt x="3568" y="35"/>
                  </a:cubicBezTo>
                  <a:cubicBezTo>
                    <a:pt x="3068" y="121"/>
                    <a:pt x="3003" y="1544"/>
                    <a:pt x="3289" y="3207"/>
                  </a:cubicBezTo>
                  <a:cubicBezTo>
                    <a:pt x="3456" y="4180"/>
                    <a:pt x="3943" y="5206"/>
                    <a:pt x="4196" y="6163"/>
                  </a:cubicBezTo>
                  <a:cubicBezTo>
                    <a:pt x="4201" y="6179"/>
                    <a:pt x="4205" y="6195"/>
                    <a:pt x="4210" y="6211"/>
                  </a:cubicBezTo>
                  <a:cubicBezTo>
                    <a:pt x="4117" y="6171"/>
                    <a:pt x="4022" y="6138"/>
                    <a:pt x="3927" y="6114"/>
                  </a:cubicBezTo>
                  <a:cubicBezTo>
                    <a:pt x="3818" y="6087"/>
                    <a:pt x="3712" y="6070"/>
                    <a:pt x="3610" y="6059"/>
                  </a:cubicBezTo>
                  <a:cubicBezTo>
                    <a:pt x="3557" y="6054"/>
                    <a:pt x="3505" y="6048"/>
                    <a:pt x="3450" y="6044"/>
                  </a:cubicBezTo>
                  <a:cubicBezTo>
                    <a:pt x="3396" y="6040"/>
                    <a:pt x="3341" y="6040"/>
                    <a:pt x="3284" y="6038"/>
                  </a:cubicBezTo>
                  <a:cubicBezTo>
                    <a:pt x="3279" y="6038"/>
                    <a:pt x="3273" y="6038"/>
                    <a:pt x="3267" y="6038"/>
                  </a:cubicBezTo>
                  <a:cubicBezTo>
                    <a:pt x="3048" y="6038"/>
                    <a:pt x="2811" y="6058"/>
                    <a:pt x="2570" y="6113"/>
                  </a:cubicBezTo>
                  <a:cubicBezTo>
                    <a:pt x="2075" y="6220"/>
                    <a:pt x="1549" y="6450"/>
                    <a:pt x="1087" y="6815"/>
                  </a:cubicBezTo>
                  <a:cubicBezTo>
                    <a:pt x="888" y="6972"/>
                    <a:pt x="705" y="7160"/>
                    <a:pt x="545" y="7368"/>
                  </a:cubicBezTo>
                  <a:cubicBezTo>
                    <a:pt x="467" y="7473"/>
                    <a:pt x="391" y="7580"/>
                    <a:pt x="322" y="7702"/>
                  </a:cubicBezTo>
                  <a:cubicBezTo>
                    <a:pt x="252" y="7823"/>
                    <a:pt x="185" y="7956"/>
                    <a:pt x="132" y="8100"/>
                  </a:cubicBezTo>
                  <a:cubicBezTo>
                    <a:pt x="78" y="8244"/>
                    <a:pt x="37" y="8401"/>
                    <a:pt x="17" y="8566"/>
                  </a:cubicBezTo>
                  <a:cubicBezTo>
                    <a:pt x="7" y="8647"/>
                    <a:pt x="0" y="8736"/>
                    <a:pt x="3" y="8822"/>
                  </a:cubicBezTo>
                  <a:cubicBezTo>
                    <a:pt x="7" y="8907"/>
                    <a:pt x="13" y="8992"/>
                    <a:pt x="29" y="9076"/>
                  </a:cubicBezTo>
                  <a:cubicBezTo>
                    <a:pt x="44" y="9160"/>
                    <a:pt x="66" y="9244"/>
                    <a:pt x="96" y="9326"/>
                  </a:cubicBezTo>
                  <a:cubicBezTo>
                    <a:pt x="109" y="9368"/>
                    <a:pt x="126" y="9405"/>
                    <a:pt x="145" y="9450"/>
                  </a:cubicBezTo>
                  <a:cubicBezTo>
                    <a:pt x="166" y="9492"/>
                    <a:pt x="184" y="9534"/>
                    <a:pt x="209" y="9573"/>
                  </a:cubicBezTo>
                  <a:cubicBezTo>
                    <a:pt x="298" y="9732"/>
                    <a:pt x="419" y="9868"/>
                    <a:pt x="558" y="9973"/>
                  </a:cubicBezTo>
                  <a:cubicBezTo>
                    <a:pt x="666" y="10050"/>
                    <a:pt x="778" y="10114"/>
                    <a:pt x="899" y="10154"/>
                  </a:cubicBezTo>
                  <a:cubicBezTo>
                    <a:pt x="958" y="10178"/>
                    <a:pt x="1020" y="10190"/>
                    <a:pt x="1079" y="10204"/>
                  </a:cubicBezTo>
                  <a:cubicBezTo>
                    <a:pt x="1108" y="10212"/>
                    <a:pt x="1140" y="10215"/>
                    <a:pt x="1170" y="10218"/>
                  </a:cubicBezTo>
                  <a:cubicBezTo>
                    <a:pt x="1199" y="10222"/>
                    <a:pt x="1227" y="10227"/>
                    <a:pt x="1254" y="10228"/>
                  </a:cubicBezTo>
                  <a:cubicBezTo>
                    <a:pt x="1286" y="10230"/>
                    <a:pt x="1317" y="10231"/>
                    <a:pt x="1347" y="10231"/>
                  </a:cubicBezTo>
                  <a:cubicBezTo>
                    <a:pt x="1531" y="10231"/>
                    <a:pt x="1692" y="10202"/>
                    <a:pt x="1842" y="10168"/>
                  </a:cubicBezTo>
                  <a:cubicBezTo>
                    <a:pt x="1979" y="10135"/>
                    <a:pt x="2107" y="10092"/>
                    <a:pt x="2228" y="10044"/>
                  </a:cubicBezTo>
                  <a:cubicBezTo>
                    <a:pt x="2289" y="10022"/>
                    <a:pt x="2347" y="9997"/>
                    <a:pt x="2402" y="9973"/>
                  </a:cubicBezTo>
                  <a:cubicBezTo>
                    <a:pt x="2430" y="9961"/>
                    <a:pt x="2459" y="9949"/>
                    <a:pt x="2486" y="9937"/>
                  </a:cubicBezTo>
                  <a:cubicBezTo>
                    <a:pt x="2511" y="9925"/>
                    <a:pt x="2538" y="9912"/>
                    <a:pt x="2564" y="9901"/>
                  </a:cubicBezTo>
                  <a:cubicBezTo>
                    <a:pt x="2771" y="9807"/>
                    <a:pt x="2970" y="9716"/>
                    <a:pt x="3159" y="9630"/>
                  </a:cubicBezTo>
                  <a:cubicBezTo>
                    <a:pt x="3537" y="9455"/>
                    <a:pt x="3878" y="9295"/>
                    <a:pt x="4162" y="9155"/>
                  </a:cubicBezTo>
                  <a:cubicBezTo>
                    <a:pt x="4518" y="8981"/>
                    <a:pt x="4783" y="8838"/>
                    <a:pt x="4927" y="8738"/>
                  </a:cubicBezTo>
                  <a:cubicBezTo>
                    <a:pt x="5010" y="8969"/>
                    <a:pt x="5078" y="9100"/>
                    <a:pt x="5127" y="9100"/>
                  </a:cubicBezTo>
                  <a:cubicBezTo>
                    <a:pt x="5129" y="9100"/>
                    <a:pt x="5131" y="9100"/>
                    <a:pt x="5132" y="9100"/>
                  </a:cubicBezTo>
                  <a:cubicBezTo>
                    <a:pt x="5528" y="9031"/>
                    <a:pt x="5436" y="8865"/>
                    <a:pt x="5414" y="8663"/>
                  </a:cubicBezTo>
                  <a:lnTo>
                    <a:pt x="5414" y="8663"/>
                  </a:lnTo>
                  <a:cubicBezTo>
                    <a:pt x="5494" y="8818"/>
                    <a:pt x="5608" y="8931"/>
                    <a:pt x="5756" y="8931"/>
                  </a:cubicBezTo>
                  <a:cubicBezTo>
                    <a:pt x="5772" y="8931"/>
                    <a:pt x="5789" y="8930"/>
                    <a:pt x="5807" y="8927"/>
                  </a:cubicBezTo>
                  <a:cubicBezTo>
                    <a:pt x="5941" y="8905"/>
                    <a:pt x="5118" y="7193"/>
                    <a:pt x="5014" y="6598"/>
                  </a:cubicBezTo>
                  <a:cubicBezTo>
                    <a:pt x="4778" y="5231"/>
                    <a:pt x="4949" y="4083"/>
                    <a:pt x="4836" y="3218"/>
                  </a:cubicBezTo>
                  <a:cubicBezTo>
                    <a:pt x="4480" y="518"/>
                    <a:pt x="4422" y="0"/>
                    <a:pt x="3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8"/>
            <p:cNvSpPr/>
            <p:nvPr/>
          </p:nvSpPr>
          <p:spPr>
            <a:xfrm>
              <a:off x="1828550" y="2205175"/>
              <a:ext cx="331725" cy="104175"/>
            </a:xfrm>
            <a:custGeom>
              <a:rect b="b" l="l" r="r" t="t"/>
              <a:pathLst>
                <a:path extrusionOk="0" h="4167" w="13269">
                  <a:moveTo>
                    <a:pt x="12957" y="1"/>
                  </a:moveTo>
                  <a:cubicBezTo>
                    <a:pt x="12687" y="1"/>
                    <a:pt x="10445" y="1035"/>
                    <a:pt x="9638" y="1235"/>
                  </a:cubicBezTo>
                  <a:cubicBezTo>
                    <a:pt x="7672" y="1721"/>
                    <a:pt x="6025" y="1753"/>
                    <a:pt x="4781" y="2025"/>
                  </a:cubicBezTo>
                  <a:cubicBezTo>
                    <a:pt x="269" y="3009"/>
                    <a:pt x="1" y="3055"/>
                    <a:pt x="205" y="3884"/>
                  </a:cubicBezTo>
                  <a:cubicBezTo>
                    <a:pt x="252" y="4078"/>
                    <a:pt x="597" y="4166"/>
                    <a:pt x="1143" y="4166"/>
                  </a:cubicBezTo>
                  <a:cubicBezTo>
                    <a:pt x="1986" y="4166"/>
                    <a:pt x="3308" y="3956"/>
                    <a:pt x="4757" y="3597"/>
                  </a:cubicBezTo>
                  <a:cubicBezTo>
                    <a:pt x="6156" y="3251"/>
                    <a:pt x="7631" y="2573"/>
                    <a:pt x="9009" y="2142"/>
                  </a:cubicBezTo>
                  <a:cubicBezTo>
                    <a:pt x="11366" y="1406"/>
                    <a:pt x="13269" y="815"/>
                    <a:pt x="13231" y="665"/>
                  </a:cubicBezTo>
                  <a:cubicBezTo>
                    <a:pt x="13178" y="451"/>
                    <a:pt x="13081" y="391"/>
                    <a:pt x="12957" y="391"/>
                  </a:cubicBezTo>
                  <a:cubicBezTo>
                    <a:pt x="12855" y="391"/>
                    <a:pt x="12734" y="431"/>
                    <a:pt x="12603" y="458"/>
                  </a:cubicBezTo>
                  <a:cubicBezTo>
                    <a:pt x="12852" y="335"/>
                    <a:pt x="13027" y="182"/>
                    <a:pt x="12984" y="12"/>
                  </a:cubicBezTo>
                  <a:cubicBezTo>
                    <a:pt x="12982" y="4"/>
                    <a:pt x="12973" y="1"/>
                    <a:pt x="1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8"/>
            <p:cNvSpPr/>
            <p:nvPr/>
          </p:nvSpPr>
          <p:spPr>
            <a:xfrm>
              <a:off x="1884625" y="2281000"/>
              <a:ext cx="218050" cy="194350"/>
            </a:xfrm>
            <a:custGeom>
              <a:rect b="b" l="l" r="r" t="t"/>
              <a:pathLst>
                <a:path extrusionOk="0" h="7774" w="8722">
                  <a:moveTo>
                    <a:pt x="8443" y="0"/>
                  </a:moveTo>
                  <a:lnTo>
                    <a:pt x="8443" y="0"/>
                  </a:lnTo>
                  <a:cubicBezTo>
                    <a:pt x="7086" y="296"/>
                    <a:pt x="5887" y="556"/>
                    <a:pt x="4830" y="786"/>
                  </a:cubicBezTo>
                  <a:cubicBezTo>
                    <a:pt x="4368" y="888"/>
                    <a:pt x="3938" y="981"/>
                    <a:pt x="3536" y="1070"/>
                  </a:cubicBezTo>
                  <a:cubicBezTo>
                    <a:pt x="3300" y="1122"/>
                    <a:pt x="3079" y="1171"/>
                    <a:pt x="2875" y="1217"/>
                  </a:cubicBezTo>
                  <a:cubicBezTo>
                    <a:pt x="2059" y="1404"/>
                    <a:pt x="1498" y="1554"/>
                    <a:pt x="1117" y="1690"/>
                  </a:cubicBezTo>
                  <a:cubicBezTo>
                    <a:pt x="353" y="1963"/>
                    <a:pt x="311" y="2185"/>
                    <a:pt x="397" y="2569"/>
                  </a:cubicBezTo>
                  <a:cubicBezTo>
                    <a:pt x="430" y="2714"/>
                    <a:pt x="734" y="2782"/>
                    <a:pt x="1245" y="2782"/>
                  </a:cubicBezTo>
                  <a:cubicBezTo>
                    <a:pt x="1519" y="2782"/>
                    <a:pt x="1851" y="2763"/>
                    <a:pt x="2233" y="2726"/>
                  </a:cubicBezTo>
                  <a:cubicBezTo>
                    <a:pt x="2507" y="2699"/>
                    <a:pt x="2805" y="2663"/>
                    <a:pt x="3127" y="2619"/>
                  </a:cubicBezTo>
                  <a:cubicBezTo>
                    <a:pt x="3287" y="2598"/>
                    <a:pt x="3453" y="2574"/>
                    <a:pt x="3624" y="2548"/>
                  </a:cubicBezTo>
                  <a:cubicBezTo>
                    <a:pt x="3710" y="2534"/>
                    <a:pt x="3796" y="2522"/>
                    <a:pt x="3884" y="2508"/>
                  </a:cubicBezTo>
                  <a:cubicBezTo>
                    <a:pt x="3928" y="2501"/>
                    <a:pt x="3973" y="2494"/>
                    <a:pt x="4017" y="2486"/>
                  </a:cubicBezTo>
                  <a:cubicBezTo>
                    <a:pt x="4040" y="2483"/>
                    <a:pt x="4061" y="2480"/>
                    <a:pt x="4084" y="2475"/>
                  </a:cubicBezTo>
                  <a:cubicBezTo>
                    <a:pt x="4087" y="2475"/>
                    <a:pt x="4091" y="2474"/>
                    <a:pt x="4091" y="2474"/>
                  </a:cubicBezTo>
                  <a:lnTo>
                    <a:pt x="4095" y="2474"/>
                  </a:lnTo>
                  <a:lnTo>
                    <a:pt x="4099" y="2475"/>
                  </a:lnTo>
                  <a:cubicBezTo>
                    <a:pt x="4188" y="2499"/>
                    <a:pt x="4162" y="2533"/>
                    <a:pt x="4134" y="2553"/>
                  </a:cubicBezTo>
                  <a:cubicBezTo>
                    <a:pt x="4118" y="2563"/>
                    <a:pt x="4113" y="2566"/>
                    <a:pt x="4113" y="2566"/>
                  </a:cubicBezTo>
                  <a:cubicBezTo>
                    <a:pt x="4113" y="2566"/>
                    <a:pt x="4115" y="2565"/>
                    <a:pt x="4118" y="2565"/>
                  </a:cubicBezTo>
                  <a:cubicBezTo>
                    <a:pt x="4120" y="2565"/>
                    <a:pt x="4123" y="2565"/>
                    <a:pt x="4126" y="2567"/>
                  </a:cubicBezTo>
                  <a:cubicBezTo>
                    <a:pt x="4129" y="2569"/>
                    <a:pt x="4132" y="2572"/>
                    <a:pt x="4134" y="2577"/>
                  </a:cubicBezTo>
                  <a:cubicBezTo>
                    <a:pt x="4135" y="2581"/>
                    <a:pt x="4135" y="2583"/>
                    <a:pt x="4136" y="2587"/>
                  </a:cubicBezTo>
                  <a:cubicBezTo>
                    <a:pt x="4095" y="2639"/>
                    <a:pt x="4055" y="2689"/>
                    <a:pt x="4013" y="2742"/>
                  </a:cubicBezTo>
                  <a:cubicBezTo>
                    <a:pt x="3675" y="3163"/>
                    <a:pt x="3339" y="3596"/>
                    <a:pt x="3006" y="4032"/>
                  </a:cubicBezTo>
                  <a:lnTo>
                    <a:pt x="2881" y="4196"/>
                  </a:lnTo>
                  <a:lnTo>
                    <a:pt x="2819" y="4278"/>
                  </a:lnTo>
                  <a:lnTo>
                    <a:pt x="2788" y="4318"/>
                  </a:lnTo>
                  <a:lnTo>
                    <a:pt x="2781" y="4328"/>
                  </a:lnTo>
                  <a:lnTo>
                    <a:pt x="2767" y="4345"/>
                  </a:lnTo>
                  <a:lnTo>
                    <a:pt x="2738" y="4380"/>
                  </a:lnTo>
                  <a:lnTo>
                    <a:pt x="2287" y="4935"/>
                  </a:lnTo>
                  <a:cubicBezTo>
                    <a:pt x="2007" y="5283"/>
                    <a:pt x="1728" y="5630"/>
                    <a:pt x="1450" y="5974"/>
                  </a:cubicBezTo>
                  <a:cubicBezTo>
                    <a:pt x="919" y="6634"/>
                    <a:pt x="447" y="7225"/>
                    <a:pt x="1" y="7774"/>
                  </a:cubicBezTo>
                  <a:cubicBezTo>
                    <a:pt x="358" y="7650"/>
                    <a:pt x="687" y="7536"/>
                    <a:pt x="1011" y="7421"/>
                  </a:cubicBezTo>
                  <a:cubicBezTo>
                    <a:pt x="1726" y="7174"/>
                    <a:pt x="2423" y="6934"/>
                    <a:pt x="3095" y="6701"/>
                  </a:cubicBezTo>
                  <a:cubicBezTo>
                    <a:pt x="3410" y="6593"/>
                    <a:pt x="3719" y="6486"/>
                    <a:pt x="4019" y="6381"/>
                  </a:cubicBezTo>
                  <a:cubicBezTo>
                    <a:pt x="4056" y="6367"/>
                    <a:pt x="4093" y="6356"/>
                    <a:pt x="4130" y="6342"/>
                  </a:cubicBezTo>
                  <a:cubicBezTo>
                    <a:pt x="4161" y="6331"/>
                    <a:pt x="4191" y="6320"/>
                    <a:pt x="4221" y="6309"/>
                  </a:cubicBezTo>
                  <a:cubicBezTo>
                    <a:pt x="4272" y="6291"/>
                    <a:pt x="4324" y="6272"/>
                    <a:pt x="4376" y="6255"/>
                  </a:cubicBezTo>
                  <a:cubicBezTo>
                    <a:pt x="4478" y="6217"/>
                    <a:pt x="4578" y="6180"/>
                    <a:pt x="4678" y="6145"/>
                  </a:cubicBezTo>
                  <a:cubicBezTo>
                    <a:pt x="5474" y="5856"/>
                    <a:pt x="6189" y="5593"/>
                    <a:pt x="6790" y="5367"/>
                  </a:cubicBezTo>
                  <a:cubicBezTo>
                    <a:pt x="7990" y="4916"/>
                    <a:pt x="8721" y="4611"/>
                    <a:pt x="8697" y="4537"/>
                  </a:cubicBezTo>
                  <a:cubicBezTo>
                    <a:pt x="8640" y="4368"/>
                    <a:pt x="8534" y="4310"/>
                    <a:pt x="8394" y="4310"/>
                  </a:cubicBezTo>
                  <a:cubicBezTo>
                    <a:pt x="8218" y="4310"/>
                    <a:pt x="7989" y="4400"/>
                    <a:pt x="7737" y="4472"/>
                  </a:cubicBezTo>
                  <a:cubicBezTo>
                    <a:pt x="8130" y="4287"/>
                    <a:pt x="8410" y="4084"/>
                    <a:pt x="8357" y="3917"/>
                  </a:cubicBezTo>
                  <a:cubicBezTo>
                    <a:pt x="8356" y="3912"/>
                    <a:pt x="8349" y="3910"/>
                    <a:pt x="8339" y="3910"/>
                  </a:cubicBezTo>
                  <a:cubicBezTo>
                    <a:pt x="8197" y="3910"/>
                    <a:pt x="7277" y="4297"/>
                    <a:pt x="6218" y="4744"/>
                  </a:cubicBezTo>
                  <a:cubicBezTo>
                    <a:pt x="5649" y="4985"/>
                    <a:pt x="5038" y="5243"/>
                    <a:pt x="4487" y="5466"/>
                  </a:cubicBezTo>
                  <a:cubicBezTo>
                    <a:pt x="4349" y="5522"/>
                    <a:pt x="4215" y="5576"/>
                    <a:pt x="4087" y="5627"/>
                  </a:cubicBezTo>
                  <a:cubicBezTo>
                    <a:pt x="4055" y="5640"/>
                    <a:pt x="4023" y="5653"/>
                    <a:pt x="3991" y="5665"/>
                  </a:cubicBezTo>
                  <a:lnTo>
                    <a:pt x="3968" y="5674"/>
                  </a:lnTo>
                  <a:lnTo>
                    <a:pt x="3955" y="5680"/>
                  </a:lnTo>
                  <a:lnTo>
                    <a:pt x="3931" y="5691"/>
                  </a:lnTo>
                  <a:cubicBezTo>
                    <a:pt x="3898" y="5706"/>
                    <a:pt x="3864" y="5721"/>
                    <a:pt x="3831" y="5735"/>
                  </a:cubicBezTo>
                  <a:cubicBezTo>
                    <a:pt x="3699" y="5792"/>
                    <a:pt x="3570" y="5841"/>
                    <a:pt x="3474" y="5872"/>
                  </a:cubicBezTo>
                  <a:cubicBezTo>
                    <a:pt x="3272" y="5937"/>
                    <a:pt x="3078" y="5992"/>
                    <a:pt x="2916" y="6035"/>
                  </a:cubicBezTo>
                  <a:cubicBezTo>
                    <a:pt x="2754" y="6078"/>
                    <a:pt x="2622" y="6108"/>
                    <a:pt x="2532" y="6121"/>
                  </a:cubicBezTo>
                  <a:cubicBezTo>
                    <a:pt x="2818" y="5836"/>
                    <a:pt x="3077" y="5592"/>
                    <a:pt x="3281" y="5412"/>
                  </a:cubicBezTo>
                  <a:cubicBezTo>
                    <a:pt x="3384" y="5323"/>
                    <a:pt x="3475" y="5249"/>
                    <a:pt x="3551" y="5190"/>
                  </a:cubicBezTo>
                  <a:cubicBezTo>
                    <a:pt x="3590" y="5160"/>
                    <a:pt x="3625" y="5134"/>
                    <a:pt x="3656" y="5112"/>
                  </a:cubicBezTo>
                  <a:cubicBezTo>
                    <a:pt x="3743" y="5027"/>
                    <a:pt x="3829" y="4944"/>
                    <a:pt x="3914" y="4861"/>
                  </a:cubicBezTo>
                  <a:cubicBezTo>
                    <a:pt x="4260" y="4523"/>
                    <a:pt x="4588" y="4203"/>
                    <a:pt x="4895" y="3896"/>
                  </a:cubicBezTo>
                  <a:cubicBezTo>
                    <a:pt x="4972" y="3817"/>
                    <a:pt x="5047" y="3742"/>
                    <a:pt x="5123" y="3667"/>
                  </a:cubicBezTo>
                  <a:cubicBezTo>
                    <a:pt x="5160" y="3628"/>
                    <a:pt x="5198" y="3590"/>
                    <a:pt x="5233" y="3553"/>
                  </a:cubicBezTo>
                  <a:cubicBezTo>
                    <a:pt x="5301" y="3481"/>
                    <a:pt x="5368" y="3408"/>
                    <a:pt x="5434" y="3337"/>
                  </a:cubicBezTo>
                  <a:cubicBezTo>
                    <a:pt x="5699" y="3048"/>
                    <a:pt x="5963" y="2761"/>
                    <a:pt x="6215" y="2479"/>
                  </a:cubicBezTo>
                  <a:cubicBezTo>
                    <a:pt x="7021" y="1582"/>
                    <a:pt x="7763" y="754"/>
                    <a:pt x="8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8"/>
          <p:cNvSpPr txBox="1"/>
          <p:nvPr>
            <p:ph type="title"/>
          </p:nvPr>
        </p:nvSpPr>
        <p:spPr>
          <a:xfrm>
            <a:off x="896850" y="1191650"/>
            <a:ext cx="73503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1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subTitle"/>
          </p:nvPr>
        </p:nvSpPr>
        <p:spPr>
          <a:xfrm>
            <a:off x="2135550" y="3280750"/>
            <a:ext cx="4872900" cy="6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9"/>
          <p:cNvPicPr preferRelativeResize="0"/>
          <p:nvPr/>
        </p:nvPicPr>
        <p:blipFill rotWithShape="1">
          <a:blip r:embed="rId2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9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9"/>
          <p:cNvSpPr txBox="1"/>
          <p:nvPr>
            <p:ph type="title"/>
          </p:nvPr>
        </p:nvSpPr>
        <p:spPr>
          <a:xfrm>
            <a:off x="2418475" y="1531175"/>
            <a:ext cx="5293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9"/>
          <p:cNvSpPr txBox="1"/>
          <p:nvPr>
            <p:ph idx="2" type="title"/>
          </p:nvPr>
        </p:nvSpPr>
        <p:spPr>
          <a:xfrm>
            <a:off x="917975" y="2090538"/>
            <a:ext cx="1303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" type="subTitle"/>
          </p:nvPr>
        </p:nvSpPr>
        <p:spPr>
          <a:xfrm>
            <a:off x="2418475" y="3388425"/>
            <a:ext cx="4508700" cy="43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" name="Google Shape;54;p39"/>
          <p:cNvGrpSpPr/>
          <p:nvPr/>
        </p:nvGrpSpPr>
        <p:grpSpPr>
          <a:xfrm>
            <a:off x="408606" y="752379"/>
            <a:ext cx="733897" cy="641730"/>
            <a:chOff x="1317075" y="4134000"/>
            <a:chExt cx="502050" cy="439000"/>
          </a:xfrm>
        </p:grpSpPr>
        <p:sp>
          <p:nvSpPr>
            <p:cNvPr id="55" name="Google Shape;55;p39"/>
            <p:cNvSpPr/>
            <p:nvPr/>
          </p:nvSpPr>
          <p:spPr>
            <a:xfrm>
              <a:off x="1784425" y="4158175"/>
              <a:ext cx="34700" cy="323750"/>
            </a:xfrm>
            <a:custGeom>
              <a:rect b="b" l="l" r="r" t="t"/>
              <a:pathLst>
                <a:path extrusionOk="0" h="12950" w="1388">
                  <a:moveTo>
                    <a:pt x="519" y="0"/>
                  </a:moveTo>
                  <a:cubicBezTo>
                    <a:pt x="506" y="0"/>
                    <a:pt x="493" y="0"/>
                    <a:pt x="479" y="1"/>
                  </a:cubicBezTo>
                  <a:cubicBezTo>
                    <a:pt x="146" y="10"/>
                    <a:pt x="1" y="1974"/>
                    <a:pt x="66" y="4349"/>
                  </a:cubicBezTo>
                  <a:cubicBezTo>
                    <a:pt x="106" y="5739"/>
                    <a:pt x="350" y="7272"/>
                    <a:pt x="446" y="8661"/>
                  </a:cubicBezTo>
                  <a:cubicBezTo>
                    <a:pt x="612" y="11033"/>
                    <a:pt x="743" y="12950"/>
                    <a:pt x="845" y="12950"/>
                  </a:cubicBezTo>
                  <a:cubicBezTo>
                    <a:pt x="845" y="12950"/>
                    <a:pt x="845" y="12950"/>
                    <a:pt x="845" y="12950"/>
                  </a:cubicBezTo>
                  <a:cubicBezTo>
                    <a:pt x="1108" y="12942"/>
                    <a:pt x="1060" y="12690"/>
                    <a:pt x="1060" y="12403"/>
                  </a:cubicBezTo>
                  <a:lnTo>
                    <a:pt x="1060" y="12403"/>
                  </a:lnTo>
                  <a:cubicBezTo>
                    <a:pt x="1107" y="12662"/>
                    <a:pt x="1182" y="12858"/>
                    <a:pt x="1296" y="12858"/>
                  </a:cubicBezTo>
                  <a:cubicBezTo>
                    <a:pt x="1296" y="12858"/>
                    <a:pt x="1297" y="12858"/>
                    <a:pt x="1298" y="12858"/>
                  </a:cubicBezTo>
                  <a:cubicBezTo>
                    <a:pt x="1387" y="12856"/>
                    <a:pt x="973" y="10296"/>
                    <a:pt x="949" y="9446"/>
                  </a:cubicBezTo>
                  <a:cubicBezTo>
                    <a:pt x="893" y="7492"/>
                    <a:pt x="1089" y="5935"/>
                    <a:pt x="1076" y="4705"/>
                  </a:cubicBezTo>
                  <a:cubicBezTo>
                    <a:pt x="1034" y="357"/>
                    <a:pt x="104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9"/>
            <p:cNvSpPr/>
            <p:nvPr/>
          </p:nvSpPr>
          <p:spPr>
            <a:xfrm>
              <a:off x="1332350" y="4134000"/>
              <a:ext cx="469425" cy="432325"/>
            </a:xfrm>
            <a:custGeom>
              <a:rect b="b" l="l" r="r" t="t"/>
              <a:pathLst>
                <a:path extrusionOk="0" h="17293" w="18777">
                  <a:moveTo>
                    <a:pt x="4703" y="590"/>
                  </a:moveTo>
                  <a:cubicBezTo>
                    <a:pt x="4802" y="608"/>
                    <a:pt x="4932" y="600"/>
                    <a:pt x="5070" y="605"/>
                  </a:cubicBezTo>
                  <a:cubicBezTo>
                    <a:pt x="4801" y="643"/>
                    <a:pt x="4597" y="714"/>
                    <a:pt x="4597" y="829"/>
                  </a:cubicBezTo>
                  <a:cubicBezTo>
                    <a:pt x="4597" y="840"/>
                    <a:pt x="4632" y="845"/>
                    <a:pt x="4697" y="845"/>
                  </a:cubicBezTo>
                  <a:cubicBezTo>
                    <a:pt x="4910" y="845"/>
                    <a:pt x="5435" y="793"/>
                    <a:pt x="6025" y="740"/>
                  </a:cubicBezTo>
                  <a:cubicBezTo>
                    <a:pt x="6749" y="674"/>
                    <a:pt x="7570" y="605"/>
                    <a:pt x="8028" y="605"/>
                  </a:cubicBezTo>
                  <a:cubicBezTo>
                    <a:pt x="8057" y="605"/>
                    <a:pt x="8084" y="605"/>
                    <a:pt x="8110" y="606"/>
                  </a:cubicBezTo>
                  <a:cubicBezTo>
                    <a:pt x="9115" y="623"/>
                    <a:pt x="10015" y="708"/>
                    <a:pt x="10819" y="797"/>
                  </a:cubicBezTo>
                  <a:cubicBezTo>
                    <a:pt x="11221" y="842"/>
                    <a:pt x="11601" y="888"/>
                    <a:pt x="11956" y="928"/>
                  </a:cubicBezTo>
                  <a:cubicBezTo>
                    <a:pt x="12314" y="968"/>
                    <a:pt x="12648" y="1001"/>
                    <a:pt x="12964" y="1021"/>
                  </a:cubicBezTo>
                  <a:cubicBezTo>
                    <a:pt x="13248" y="1041"/>
                    <a:pt x="13517" y="1058"/>
                    <a:pt x="13771" y="1075"/>
                  </a:cubicBezTo>
                  <a:cubicBezTo>
                    <a:pt x="14023" y="1092"/>
                    <a:pt x="14260" y="1108"/>
                    <a:pt x="14482" y="1124"/>
                  </a:cubicBezTo>
                  <a:cubicBezTo>
                    <a:pt x="14926" y="1157"/>
                    <a:pt x="15311" y="1184"/>
                    <a:pt x="15644" y="1208"/>
                  </a:cubicBezTo>
                  <a:cubicBezTo>
                    <a:pt x="15811" y="1219"/>
                    <a:pt x="15965" y="1230"/>
                    <a:pt x="16107" y="1238"/>
                  </a:cubicBezTo>
                  <a:cubicBezTo>
                    <a:pt x="16249" y="1246"/>
                    <a:pt x="16380" y="1254"/>
                    <a:pt x="16499" y="1260"/>
                  </a:cubicBezTo>
                  <a:cubicBezTo>
                    <a:pt x="16692" y="1269"/>
                    <a:pt x="16857" y="1272"/>
                    <a:pt x="16998" y="1272"/>
                  </a:cubicBezTo>
                  <a:cubicBezTo>
                    <a:pt x="17031" y="1272"/>
                    <a:pt x="17063" y="1272"/>
                    <a:pt x="17094" y="1272"/>
                  </a:cubicBezTo>
                  <a:cubicBezTo>
                    <a:pt x="17116" y="1272"/>
                    <a:pt x="17135" y="1271"/>
                    <a:pt x="17155" y="1271"/>
                  </a:cubicBezTo>
                  <a:cubicBezTo>
                    <a:pt x="17079" y="1346"/>
                    <a:pt x="17010" y="1407"/>
                    <a:pt x="16956" y="1444"/>
                  </a:cubicBezTo>
                  <a:cubicBezTo>
                    <a:pt x="16299" y="1883"/>
                    <a:pt x="15646" y="2031"/>
                    <a:pt x="15221" y="2288"/>
                  </a:cubicBezTo>
                  <a:cubicBezTo>
                    <a:pt x="13745" y="3177"/>
                    <a:pt x="13592" y="3260"/>
                    <a:pt x="13852" y="3673"/>
                  </a:cubicBezTo>
                  <a:cubicBezTo>
                    <a:pt x="13831" y="3672"/>
                    <a:pt x="13809" y="3672"/>
                    <a:pt x="13787" y="3672"/>
                  </a:cubicBezTo>
                  <a:cubicBezTo>
                    <a:pt x="13738" y="3672"/>
                    <a:pt x="13694" y="3716"/>
                    <a:pt x="13652" y="3797"/>
                  </a:cubicBezTo>
                  <a:cubicBezTo>
                    <a:pt x="13598" y="3630"/>
                    <a:pt x="13362" y="3658"/>
                    <a:pt x="13100" y="3650"/>
                  </a:cubicBezTo>
                  <a:cubicBezTo>
                    <a:pt x="13374" y="3612"/>
                    <a:pt x="13584" y="3544"/>
                    <a:pt x="13586" y="3428"/>
                  </a:cubicBezTo>
                  <a:cubicBezTo>
                    <a:pt x="13586" y="3417"/>
                    <a:pt x="13546" y="3412"/>
                    <a:pt x="13474" y="3412"/>
                  </a:cubicBezTo>
                  <a:cubicBezTo>
                    <a:pt x="12964" y="3412"/>
                    <a:pt x="10842" y="3653"/>
                    <a:pt x="10037" y="3653"/>
                  </a:cubicBezTo>
                  <a:cubicBezTo>
                    <a:pt x="10026" y="3653"/>
                    <a:pt x="10016" y="3653"/>
                    <a:pt x="10005" y="3653"/>
                  </a:cubicBezTo>
                  <a:cubicBezTo>
                    <a:pt x="7960" y="3637"/>
                    <a:pt x="6339" y="3387"/>
                    <a:pt x="5053" y="3355"/>
                  </a:cubicBezTo>
                  <a:cubicBezTo>
                    <a:pt x="3514" y="3316"/>
                    <a:pt x="2453" y="3287"/>
                    <a:pt x="1722" y="3287"/>
                  </a:cubicBezTo>
                  <a:cubicBezTo>
                    <a:pt x="1589" y="3287"/>
                    <a:pt x="1467" y="3288"/>
                    <a:pt x="1354" y="3290"/>
                  </a:cubicBezTo>
                  <a:cubicBezTo>
                    <a:pt x="1569" y="3164"/>
                    <a:pt x="1802" y="3014"/>
                    <a:pt x="2037" y="2844"/>
                  </a:cubicBezTo>
                  <a:cubicBezTo>
                    <a:pt x="2277" y="2669"/>
                    <a:pt x="2506" y="2449"/>
                    <a:pt x="2733" y="2223"/>
                  </a:cubicBezTo>
                  <a:cubicBezTo>
                    <a:pt x="2960" y="1999"/>
                    <a:pt x="3186" y="1771"/>
                    <a:pt x="3425" y="1584"/>
                  </a:cubicBezTo>
                  <a:cubicBezTo>
                    <a:pt x="3967" y="1156"/>
                    <a:pt x="4454" y="802"/>
                    <a:pt x="4703" y="590"/>
                  </a:cubicBezTo>
                  <a:close/>
                  <a:moveTo>
                    <a:pt x="4603" y="0"/>
                  </a:moveTo>
                  <a:cubicBezTo>
                    <a:pt x="4554" y="0"/>
                    <a:pt x="4354" y="181"/>
                    <a:pt x="4130" y="393"/>
                  </a:cubicBezTo>
                  <a:cubicBezTo>
                    <a:pt x="3886" y="626"/>
                    <a:pt x="3613" y="895"/>
                    <a:pt x="3457" y="993"/>
                  </a:cubicBezTo>
                  <a:cubicBezTo>
                    <a:pt x="3095" y="1220"/>
                    <a:pt x="2742" y="1381"/>
                    <a:pt x="2422" y="1523"/>
                  </a:cubicBezTo>
                  <a:cubicBezTo>
                    <a:pt x="2261" y="1593"/>
                    <a:pt x="2111" y="1659"/>
                    <a:pt x="1970" y="1725"/>
                  </a:cubicBezTo>
                  <a:cubicBezTo>
                    <a:pt x="1830" y="1793"/>
                    <a:pt x="1700" y="1859"/>
                    <a:pt x="1588" y="1933"/>
                  </a:cubicBezTo>
                  <a:cubicBezTo>
                    <a:pt x="1176" y="2202"/>
                    <a:pt x="866" y="2416"/>
                    <a:pt x="637" y="2588"/>
                  </a:cubicBezTo>
                  <a:cubicBezTo>
                    <a:pt x="579" y="2631"/>
                    <a:pt x="526" y="2670"/>
                    <a:pt x="478" y="2708"/>
                  </a:cubicBezTo>
                  <a:cubicBezTo>
                    <a:pt x="430" y="2746"/>
                    <a:pt x="387" y="2782"/>
                    <a:pt x="348" y="2815"/>
                  </a:cubicBezTo>
                  <a:cubicBezTo>
                    <a:pt x="269" y="2883"/>
                    <a:pt x="209" y="2942"/>
                    <a:pt x="165" y="2996"/>
                  </a:cubicBezTo>
                  <a:cubicBezTo>
                    <a:pt x="1" y="3193"/>
                    <a:pt x="42" y="3314"/>
                    <a:pt x="186" y="3501"/>
                  </a:cubicBezTo>
                  <a:cubicBezTo>
                    <a:pt x="123" y="3572"/>
                    <a:pt x="112" y="3663"/>
                    <a:pt x="111" y="3780"/>
                  </a:cubicBezTo>
                  <a:cubicBezTo>
                    <a:pt x="107" y="4113"/>
                    <a:pt x="2155" y="4330"/>
                    <a:pt x="4641" y="4349"/>
                  </a:cubicBezTo>
                  <a:cubicBezTo>
                    <a:pt x="4681" y="4350"/>
                    <a:pt x="4721" y="4350"/>
                    <a:pt x="4762" y="4350"/>
                  </a:cubicBezTo>
                  <a:cubicBezTo>
                    <a:pt x="6184" y="4350"/>
                    <a:pt x="7748" y="4171"/>
                    <a:pt x="9163" y="4126"/>
                  </a:cubicBezTo>
                  <a:cubicBezTo>
                    <a:pt x="11402" y="4055"/>
                    <a:pt x="13252" y="3999"/>
                    <a:pt x="13603" y="3913"/>
                  </a:cubicBezTo>
                  <a:lnTo>
                    <a:pt x="13603" y="3913"/>
                  </a:lnTo>
                  <a:cubicBezTo>
                    <a:pt x="13389" y="4528"/>
                    <a:pt x="13282" y="6242"/>
                    <a:pt x="13306" y="8234"/>
                  </a:cubicBezTo>
                  <a:cubicBezTo>
                    <a:pt x="13324" y="9696"/>
                    <a:pt x="13544" y="11313"/>
                    <a:pt x="13618" y="12776"/>
                  </a:cubicBezTo>
                  <a:cubicBezTo>
                    <a:pt x="13745" y="15275"/>
                    <a:pt x="13846" y="17293"/>
                    <a:pt x="13948" y="17293"/>
                  </a:cubicBezTo>
                  <a:cubicBezTo>
                    <a:pt x="13948" y="17293"/>
                    <a:pt x="13948" y="17293"/>
                    <a:pt x="13948" y="17293"/>
                  </a:cubicBezTo>
                  <a:cubicBezTo>
                    <a:pt x="14211" y="17290"/>
                    <a:pt x="14167" y="17022"/>
                    <a:pt x="14170" y="16720"/>
                  </a:cubicBezTo>
                  <a:lnTo>
                    <a:pt x="14170" y="16720"/>
                  </a:lnTo>
                  <a:cubicBezTo>
                    <a:pt x="14213" y="16995"/>
                    <a:pt x="14286" y="17203"/>
                    <a:pt x="14400" y="17203"/>
                  </a:cubicBezTo>
                  <a:cubicBezTo>
                    <a:pt x="14401" y="17203"/>
                    <a:pt x="14401" y="17203"/>
                    <a:pt x="14401" y="17203"/>
                  </a:cubicBezTo>
                  <a:cubicBezTo>
                    <a:pt x="14420" y="17203"/>
                    <a:pt x="14419" y="17086"/>
                    <a:pt x="14405" y="16895"/>
                  </a:cubicBezTo>
                  <a:lnTo>
                    <a:pt x="14405" y="16895"/>
                  </a:lnTo>
                  <a:cubicBezTo>
                    <a:pt x="14443" y="16908"/>
                    <a:pt x="14487" y="16915"/>
                    <a:pt x="14536" y="16915"/>
                  </a:cubicBezTo>
                  <a:cubicBezTo>
                    <a:pt x="14876" y="16915"/>
                    <a:pt x="15479" y="16615"/>
                    <a:pt x="16095" y="16160"/>
                  </a:cubicBezTo>
                  <a:cubicBezTo>
                    <a:pt x="16569" y="15810"/>
                    <a:pt x="16976" y="15260"/>
                    <a:pt x="17414" y="14865"/>
                  </a:cubicBezTo>
                  <a:cubicBezTo>
                    <a:pt x="18168" y="14186"/>
                    <a:pt x="18777" y="13642"/>
                    <a:pt x="18716" y="13560"/>
                  </a:cubicBezTo>
                  <a:cubicBezTo>
                    <a:pt x="18646" y="13464"/>
                    <a:pt x="18595" y="13432"/>
                    <a:pt x="18550" y="13432"/>
                  </a:cubicBezTo>
                  <a:cubicBezTo>
                    <a:pt x="18497" y="13432"/>
                    <a:pt x="18454" y="13477"/>
                    <a:pt x="18398" y="13513"/>
                  </a:cubicBezTo>
                  <a:cubicBezTo>
                    <a:pt x="18464" y="13415"/>
                    <a:pt x="18491" y="13309"/>
                    <a:pt x="18422" y="13216"/>
                  </a:cubicBezTo>
                  <a:cubicBezTo>
                    <a:pt x="18420" y="13213"/>
                    <a:pt x="18417" y="13212"/>
                    <a:pt x="18413" y="13212"/>
                  </a:cubicBezTo>
                  <a:cubicBezTo>
                    <a:pt x="18318" y="13212"/>
                    <a:pt x="17685" y="14074"/>
                    <a:pt x="17406" y="14280"/>
                  </a:cubicBezTo>
                  <a:cubicBezTo>
                    <a:pt x="16738" y="14771"/>
                    <a:pt x="16068" y="14969"/>
                    <a:pt x="15634" y="15260"/>
                  </a:cubicBezTo>
                  <a:cubicBezTo>
                    <a:pt x="14955" y="15717"/>
                    <a:pt x="14553" y="15986"/>
                    <a:pt x="14340" y="16182"/>
                  </a:cubicBezTo>
                  <a:cubicBezTo>
                    <a:pt x="14250" y="15319"/>
                    <a:pt x="14114" y="14145"/>
                    <a:pt x="14108" y="13611"/>
                  </a:cubicBezTo>
                  <a:cubicBezTo>
                    <a:pt x="14083" y="11556"/>
                    <a:pt x="14302" y="9924"/>
                    <a:pt x="14310" y="8629"/>
                  </a:cubicBezTo>
                  <a:cubicBezTo>
                    <a:pt x="14329" y="5315"/>
                    <a:pt x="14340" y="4205"/>
                    <a:pt x="14147" y="3843"/>
                  </a:cubicBezTo>
                  <a:lnTo>
                    <a:pt x="14147" y="3843"/>
                  </a:lnTo>
                  <a:cubicBezTo>
                    <a:pt x="14151" y="3843"/>
                    <a:pt x="14155" y="3844"/>
                    <a:pt x="14159" y="3844"/>
                  </a:cubicBezTo>
                  <a:cubicBezTo>
                    <a:pt x="14495" y="3844"/>
                    <a:pt x="15062" y="3594"/>
                    <a:pt x="15644" y="3205"/>
                  </a:cubicBezTo>
                  <a:cubicBezTo>
                    <a:pt x="16111" y="2894"/>
                    <a:pt x="16516" y="2380"/>
                    <a:pt x="16951" y="2020"/>
                  </a:cubicBezTo>
                  <a:cubicBezTo>
                    <a:pt x="17696" y="1406"/>
                    <a:pt x="18297" y="911"/>
                    <a:pt x="18240" y="826"/>
                  </a:cubicBezTo>
                  <a:cubicBezTo>
                    <a:pt x="18170" y="720"/>
                    <a:pt x="18119" y="687"/>
                    <a:pt x="18074" y="687"/>
                  </a:cubicBezTo>
                  <a:cubicBezTo>
                    <a:pt x="18025" y="687"/>
                    <a:pt x="17982" y="726"/>
                    <a:pt x="17930" y="756"/>
                  </a:cubicBezTo>
                  <a:cubicBezTo>
                    <a:pt x="17997" y="665"/>
                    <a:pt x="18025" y="562"/>
                    <a:pt x="17960" y="466"/>
                  </a:cubicBezTo>
                  <a:cubicBezTo>
                    <a:pt x="17958" y="463"/>
                    <a:pt x="17955" y="461"/>
                    <a:pt x="17951" y="461"/>
                  </a:cubicBezTo>
                  <a:cubicBezTo>
                    <a:pt x="17917" y="461"/>
                    <a:pt x="17821" y="558"/>
                    <a:pt x="17696" y="690"/>
                  </a:cubicBezTo>
                  <a:cubicBezTo>
                    <a:pt x="17643" y="660"/>
                    <a:pt x="17576" y="629"/>
                    <a:pt x="17494" y="600"/>
                  </a:cubicBezTo>
                  <a:cubicBezTo>
                    <a:pt x="17382" y="559"/>
                    <a:pt x="17247" y="519"/>
                    <a:pt x="17087" y="479"/>
                  </a:cubicBezTo>
                  <a:cubicBezTo>
                    <a:pt x="16929" y="440"/>
                    <a:pt x="16746" y="403"/>
                    <a:pt x="16546" y="366"/>
                  </a:cubicBezTo>
                  <a:cubicBezTo>
                    <a:pt x="15743" y="220"/>
                    <a:pt x="14629" y="102"/>
                    <a:pt x="13404" y="43"/>
                  </a:cubicBezTo>
                  <a:cubicBezTo>
                    <a:pt x="13131" y="29"/>
                    <a:pt x="12852" y="23"/>
                    <a:pt x="12569" y="23"/>
                  </a:cubicBezTo>
                  <a:cubicBezTo>
                    <a:pt x="12110" y="23"/>
                    <a:pt x="11641" y="38"/>
                    <a:pt x="11172" y="57"/>
                  </a:cubicBezTo>
                  <a:cubicBezTo>
                    <a:pt x="10415" y="89"/>
                    <a:pt x="9657" y="129"/>
                    <a:pt x="8941" y="143"/>
                  </a:cubicBezTo>
                  <a:cubicBezTo>
                    <a:pt x="7062" y="175"/>
                    <a:pt x="5462" y="235"/>
                    <a:pt x="4817" y="306"/>
                  </a:cubicBezTo>
                  <a:cubicBezTo>
                    <a:pt x="4775" y="254"/>
                    <a:pt x="4739" y="236"/>
                    <a:pt x="4704" y="236"/>
                  </a:cubicBezTo>
                  <a:cubicBezTo>
                    <a:pt x="4654" y="236"/>
                    <a:pt x="4606" y="273"/>
                    <a:pt x="4549" y="302"/>
                  </a:cubicBezTo>
                  <a:cubicBezTo>
                    <a:pt x="4629" y="210"/>
                    <a:pt x="4671" y="106"/>
                    <a:pt x="4613" y="5"/>
                  </a:cubicBezTo>
                  <a:cubicBezTo>
                    <a:pt x="4611" y="2"/>
                    <a:pt x="4608" y="0"/>
                    <a:pt x="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9"/>
            <p:cNvSpPr/>
            <p:nvPr/>
          </p:nvSpPr>
          <p:spPr>
            <a:xfrm>
              <a:off x="1317075" y="4231600"/>
              <a:ext cx="348225" cy="341400"/>
            </a:xfrm>
            <a:custGeom>
              <a:rect b="b" l="l" r="r" t="t"/>
              <a:pathLst>
                <a:path extrusionOk="0" h="13656" w="13929">
                  <a:moveTo>
                    <a:pt x="684" y="1"/>
                  </a:moveTo>
                  <a:cubicBezTo>
                    <a:pt x="602" y="1"/>
                    <a:pt x="523" y="123"/>
                    <a:pt x="448" y="343"/>
                  </a:cubicBezTo>
                  <a:cubicBezTo>
                    <a:pt x="409" y="456"/>
                    <a:pt x="372" y="593"/>
                    <a:pt x="336" y="754"/>
                  </a:cubicBezTo>
                  <a:cubicBezTo>
                    <a:pt x="299" y="915"/>
                    <a:pt x="267" y="1097"/>
                    <a:pt x="237" y="1300"/>
                  </a:cubicBezTo>
                  <a:cubicBezTo>
                    <a:pt x="110" y="2110"/>
                    <a:pt x="23" y="3232"/>
                    <a:pt x="3" y="4463"/>
                  </a:cubicBezTo>
                  <a:cubicBezTo>
                    <a:pt x="1" y="4642"/>
                    <a:pt x="1" y="4825"/>
                    <a:pt x="3" y="5010"/>
                  </a:cubicBezTo>
                  <a:cubicBezTo>
                    <a:pt x="7" y="5193"/>
                    <a:pt x="14" y="5380"/>
                    <a:pt x="22" y="5568"/>
                  </a:cubicBezTo>
                  <a:cubicBezTo>
                    <a:pt x="25" y="5662"/>
                    <a:pt x="31" y="5756"/>
                    <a:pt x="35" y="5850"/>
                  </a:cubicBezTo>
                  <a:cubicBezTo>
                    <a:pt x="40" y="5944"/>
                    <a:pt x="47" y="6039"/>
                    <a:pt x="52" y="6133"/>
                  </a:cubicBezTo>
                  <a:cubicBezTo>
                    <a:pt x="65" y="6323"/>
                    <a:pt x="78" y="6512"/>
                    <a:pt x="92" y="6702"/>
                  </a:cubicBezTo>
                  <a:cubicBezTo>
                    <a:pt x="122" y="7081"/>
                    <a:pt x="152" y="7460"/>
                    <a:pt x="184" y="7833"/>
                  </a:cubicBezTo>
                  <a:cubicBezTo>
                    <a:pt x="201" y="8020"/>
                    <a:pt x="213" y="8207"/>
                    <a:pt x="227" y="8390"/>
                  </a:cubicBezTo>
                  <a:cubicBezTo>
                    <a:pt x="240" y="8574"/>
                    <a:pt x="254" y="8757"/>
                    <a:pt x="264" y="8936"/>
                  </a:cubicBezTo>
                  <a:cubicBezTo>
                    <a:pt x="404" y="11391"/>
                    <a:pt x="597" y="13365"/>
                    <a:pt x="695" y="13365"/>
                  </a:cubicBezTo>
                  <a:cubicBezTo>
                    <a:pt x="695" y="13365"/>
                    <a:pt x="696" y="13365"/>
                    <a:pt x="696" y="13365"/>
                  </a:cubicBezTo>
                  <a:cubicBezTo>
                    <a:pt x="959" y="13352"/>
                    <a:pt x="905" y="13091"/>
                    <a:pt x="899" y="12796"/>
                  </a:cubicBezTo>
                  <a:lnTo>
                    <a:pt x="899" y="12796"/>
                  </a:lnTo>
                  <a:cubicBezTo>
                    <a:pt x="916" y="12886"/>
                    <a:pt x="937" y="12968"/>
                    <a:pt x="960" y="13037"/>
                  </a:cubicBezTo>
                  <a:cubicBezTo>
                    <a:pt x="958" y="13068"/>
                    <a:pt x="957" y="13100"/>
                    <a:pt x="957" y="13134"/>
                  </a:cubicBezTo>
                  <a:cubicBezTo>
                    <a:pt x="958" y="13461"/>
                    <a:pt x="2847" y="13655"/>
                    <a:pt x="5166" y="13655"/>
                  </a:cubicBezTo>
                  <a:cubicBezTo>
                    <a:pt x="5210" y="13655"/>
                    <a:pt x="5254" y="13655"/>
                    <a:pt x="5298" y="13655"/>
                  </a:cubicBezTo>
                  <a:cubicBezTo>
                    <a:pt x="6690" y="13652"/>
                    <a:pt x="8232" y="13446"/>
                    <a:pt x="9624" y="13385"/>
                  </a:cubicBezTo>
                  <a:cubicBezTo>
                    <a:pt x="12005" y="13278"/>
                    <a:pt x="13928" y="13197"/>
                    <a:pt x="13928" y="13095"/>
                  </a:cubicBezTo>
                  <a:cubicBezTo>
                    <a:pt x="13926" y="12876"/>
                    <a:pt x="13747" y="12870"/>
                    <a:pt x="13520" y="12870"/>
                  </a:cubicBezTo>
                  <a:cubicBezTo>
                    <a:pt x="13507" y="12870"/>
                    <a:pt x="13493" y="12870"/>
                    <a:pt x="13480" y="12870"/>
                  </a:cubicBezTo>
                  <a:cubicBezTo>
                    <a:pt x="13448" y="12870"/>
                    <a:pt x="13416" y="12870"/>
                    <a:pt x="13384" y="12869"/>
                  </a:cubicBezTo>
                  <a:cubicBezTo>
                    <a:pt x="13646" y="12828"/>
                    <a:pt x="13845" y="12757"/>
                    <a:pt x="13845" y="12642"/>
                  </a:cubicBezTo>
                  <a:cubicBezTo>
                    <a:pt x="13845" y="12632"/>
                    <a:pt x="13812" y="12627"/>
                    <a:pt x="13751" y="12627"/>
                  </a:cubicBezTo>
                  <a:cubicBezTo>
                    <a:pt x="13281" y="12627"/>
                    <a:pt x="11176" y="12903"/>
                    <a:pt x="10423" y="12905"/>
                  </a:cubicBezTo>
                  <a:cubicBezTo>
                    <a:pt x="10401" y="12906"/>
                    <a:pt x="10379" y="12906"/>
                    <a:pt x="10357" y="12906"/>
                  </a:cubicBezTo>
                  <a:cubicBezTo>
                    <a:pt x="8431" y="12906"/>
                    <a:pt x="6897" y="12676"/>
                    <a:pt x="5680" y="12658"/>
                  </a:cubicBezTo>
                  <a:cubicBezTo>
                    <a:pt x="4466" y="12639"/>
                    <a:pt x="3562" y="12624"/>
                    <a:pt x="2890" y="12624"/>
                  </a:cubicBezTo>
                  <a:cubicBezTo>
                    <a:pt x="1808" y="12624"/>
                    <a:pt x="1327" y="12663"/>
                    <a:pt x="1116" y="12782"/>
                  </a:cubicBezTo>
                  <a:cubicBezTo>
                    <a:pt x="1084" y="12526"/>
                    <a:pt x="1035" y="12193"/>
                    <a:pt x="987" y="11834"/>
                  </a:cubicBezTo>
                  <a:cubicBezTo>
                    <a:pt x="882" y="11069"/>
                    <a:pt x="769" y="10190"/>
                    <a:pt x="759" y="9753"/>
                  </a:cubicBezTo>
                  <a:cubicBezTo>
                    <a:pt x="745" y="9249"/>
                    <a:pt x="754" y="8771"/>
                    <a:pt x="770" y="8318"/>
                  </a:cubicBezTo>
                  <a:cubicBezTo>
                    <a:pt x="780" y="8091"/>
                    <a:pt x="790" y="7870"/>
                    <a:pt x="802" y="7658"/>
                  </a:cubicBezTo>
                  <a:cubicBezTo>
                    <a:pt x="814" y="7443"/>
                    <a:pt x="830" y="7235"/>
                    <a:pt x="844" y="7033"/>
                  </a:cubicBezTo>
                  <a:cubicBezTo>
                    <a:pt x="872" y="6629"/>
                    <a:pt x="908" y="6247"/>
                    <a:pt x="933" y="5889"/>
                  </a:cubicBezTo>
                  <a:cubicBezTo>
                    <a:pt x="963" y="5531"/>
                    <a:pt x="984" y="5193"/>
                    <a:pt x="994" y="4878"/>
                  </a:cubicBezTo>
                  <a:cubicBezTo>
                    <a:pt x="1003" y="4592"/>
                    <a:pt x="1013" y="4322"/>
                    <a:pt x="1022" y="4068"/>
                  </a:cubicBezTo>
                  <a:cubicBezTo>
                    <a:pt x="1032" y="3814"/>
                    <a:pt x="1041" y="3577"/>
                    <a:pt x="1050" y="3353"/>
                  </a:cubicBezTo>
                  <a:cubicBezTo>
                    <a:pt x="1070" y="2908"/>
                    <a:pt x="1087" y="2523"/>
                    <a:pt x="1100" y="2187"/>
                  </a:cubicBezTo>
                  <a:cubicBezTo>
                    <a:pt x="1107" y="2019"/>
                    <a:pt x="1113" y="1864"/>
                    <a:pt x="1118" y="1723"/>
                  </a:cubicBezTo>
                  <a:cubicBezTo>
                    <a:pt x="1123" y="1580"/>
                    <a:pt x="1126" y="1450"/>
                    <a:pt x="1130" y="1328"/>
                  </a:cubicBezTo>
                  <a:cubicBezTo>
                    <a:pt x="1135" y="1090"/>
                    <a:pt x="1132" y="893"/>
                    <a:pt x="1126" y="732"/>
                  </a:cubicBezTo>
                  <a:cubicBezTo>
                    <a:pt x="1102" y="91"/>
                    <a:pt x="969" y="16"/>
                    <a:pt x="688" y="1"/>
                  </a:cubicBezTo>
                  <a:cubicBezTo>
                    <a:pt x="687" y="1"/>
                    <a:pt x="685" y="1"/>
                    <a:pt x="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9"/>
            <p:cNvSpPr/>
            <p:nvPr/>
          </p:nvSpPr>
          <p:spPr>
            <a:xfrm>
              <a:off x="1452650" y="4161175"/>
              <a:ext cx="14175" cy="43700"/>
            </a:xfrm>
            <a:custGeom>
              <a:rect b="b" l="l" r="r" t="t"/>
              <a:pathLst>
                <a:path extrusionOk="0" h="1748" w="567">
                  <a:moveTo>
                    <a:pt x="280" y="1"/>
                  </a:moveTo>
                  <a:cubicBezTo>
                    <a:pt x="116" y="1"/>
                    <a:pt x="11" y="261"/>
                    <a:pt x="5" y="579"/>
                  </a:cubicBezTo>
                  <a:cubicBezTo>
                    <a:pt x="0" y="767"/>
                    <a:pt x="96" y="976"/>
                    <a:pt x="122" y="1164"/>
                  </a:cubicBezTo>
                  <a:cubicBezTo>
                    <a:pt x="165" y="1487"/>
                    <a:pt x="197" y="1747"/>
                    <a:pt x="248" y="1748"/>
                  </a:cubicBezTo>
                  <a:cubicBezTo>
                    <a:pt x="251" y="1748"/>
                    <a:pt x="255" y="1748"/>
                    <a:pt x="259" y="1748"/>
                  </a:cubicBezTo>
                  <a:cubicBezTo>
                    <a:pt x="378" y="1748"/>
                    <a:pt x="359" y="1714"/>
                    <a:pt x="365" y="1678"/>
                  </a:cubicBezTo>
                  <a:lnTo>
                    <a:pt x="365" y="1678"/>
                  </a:lnTo>
                  <a:cubicBezTo>
                    <a:pt x="384" y="1714"/>
                    <a:pt x="418" y="1741"/>
                    <a:pt x="476" y="1742"/>
                  </a:cubicBezTo>
                  <a:cubicBezTo>
                    <a:pt x="476" y="1742"/>
                    <a:pt x="476" y="1742"/>
                    <a:pt x="477" y="1742"/>
                  </a:cubicBezTo>
                  <a:cubicBezTo>
                    <a:pt x="520" y="1742"/>
                    <a:pt x="357" y="1393"/>
                    <a:pt x="359" y="1279"/>
                  </a:cubicBezTo>
                  <a:cubicBezTo>
                    <a:pt x="365" y="1016"/>
                    <a:pt x="488" y="809"/>
                    <a:pt x="504" y="643"/>
                  </a:cubicBezTo>
                  <a:cubicBezTo>
                    <a:pt x="558" y="41"/>
                    <a:pt x="567" y="6"/>
                    <a:pt x="284" y="1"/>
                  </a:cubicBezTo>
                  <a:cubicBezTo>
                    <a:pt x="283" y="1"/>
                    <a:pt x="281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9"/>
            <p:cNvSpPr/>
            <p:nvPr/>
          </p:nvSpPr>
          <p:spPr>
            <a:xfrm>
              <a:off x="1451700" y="4251425"/>
              <a:ext cx="14675" cy="25950"/>
            </a:xfrm>
            <a:custGeom>
              <a:rect b="b" l="l" r="r" t="t"/>
              <a:pathLst>
                <a:path extrusionOk="0" h="1038" w="587">
                  <a:moveTo>
                    <a:pt x="284" y="1"/>
                  </a:moveTo>
                  <a:cubicBezTo>
                    <a:pt x="130" y="1"/>
                    <a:pt x="26" y="143"/>
                    <a:pt x="11" y="323"/>
                  </a:cubicBezTo>
                  <a:cubicBezTo>
                    <a:pt x="1" y="432"/>
                    <a:pt x="91" y="562"/>
                    <a:pt x="112" y="674"/>
                  </a:cubicBezTo>
                  <a:cubicBezTo>
                    <a:pt x="145" y="866"/>
                    <a:pt x="171" y="1021"/>
                    <a:pt x="221" y="1024"/>
                  </a:cubicBezTo>
                  <a:cubicBezTo>
                    <a:pt x="245" y="1026"/>
                    <a:pt x="264" y="1027"/>
                    <a:pt x="279" y="1027"/>
                  </a:cubicBezTo>
                  <a:cubicBezTo>
                    <a:pt x="347" y="1027"/>
                    <a:pt x="335" y="1009"/>
                    <a:pt x="339" y="991"/>
                  </a:cubicBezTo>
                  <a:lnTo>
                    <a:pt x="339" y="991"/>
                  </a:lnTo>
                  <a:cubicBezTo>
                    <a:pt x="358" y="1013"/>
                    <a:pt x="392" y="1033"/>
                    <a:pt x="449" y="1037"/>
                  </a:cubicBezTo>
                  <a:cubicBezTo>
                    <a:pt x="449" y="1037"/>
                    <a:pt x="449" y="1037"/>
                    <a:pt x="450" y="1037"/>
                  </a:cubicBezTo>
                  <a:cubicBezTo>
                    <a:pt x="491" y="1037"/>
                    <a:pt x="339" y="823"/>
                    <a:pt x="345" y="756"/>
                  </a:cubicBezTo>
                  <a:cubicBezTo>
                    <a:pt x="359" y="602"/>
                    <a:pt x="487" y="489"/>
                    <a:pt x="506" y="392"/>
                  </a:cubicBezTo>
                  <a:cubicBezTo>
                    <a:pt x="578" y="44"/>
                    <a:pt x="586" y="24"/>
                    <a:pt x="306" y="1"/>
                  </a:cubicBezTo>
                  <a:cubicBezTo>
                    <a:pt x="299" y="1"/>
                    <a:pt x="291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9"/>
            <p:cNvSpPr/>
            <p:nvPr/>
          </p:nvSpPr>
          <p:spPr>
            <a:xfrm>
              <a:off x="1450550" y="4296850"/>
              <a:ext cx="14550" cy="25925"/>
            </a:xfrm>
            <a:custGeom>
              <a:rect b="b" l="l" r="r" t="t"/>
              <a:pathLst>
                <a:path extrusionOk="0" h="1037" w="582">
                  <a:moveTo>
                    <a:pt x="281" y="0"/>
                  </a:moveTo>
                  <a:cubicBezTo>
                    <a:pt x="126" y="0"/>
                    <a:pt x="23" y="143"/>
                    <a:pt x="7" y="322"/>
                  </a:cubicBezTo>
                  <a:cubicBezTo>
                    <a:pt x="1" y="432"/>
                    <a:pt x="90" y="561"/>
                    <a:pt x="110" y="673"/>
                  </a:cubicBezTo>
                  <a:cubicBezTo>
                    <a:pt x="144" y="866"/>
                    <a:pt x="170" y="1020"/>
                    <a:pt x="222" y="1025"/>
                  </a:cubicBezTo>
                  <a:cubicBezTo>
                    <a:pt x="246" y="1027"/>
                    <a:pt x="265" y="1028"/>
                    <a:pt x="280" y="1028"/>
                  </a:cubicBezTo>
                  <a:cubicBezTo>
                    <a:pt x="347" y="1028"/>
                    <a:pt x="336" y="1010"/>
                    <a:pt x="340" y="990"/>
                  </a:cubicBezTo>
                  <a:lnTo>
                    <a:pt x="340" y="990"/>
                  </a:lnTo>
                  <a:cubicBezTo>
                    <a:pt x="357" y="1014"/>
                    <a:pt x="392" y="1031"/>
                    <a:pt x="449" y="1037"/>
                  </a:cubicBezTo>
                  <a:cubicBezTo>
                    <a:pt x="449" y="1037"/>
                    <a:pt x="449" y="1037"/>
                    <a:pt x="450" y="1037"/>
                  </a:cubicBezTo>
                  <a:cubicBezTo>
                    <a:pt x="490" y="1037"/>
                    <a:pt x="338" y="822"/>
                    <a:pt x="344" y="756"/>
                  </a:cubicBezTo>
                  <a:cubicBezTo>
                    <a:pt x="356" y="602"/>
                    <a:pt x="485" y="489"/>
                    <a:pt x="503" y="392"/>
                  </a:cubicBezTo>
                  <a:cubicBezTo>
                    <a:pt x="572" y="43"/>
                    <a:pt x="582" y="23"/>
                    <a:pt x="301" y="1"/>
                  </a:cubicBezTo>
                  <a:cubicBezTo>
                    <a:pt x="295" y="0"/>
                    <a:pt x="288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9"/>
            <p:cNvSpPr/>
            <p:nvPr/>
          </p:nvSpPr>
          <p:spPr>
            <a:xfrm>
              <a:off x="1450350" y="4335150"/>
              <a:ext cx="13975" cy="33825"/>
            </a:xfrm>
            <a:custGeom>
              <a:rect b="b" l="l" r="r" t="t"/>
              <a:pathLst>
                <a:path extrusionOk="0" h="1353" w="559">
                  <a:moveTo>
                    <a:pt x="276" y="1"/>
                  </a:moveTo>
                  <a:cubicBezTo>
                    <a:pt x="111" y="1"/>
                    <a:pt x="8" y="203"/>
                    <a:pt x="2" y="449"/>
                  </a:cubicBezTo>
                  <a:cubicBezTo>
                    <a:pt x="0" y="595"/>
                    <a:pt x="98" y="757"/>
                    <a:pt x="125" y="902"/>
                  </a:cubicBezTo>
                  <a:cubicBezTo>
                    <a:pt x="171" y="1150"/>
                    <a:pt x="205" y="1352"/>
                    <a:pt x="257" y="1352"/>
                  </a:cubicBezTo>
                  <a:cubicBezTo>
                    <a:pt x="262" y="1352"/>
                    <a:pt x="266" y="1352"/>
                    <a:pt x="271" y="1352"/>
                  </a:cubicBezTo>
                  <a:cubicBezTo>
                    <a:pt x="386" y="1352"/>
                    <a:pt x="368" y="1326"/>
                    <a:pt x="372" y="1297"/>
                  </a:cubicBezTo>
                  <a:lnTo>
                    <a:pt x="372" y="1297"/>
                  </a:lnTo>
                  <a:cubicBezTo>
                    <a:pt x="391" y="1325"/>
                    <a:pt x="425" y="1347"/>
                    <a:pt x="483" y="1347"/>
                  </a:cubicBezTo>
                  <a:cubicBezTo>
                    <a:pt x="484" y="1347"/>
                    <a:pt x="484" y="1347"/>
                    <a:pt x="484" y="1347"/>
                  </a:cubicBezTo>
                  <a:cubicBezTo>
                    <a:pt x="527" y="1347"/>
                    <a:pt x="361" y="1077"/>
                    <a:pt x="363" y="988"/>
                  </a:cubicBezTo>
                  <a:cubicBezTo>
                    <a:pt x="366" y="784"/>
                    <a:pt x="489" y="624"/>
                    <a:pt x="502" y="497"/>
                  </a:cubicBezTo>
                  <a:cubicBezTo>
                    <a:pt x="552" y="32"/>
                    <a:pt x="559" y="5"/>
                    <a:pt x="278" y="1"/>
                  </a:cubicBezTo>
                  <a:cubicBezTo>
                    <a:pt x="277" y="1"/>
                    <a:pt x="27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9"/>
            <p:cNvSpPr/>
            <p:nvPr/>
          </p:nvSpPr>
          <p:spPr>
            <a:xfrm>
              <a:off x="1451900" y="4391075"/>
              <a:ext cx="14750" cy="30550"/>
            </a:xfrm>
            <a:custGeom>
              <a:rect b="b" l="l" r="r" t="t"/>
              <a:pathLst>
                <a:path extrusionOk="0" h="1222" w="590">
                  <a:moveTo>
                    <a:pt x="290" y="1"/>
                  </a:moveTo>
                  <a:cubicBezTo>
                    <a:pt x="134" y="1"/>
                    <a:pt x="28" y="172"/>
                    <a:pt x="10" y="385"/>
                  </a:cubicBezTo>
                  <a:cubicBezTo>
                    <a:pt x="0" y="516"/>
                    <a:pt x="88" y="668"/>
                    <a:pt x="108" y="799"/>
                  </a:cubicBezTo>
                  <a:cubicBezTo>
                    <a:pt x="138" y="1024"/>
                    <a:pt x="163" y="1207"/>
                    <a:pt x="213" y="1211"/>
                  </a:cubicBezTo>
                  <a:cubicBezTo>
                    <a:pt x="234" y="1213"/>
                    <a:pt x="251" y="1214"/>
                    <a:pt x="265" y="1214"/>
                  </a:cubicBezTo>
                  <a:cubicBezTo>
                    <a:pt x="340" y="1214"/>
                    <a:pt x="327" y="1192"/>
                    <a:pt x="331" y="1169"/>
                  </a:cubicBezTo>
                  <a:lnTo>
                    <a:pt x="331" y="1169"/>
                  </a:lnTo>
                  <a:cubicBezTo>
                    <a:pt x="348" y="1195"/>
                    <a:pt x="383" y="1216"/>
                    <a:pt x="440" y="1222"/>
                  </a:cubicBezTo>
                  <a:cubicBezTo>
                    <a:pt x="440" y="1222"/>
                    <a:pt x="440" y="1222"/>
                    <a:pt x="441" y="1222"/>
                  </a:cubicBezTo>
                  <a:cubicBezTo>
                    <a:pt x="482" y="1222"/>
                    <a:pt x="332" y="972"/>
                    <a:pt x="340" y="893"/>
                  </a:cubicBezTo>
                  <a:cubicBezTo>
                    <a:pt x="355" y="711"/>
                    <a:pt x="485" y="575"/>
                    <a:pt x="504" y="460"/>
                  </a:cubicBezTo>
                  <a:cubicBezTo>
                    <a:pt x="580" y="47"/>
                    <a:pt x="589" y="23"/>
                    <a:pt x="309" y="2"/>
                  </a:cubicBezTo>
                  <a:cubicBezTo>
                    <a:pt x="302" y="1"/>
                    <a:pt x="29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9"/>
            <p:cNvSpPr/>
            <p:nvPr/>
          </p:nvSpPr>
          <p:spPr>
            <a:xfrm>
              <a:off x="1452100" y="4437075"/>
              <a:ext cx="14100" cy="16525"/>
            </a:xfrm>
            <a:custGeom>
              <a:rect b="b" l="l" r="r" t="t"/>
              <a:pathLst>
                <a:path extrusionOk="0" h="661" w="564">
                  <a:moveTo>
                    <a:pt x="265" y="0"/>
                  </a:moveTo>
                  <a:cubicBezTo>
                    <a:pt x="109" y="0"/>
                    <a:pt x="11" y="91"/>
                    <a:pt x="5" y="207"/>
                  </a:cubicBezTo>
                  <a:cubicBezTo>
                    <a:pt x="1" y="277"/>
                    <a:pt x="98" y="359"/>
                    <a:pt x="123" y="430"/>
                  </a:cubicBezTo>
                  <a:cubicBezTo>
                    <a:pt x="166" y="553"/>
                    <a:pt x="200" y="651"/>
                    <a:pt x="251" y="654"/>
                  </a:cubicBezTo>
                  <a:cubicBezTo>
                    <a:pt x="273" y="655"/>
                    <a:pt x="290" y="655"/>
                    <a:pt x="305" y="655"/>
                  </a:cubicBezTo>
                  <a:cubicBezTo>
                    <a:pt x="376" y="655"/>
                    <a:pt x="363" y="643"/>
                    <a:pt x="368" y="632"/>
                  </a:cubicBezTo>
                  <a:lnTo>
                    <a:pt x="368" y="632"/>
                  </a:lnTo>
                  <a:cubicBezTo>
                    <a:pt x="387" y="647"/>
                    <a:pt x="422" y="658"/>
                    <a:pt x="479" y="660"/>
                  </a:cubicBezTo>
                  <a:cubicBezTo>
                    <a:pt x="480" y="660"/>
                    <a:pt x="480" y="660"/>
                    <a:pt x="480" y="660"/>
                  </a:cubicBezTo>
                  <a:cubicBezTo>
                    <a:pt x="519" y="660"/>
                    <a:pt x="360" y="524"/>
                    <a:pt x="361" y="482"/>
                  </a:cubicBezTo>
                  <a:cubicBezTo>
                    <a:pt x="366" y="384"/>
                    <a:pt x="489" y="311"/>
                    <a:pt x="504" y="250"/>
                  </a:cubicBezTo>
                  <a:cubicBezTo>
                    <a:pt x="556" y="27"/>
                    <a:pt x="564" y="15"/>
                    <a:pt x="283" y="1"/>
                  </a:cubicBezTo>
                  <a:cubicBezTo>
                    <a:pt x="277" y="0"/>
                    <a:pt x="271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9"/>
            <p:cNvSpPr/>
            <p:nvPr/>
          </p:nvSpPr>
          <p:spPr>
            <a:xfrm>
              <a:off x="1353225" y="4513650"/>
              <a:ext cx="35150" cy="30325"/>
            </a:xfrm>
            <a:custGeom>
              <a:rect b="b" l="l" r="r" t="t"/>
              <a:pathLst>
                <a:path extrusionOk="0" h="1213" w="1406">
                  <a:moveTo>
                    <a:pt x="1217" y="1"/>
                  </a:moveTo>
                  <a:cubicBezTo>
                    <a:pt x="1181" y="1"/>
                    <a:pt x="1060" y="298"/>
                    <a:pt x="986" y="358"/>
                  </a:cubicBezTo>
                  <a:cubicBezTo>
                    <a:pt x="804" y="504"/>
                    <a:pt x="587" y="529"/>
                    <a:pt x="466" y="612"/>
                  </a:cubicBezTo>
                  <a:cubicBezTo>
                    <a:pt x="29" y="914"/>
                    <a:pt x="1" y="928"/>
                    <a:pt x="176" y="1147"/>
                  </a:cubicBezTo>
                  <a:cubicBezTo>
                    <a:pt x="213" y="1192"/>
                    <a:pt x="268" y="1213"/>
                    <a:pt x="332" y="1213"/>
                  </a:cubicBezTo>
                  <a:cubicBezTo>
                    <a:pt x="451" y="1213"/>
                    <a:pt x="603" y="1144"/>
                    <a:pt x="745" y="1028"/>
                  </a:cubicBezTo>
                  <a:cubicBezTo>
                    <a:pt x="874" y="923"/>
                    <a:pt x="953" y="730"/>
                    <a:pt x="1064" y="604"/>
                  </a:cubicBezTo>
                  <a:cubicBezTo>
                    <a:pt x="1253" y="387"/>
                    <a:pt x="1406" y="213"/>
                    <a:pt x="1374" y="174"/>
                  </a:cubicBezTo>
                  <a:cubicBezTo>
                    <a:pt x="1330" y="120"/>
                    <a:pt x="1306" y="104"/>
                    <a:pt x="1289" y="104"/>
                  </a:cubicBezTo>
                  <a:cubicBezTo>
                    <a:pt x="1275" y="104"/>
                    <a:pt x="1265" y="117"/>
                    <a:pt x="1252" y="126"/>
                  </a:cubicBezTo>
                  <a:cubicBezTo>
                    <a:pt x="1263" y="91"/>
                    <a:pt x="1259" y="50"/>
                    <a:pt x="1222" y="4"/>
                  </a:cubicBezTo>
                  <a:cubicBezTo>
                    <a:pt x="1221" y="2"/>
                    <a:pt x="1219" y="1"/>
                    <a:pt x="1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9"/>
            <p:cNvSpPr/>
            <p:nvPr/>
          </p:nvSpPr>
          <p:spPr>
            <a:xfrm>
              <a:off x="1405725" y="4467175"/>
              <a:ext cx="38700" cy="31875"/>
            </a:xfrm>
            <a:custGeom>
              <a:rect b="b" l="l" r="r" t="t"/>
              <a:pathLst>
                <a:path extrusionOk="0" h="1275" w="1548">
                  <a:moveTo>
                    <a:pt x="1366" y="0"/>
                  </a:moveTo>
                  <a:cubicBezTo>
                    <a:pt x="1328" y="0"/>
                    <a:pt x="1177" y="311"/>
                    <a:pt x="1092" y="375"/>
                  </a:cubicBezTo>
                  <a:cubicBezTo>
                    <a:pt x="889" y="530"/>
                    <a:pt x="656" y="558"/>
                    <a:pt x="521" y="648"/>
                  </a:cubicBezTo>
                  <a:cubicBezTo>
                    <a:pt x="32" y="969"/>
                    <a:pt x="1" y="985"/>
                    <a:pt x="172" y="1207"/>
                  </a:cubicBezTo>
                  <a:cubicBezTo>
                    <a:pt x="206" y="1253"/>
                    <a:pt x="260" y="1274"/>
                    <a:pt x="327" y="1274"/>
                  </a:cubicBezTo>
                  <a:cubicBezTo>
                    <a:pt x="452" y="1274"/>
                    <a:pt x="622" y="1199"/>
                    <a:pt x="784" y="1074"/>
                  </a:cubicBezTo>
                  <a:cubicBezTo>
                    <a:pt x="929" y="964"/>
                    <a:pt x="1027" y="761"/>
                    <a:pt x="1154" y="628"/>
                  </a:cubicBezTo>
                  <a:cubicBezTo>
                    <a:pt x="1371" y="400"/>
                    <a:pt x="1548" y="218"/>
                    <a:pt x="1517" y="176"/>
                  </a:cubicBezTo>
                  <a:cubicBezTo>
                    <a:pt x="1474" y="121"/>
                    <a:pt x="1450" y="105"/>
                    <a:pt x="1433" y="105"/>
                  </a:cubicBezTo>
                  <a:cubicBezTo>
                    <a:pt x="1417" y="105"/>
                    <a:pt x="1406" y="118"/>
                    <a:pt x="1391" y="128"/>
                  </a:cubicBezTo>
                  <a:cubicBezTo>
                    <a:pt x="1408" y="93"/>
                    <a:pt x="1407" y="48"/>
                    <a:pt x="1371" y="3"/>
                  </a:cubicBezTo>
                  <a:cubicBezTo>
                    <a:pt x="1370" y="1"/>
                    <a:pt x="1368" y="0"/>
                    <a:pt x="1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9"/>
            <p:cNvSpPr/>
            <p:nvPr/>
          </p:nvSpPr>
          <p:spPr>
            <a:xfrm>
              <a:off x="1483850" y="4449725"/>
              <a:ext cx="40575" cy="13925"/>
            </a:xfrm>
            <a:custGeom>
              <a:rect b="b" l="l" r="r" t="t"/>
              <a:pathLst>
                <a:path extrusionOk="0" h="557" w="1623">
                  <a:moveTo>
                    <a:pt x="1587" y="0"/>
                  </a:moveTo>
                  <a:cubicBezTo>
                    <a:pt x="1532" y="0"/>
                    <a:pt x="1274" y="149"/>
                    <a:pt x="1180" y="154"/>
                  </a:cubicBezTo>
                  <a:cubicBezTo>
                    <a:pt x="1168" y="155"/>
                    <a:pt x="1155" y="155"/>
                    <a:pt x="1143" y="155"/>
                  </a:cubicBezTo>
                  <a:cubicBezTo>
                    <a:pt x="917" y="155"/>
                    <a:pt x="731" y="57"/>
                    <a:pt x="586" y="53"/>
                  </a:cubicBezTo>
                  <a:cubicBezTo>
                    <a:pt x="481" y="51"/>
                    <a:pt x="394" y="49"/>
                    <a:pt x="323" y="49"/>
                  </a:cubicBezTo>
                  <a:cubicBezTo>
                    <a:pt x="20" y="49"/>
                    <a:pt x="0" y="88"/>
                    <a:pt x="13" y="315"/>
                  </a:cubicBezTo>
                  <a:cubicBezTo>
                    <a:pt x="20" y="470"/>
                    <a:pt x="236" y="556"/>
                    <a:pt x="504" y="556"/>
                  </a:cubicBezTo>
                  <a:cubicBezTo>
                    <a:pt x="524" y="556"/>
                    <a:pt x="544" y="556"/>
                    <a:pt x="565" y="555"/>
                  </a:cubicBezTo>
                  <a:cubicBezTo>
                    <a:pt x="737" y="545"/>
                    <a:pt x="922" y="437"/>
                    <a:pt x="1093" y="399"/>
                  </a:cubicBezTo>
                  <a:cubicBezTo>
                    <a:pt x="1386" y="335"/>
                    <a:pt x="1623" y="283"/>
                    <a:pt x="1620" y="234"/>
                  </a:cubicBezTo>
                  <a:cubicBezTo>
                    <a:pt x="1615" y="132"/>
                    <a:pt x="1595" y="121"/>
                    <a:pt x="1570" y="121"/>
                  </a:cubicBezTo>
                  <a:cubicBezTo>
                    <a:pt x="1563" y="121"/>
                    <a:pt x="1557" y="122"/>
                    <a:pt x="1549" y="122"/>
                  </a:cubicBezTo>
                  <a:cubicBezTo>
                    <a:pt x="1548" y="122"/>
                    <a:pt x="1547" y="122"/>
                    <a:pt x="1547" y="122"/>
                  </a:cubicBezTo>
                  <a:cubicBezTo>
                    <a:pt x="1578" y="100"/>
                    <a:pt x="1601" y="63"/>
                    <a:pt x="1598" y="7"/>
                  </a:cubicBezTo>
                  <a:cubicBezTo>
                    <a:pt x="1598" y="2"/>
                    <a:pt x="1594" y="0"/>
                    <a:pt x="1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9"/>
            <p:cNvSpPr/>
            <p:nvPr/>
          </p:nvSpPr>
          <p:spPr>
            <a:xfrm>
              <a:off x="1543550" y="4451125"/>
              <a:ext cx="38450" cy="13050"/>
            </a:xfrm>
            <a:custGeom>
              <a:rect b="b" l="l" r="r" t="t"/>
              <a:pathLst>
                <a:path extrusionOk="0" h="522" w="1538">
                  <a:moveTo>
                    <a:pt x="214" y="1"/>
                  </a:moveTo>
                  <a:cubicBezTo>
                    <a:pt x="16" y="1"/>
                    <a:pt x="1" y="55"/>
                    <a:pt x="1" y="254"/>
                  </a:cubicBezTo>
                  <a:cubicBezTo>
                    <a:pt x="1" y="420"/>
                    <a:pt x="233" y="521"/>
                    <a:pt x="515" y="521"/>
                  </a:cubicBezTo>
                  <a:cubicBezTo>
                    <a:pt x="681" y="521"/>
                    <a:pt x="863" y="420"/>
                    <a:pt x="1028" y="393"/>
                  </a:cubicBezTo>
                  <a:cubicBezTo>
                    <a:pt x="1310" y="342"/>
                    <a:pt x="1538" y="304"/>
                    <a:pt x="1538" y="254"/>
                  </a:cubicBezTo>
                  <a:cubicBezTo>
                    <a:pt x="1538" y="122"/>
                    <a:pt x="1508" y="142"/>
                    <a:pt x="1474" y="138"/>
                  </a:cubicBezTo>
                  <a:cubicBezTo>
                    <a:pt x="1504" y="119"/>
                    <a:pt x="1527" y="83"/>
                    <a:pt x="1527" y="26"/>
                  </a:cubicBezTo>
                  <a:cubicBezTo>
                    <a:pt x="1527" y="21"/>
                    <a:pt x="1523" y="19"/>
                    <a:pt x="1516" y="19"/>
                  </a:cubicBezTo>
                  <a:cubicBezTo>
                    <a:pt x="1459" y="19"/>
                    <a:pt x="1211" y="152"/>
                    <a:pt x="1122" y="152"/>
                  </a:cubicBezTo>
                  <a:cubicBezTo>
                    <a:pt x="890" y="152"/>
                    <a:pt x="705" y="33"/>
                    <a:pt x="560" y="22"/>
                  </a:cubicBezTo>
                  <a:cubicBezTo>
                    <a:pt x="407" y="10"/>
                    <a:pt x="29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9"/>
            <p:cNvSpPr/>
            <p:nvPr/>
          </p:nvSpPr>
          <p:spPr>
            <a:xfrm>
              <a:off x="1618625" y="4452100"/>
              <a:ext cx="23900" cy="13050"/>
            </a:xfrm>
            <a:custGeom>
              <a:rect b="b" l="l" r="r" t="t"/>
              <a:pathLst>
                <a:path extrusionOk="0" h="522" w="956">
                  <a:moveTo>
                    <a:pt x="133" y="0"/>
                  </a:moveTo>
                  <a:cubicBezTo>
                    <a:pt x="10" y="0"/>
                    <a:pt x="0" y="55"/>
                    <a:pt x="0" y="254"/>
                  </a:cubicBezTo>
                  <a:cubicBezTo>
                    <a:pt x="0" y="420"/>
                    <a:pt x="144" y="521"/>
                    <a:pt x="320" y="521"/>
                  </a:cubicBezTo>
                  <a:cubicBezTo>
                    <a:pt x="422" y="521"/>
                    <a:pt x="536" y="420"/>
                    <a:pt x="638" y="392"/>
                  </a:cubicBezTo>
                  <a:cubicBezTo>
                    <a:pt x="815" y="343"/>
                    <a:pt x="955" y="305"/>
                    <a:pt x="955" y="254"/>
                  </a:cubicBezTo>
                  <a:cubicBezTo>
                    <a:pt x="955" y="123"/>
                    <a:pt x="936" y="143"/>
                    <a:pt x="916" y="139"/>
                  </a:cubicBezTo>
                  <a:cubicBezTo>
                    <a:pt x="934" y="118"/>
                    <a:pt x="949" y="84"/>
                    <a:pt x="949" y="26"/>
                  </a:cubicBezTo>
                  <a:cubicBezTo>
                    <a:pt x="949" y="21"/>
                    <a:pt x="947" y="19"/>
                    <a:pt x="942" y="19"/>
                  </a:cubicBezTo>
                  <a:cubicBezTo>
                    <a:pt x="909" y="19"/>
                    <a:pt x="754" y="154"/>
                    <a:pt x="697" y="154"/>
                  </a:cubicBezTo>
                  <a:cubicBezTo>
                    <a:pt x="553" y="154"/>
                    <a:pt x="440" y="33"/>
                    <a:pt x="348" y="22"/>
                  </a:cubicBezTo>
                  <a:cubicBezTo>
                    <a:pt x="253" y="9"/>
                    <a:pt x="183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9"/>
            <p:cNvSpPr/>
            <p:nvPr/>
          </p:nvSpPr>
          <p:spPr>
            <a:xfrm>
              <a:off x="1695250" y="4452250"/>
              <a:ext cx="33150" cy="13550"/>
            </a:xfrm>
            <a:custGeom>
              <a:rect b="b" l="l" r="r" t="t"/>
              <a:pathLst>
                <a:path extrusionOk="0" h="542" w="1326">
                  <a:moveTo>
                    <a:pt x="171" y="1"/>
                  </a:moveTo>
                  <a:cubicBezTo>
                    <a:pt x="39" y="1"/>
                    <a:pt x="24" y="61"/>
                    <a:pt x="11" y="244"/>
                  </a:cubicBezTo>
                  <a:cubicBezTo>
                    <a:pt x="0" y="411"/>
                    <a:pt x="189" y="524"/>
                    <a:pt x="430" y="541"/>
                  </a:cubicBezTo>
                  <a:cubicBezTo>
                    <a:pt x="437" y="541"/>
                    <a:pt x="444" y="542"/>
                    <a:pt x="451" y="542"/>
                  </a:cubicBezTo>
                  <a:cubicBezTo>
                    <a:pt x="586" y="542"/>
                    <a:pt x="739" y="459"/>
                    <a:pt x="874" y="441"/>
                  </a:cubicBezTo>
                  <a:cubicBezTo>
                    <a:pt x="1117" y="409"/>
                    <a:pt x="1313" y="384"/>
                    <a:pt x="1316" y="333"/>
                  </a:cubicBezTo>
                  <a:cubicBezTo>
                    <a:pt x="1326" y="201"/>
                    <a:pt x="1299" y="220"/>
                    <a:pt x="1269" y="214"/>
                  </a:cubicBezTo>
                  <a:cubicBezTo>
                    <a:pt x="1296" y="196"/>
                    <a:pt x="1318" y="162"/>
                    <a:pt x="1322" y="105"/>
                  </a:cubicBezTo>
                  <a:cubicBezTo>
                    <a:pt x="1323" y="99"/>
                    <a:pt x="1319" y="96"/>
                    <a:pt x="1311" y="96"/>
                  </a:cubicBezTo>
                  <a:cubicBezTo>
                    <a:pt x="1260" y="96"/>
                    <a:pt x="1054" y="207"/>
                    <a:pt x="975" y="207"/>
                  </a:cubicBezTo>
                  <a:cubicBezTo>
                    <a:pt x="973" y="207"/>
                    <a:pt x="971" y="207"/>
                    <a:pt x="969" y="207"/>
                  </a:cubicBezTo>
                  <a:cubicBezTo>
                    <a:pt x="772" y="193"/>
                    <a:pt x="624" y="63"/>
                    <a:pt x="502" y="44"/>
                  </a:cubicBezTo>
                  <a:cubicBezTo>
                    <a:pt x="346" y="18"/>
                    <a:pt x="242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9"/>
            <p:cNvSpPr/>
            <p:nvPr/>
          </p:nvSpPr>
          <p:spPr>
            <a:xfrm>
              <a:off x="1759125" y="4453450"/>
              <a:ext cx="23725" cy="13050"/>
            </a:xfrm>
            <a:custGeom>
              <a:rect b="b" l="l" r="r" t="t"/>
              <a:pathLst>
                <a:path extrusionOk="0" h="522" w="949">
                  <a:moveTo>
                    <a:pt x="133" y="1"/>
                  </a:moveTo>
                  <a:cubicBezTo>
                    <a:pt x="10" y="1"/>
                    <a:pt x="1" y="55"/>
                    <a:pt x="1" y="256"/>
                  </a:cubicBezTo>
                  <a:cubicBezTo>
                    <a:pt x="1" y="422"/>
                    <a:pt x="144" y="522"/>
                    <a:pt x="319" y="522"/>
                  </a:cubicBezTo>
                  <a:cubicBezTo>
                    <a:pt x="421" y="522"/>
                    <a:pt x="532" y="422"/>
                    <a:pt x="634" y="392"/>
                  </a:cubicBezTo>
                  <a:cubicBezTo>
                    <a:pt x="807" y="343"/>
                    <a:pt x="948" y="303"/>
                    <a:pt x="948" y="252"/>
                  </a:cubicBezTo>
                  <a:cubicBezTo>
                    <a:pt x="948" y="121"/>
                    <a:pt x="930" y="141"/>
                    <a:pt x="908" y="136"/>
                  </a:cubicBezTo>
                  <a:cubicBezTo>
                    <a:pt x="927" y="117"/>
                    <a:pt x="942" y="81"/>
                    <a:pt x="942" y="23"/>
                  </a:cubicBezTo>
                  <a:cubicBezTo>
                    <a:pt x="942" y="18"/>
                    <a:pt x="939" y="16"/>
                    <a:pt x="935" y="16"/>
                  </a:cubicBezTo>
                  <a:cubicBezTo>
                    <a:pt x="901" y="16"/>
                    <a:pt x="747" y="151"/>
                    <a:pt x="691" y="151"/>
                  </a:cubicBezTo>
                  <a:cubicBezTo>
                    <a:pt x="549" y="151"/>
                    <a:pt x="436" y="32"/>
                    <a:pt x="346" y="21"/>
                  </a:cubicBezTo>
                  <a:cubicBezTo>
                    <a:pt x="251" y="10"/>
                    <a:pt x="182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39"/>
          <p:cNvGrpSpPr/>
          <p:nvPr/>
        </p:nvGrpSpPr>
        <p:grpSpPr>
          <a:xfrm>
            <a:off x="1202953" y="443754"/>
            <a:ext cx="1055536" cy="375830"/>
            <a:chOff x="4297850" y="2554600"/>
            <a:chExt cx="397775" cy="141625"/>
          </a:xfrm>
        </p:grpSpPr>
        <p:sp>
          <p:nvSpPr>
            <p:cNvPr id="72" name="Google Shape;72;p39"/>
            <p:cNvSpPr/>
            <p:nvPr/>
          </p:nvSpPr>
          <p:spPr>
            <a:xfrm>
              <a:off x="4297850" y="2555200"/>
              <a:ext cx="69725" cy="124625"/>
            </a:xfrm>
            <a:custGeom>
              <a:rect b="b" l="l" r="r" t="t"/>
              <a:pathLst>
                <a:path extrusionOk="0" h="4985" w="2789">
                  <a:moveTo>
                    <a:pt x="2284" y="3746"/>
                  </a:moveTo>
                  <a:cubicBezTo>
                    <a:pt x="2284" y="3751"/>
                    <a:pt x="2284" y="3755"/>
                    <a:pt x="2286" y="3758"/>
                  </a:cubicBezTo>
                  <a:cubicBezTo>
                    <a:pt x="2275" y="3766"/>
                    <a:pt x="2266" y="3772"/>
                    <a:pt x="2257" y="3778"/>
                  </a:cubicBezTo>
                  <a:lnTo>
                    <a:pt x="2284" y="3746"/>
                  </a:lnTo>
                  <a:close/>
                  <a:moveTo>
                    <a:pt x="1615" y="2533"/>
                  </a:moveTo>
                  <a:cubicBezTo>
                    <a:pt x="1644" y="2536"/>
                    <a:pt x="1671" y="2538"/>
                    <a:pt x="1696" y="2542"/>
                  </a:cubicBezTo>
                  <a:cubicBezTo>
                    <a:pt x="1800" y="2558"/>
                    <a:pt x="1886" y="2591"/>
                    <a:pt x="1950" y="2625"/>
                  </a:cubicBezTo>
                  <a:cubicBezTo>
                    <a:pt x="2015" y="2659"/>
                    <a:pt x="2063" y="2692"/>
                    <a:pt x="2099" y="2720"/>
                  </a:cubicBezTo>
                  <a:cubicBezTo>
                    <a:pt x="2136" y="2748"/>
                    <a:pt x="2165" y="2772"/>
                    <a:pt x="2193" y="2788"/>
                  </a:cubicBezTo>
                  <a:lnTo>
                    <a:pt x="2201" y="2791"/>
                  </a:lnTo>
                  <a:cubicBezTo>
                    <a:pt x="2224" y="2974"/>
                    <a:pt x="2244" y="3155"/>
                    <a:pt x="2254" y="3328"/>
                  </a:cubicBezTo>
                  <a:cubicBezTo>
                    <a:pt x="2260" y="3413"/>
                    <a:pt x="2265" y="3498"/>
                    <a:pt x="2271" y="3580"/>
                  </a:cubicBezTo>
                  <a:cubicBezTo>
                    <a:pt x="2248" y="3599"/>
                    <a:pt x="2220" y="3624"/>
                    <a:pt x="2188" y="3655"/>
                  </a:cubicBezTo>
                  <a:cubicBezTo>
                    <a:pt x="2107" y="3731"/>
                    <a:pt x="1998" y="3836"/>
                    <a:pt x="1869" y="3932"/>
                  </a:cubicBezTo>
                  <a:cubicBezTo>
                    <a:pt x="1804" y="3980"/>
                    <a:pt x="1736" y="4026"/>
                    <a:pt x="1665" y="4064"/>
                  </a:cubicBezTo>
                  <a:cubicBezTo>
                    <a:pt x="1594" y="4103"/>
                    <a:pt x="1521" y="4136"/>
                    <a:pt x="1448" y="4161"/>
                  </a:cubicBezTo>
                  <a:cubicBezTo>
                    <a:pt x="1335" y="4200"/>
                    <a:pt x="1226" y="4216"/>
                    <a:pt x="1143" y="4216"/>
                  </a:cubicBezTo>
                  <a:cubicBezTo>
                    <a:pt x="1120" y="4216"/>
                    <a:pt x="1099" y="4215"/>
                    <a:pt x="1080" y="4212"/>
                  </a:cubicBezTo>
                  <a:cubicBezTo>
                    <a:pt x="1030" y="4206"/>
                    <a:pt x="980" y="4197"/>
                    <a:pt x="934" y="4182"/>
                  </a:cubicBezTo>
                  <a:cubicBezTo>
                    <a:pt x="921" y="4180"/>
                    <a:pt x="911" y="4176"/>
                    <a:pt x="899" y="4172"/>
                  </a:cubicBezTo>
                  <a:cubicBezTo>
                    <a:pt x="888" y="4168"/>
                    <a:pt x="876" y="4164"/>
                    <a:pt x="865" y="4160"/>
                  </a:cubicBezTo>
                  <a:cubicBezTo>
                    <a:pt x="844" y="4150"/>
                    <a:pt x="822" y="4143"/>
                    <a:pt x="802" y="4131"/>
                  </a:cubicBezTo>
                  <a:cubicBezTo>
                    <a:pt x="760" y="4110"/>
                    <a:pt x="723" y="4084"/>
                    <a:pt x="688" y="4056"/>
                  </a:cubicBezTo>
                  <a:cubicBezTo>
                    <a:pt x="671" y="4041"/>
                    <a:pt x="653" y="4027"/>
                    <a:pt x="638" y="4010"/>
                  </a:cubicBezTo>
                  <a:cubicBezTo>
                    <a:pt x="630" y="4003"/>
                    <a:pt x="622" y="3995"/>
                    <a:pt x="615" y="3988"/>
                  </a:cubicBezTo>
                  <a:cubicBezTo>
                    <a:pt x="609" y="3980"/>
                    <a:pt x="600" y="3972"/>
                    <a:pt x="594" y="3964"/>
                  </a:cubicBezTo>
                  <a:lnTo>
                    <a:pt x="573" y="3940"/>
                  </a:lnTo>
                  <a:cubicBezTo>
                    <a:pt x="567" y="3931"/>
                    <a:pt x="561" y="3923"/>
                    <a:pt x="555" y="3914"/>
                  </a:cubicBezTo>
                  <a:cubicBezTo>
                    <a:pt x="550" y="3906"/>
                    <a:pt x="544" y="3897"/>
                    <a:pt x="538" y="3889"/>
                  </a:cubicBezTo>
                  <a:lnTo>
                    <a:pt x="529" y="3875"/>
                  </a:lnTo>
                  <a:lnTo>
                    <a:pt x="523" y="3862"/>
                  </a:lnTo>
                  <a:cubicBezTo>
                    <a:pt x="517" y="3853"/>
                    <a:pt x="513" y="3844"/>
                    <a:pt x="508" y="3835"/>
                  </a:cubicBezTo>
                  <a:cubicBezTo>
                    <a:pt x="503" y="3826"/>
                    <a:pt x="500" y="3817"/>
                    <a:pt x="496" y="3809"/>
                  </a:cubicBezTo>
                  <a:cubicBezTo>
                    <a:pt x="486" y="3790"/>
                    <a:pt x="482" y="3772"/>
                    <a:pt x="475" y="3755"/>
                  </a:cubicBezTo>
                  <a:cubicBezTo>
                    <a:pt x="471" y="3746"/>
                    <a:pt x="470" y="3737"/>
                    <a:pt x="468" y="3728"/>
                  </a:cubicBezTo>
                  <a:cubicBezTo>
                    <a:pt x="465" y="3718"/>
                    <a:pt x="463" y="3710"/>
                    <a:pt x="460" y="3701"/>
                  </a:cubicBezTo>
                  <a:cubicBezTo>
                    <a:pt x="459" y="3691"/>
                    <a:pt x="458" y="3683"/>
                    <a:pt x="457" y="3674"/>
                  </a:cubicBezTo>
                  <a:lnTo>
                    <a:pt x="454" y="3660"/>
                  </a:lnTo>
                  <a:lnTo>
                    <a:pt x="453" y="3647"/>
                  </a:lnTo>
                  <a:cubicBezTo>
                    <a:pt x="452" y="3639"/>
                    <a:pt x="452" y="3629"/>
                    <a:pt x="450" y="3622"/>
                  </a:cubicBezTo>
                  <a:lnTo>
                    <a:pt x="450" y="3596"/>
                  </a:lnTo>
                  <a:lnTo>
                    <a:pt x="450" y="3572"/>
                  </a:lnTo>
                  <a:cubicBezTo>
                    <a:pt x="452" y="3564"/>
                    <a:pt x="452" y="3556"/>
                    <a:pt x="453" y="3546"/>
                  </a:cubicBezTo>
                  <a:cubicBezTo>
                    <a:pt x="469" y="3414"/>
                    <a:pt x="533" y="3293"/>
                    <a:pt x="611" y="3182"/>
                  </a:cubicBezTo>
                  <a:cubicBezTo>
                    <a:pt x="652" y="3127"/>
                    <a:pt x="694" y="3074"/>
                    <a:pt x="738" y="3024"/>
                  </a:cubicBezTo>
                  <a:cubicBezTo>
                    <a:pt x="743" y="3017"/>
                    <a:pt x="748" y="3011"/>
                    <a:pt x="754" y="3005"/>
                  </a:cubicBezTo>
                  <a:cubicBezTo>
                    <a:pt x="759" y="3000"/>
                    <a:pt x="764" y="2993"/>
                    <a:pt x="770" y="2988"/>
                  </a:cubicBezTo>
                  <a:cubicBezTo>
                    <a:pt x="781" y="2976"/>
                    <a:pt x="791" y="2963"/>
                    <a:pt x="802" y="2952"/>
                  </a:cubicBezTo>
                  <a:cubicBezTo>
                    <a:pt x="825" y="2930"/>
                    <a:pt x="845" y="2907"/>
                    <a:pt x="866" y="2886"/>
                  </a:cubicBezTo>
                  <a:cubicBezTo>
                    <a:pt x="944" y="2807"/>
                    <a:pt x="1023" y="2743"/>
                    <a:pt x="1102" y="2693"/>
                  </a:cubicBezTo>
                  <a:cubicBezTo>
                    <a:pt x="1179" y="2644"/>
                    <a:pt x="1255" y="2606"/>
                    <a:pt x="1328" y="2582"/>
                  </a:cubicBezTo>
                  <a:cubicBezTo>
                    <a:pt x="1400" y="2557"/>
                    <a:pt x="1469" y="2543"/>
                    <a:pt x="1531" y="2537"/>
                  </a:cubicBezTo>
                  <a:cubicBezTo>
                    <a:pt x="1559" y="2533"/>
                    <a:pt x="1588" y="2533"/>
                    <a:pt x="1615" y="2533"/>
                  </a:cubicBezTo>
                  <a:close/>
                  <a:moveTo>
                    <a:pt x="2440" y="0"/>
                  </a:moveTo>
                  <a:cubicBezTo>
                    <a:pt x="2236" y="0"/>
                    <a:pt x="2108" y="754"/>
                    <a:pt x="2104" y="1666"/>
                  </a:cubicBezTo>
                  <a:cubicBezTo>
                    <a:pt x="2104" y="1801"/>
                    <a:pt x="2112" y="1939"/>
                    <a:pt x="2123" y="2079"/>
                  </a:cubicBezTo>
                  <a:cubicBezTo>
                    <a:pt x="2052" y="2037"/>
                    <a:pt x="1973" y="2002"/>
                    <a:pt x="1886" y="1974"/>
                  </a:cubicBezTo>
                  <a:cubicBezTo>
                    <a:pt x="1781" y="1942"/>
                    <a:pt x="1664" y="1923"/>
                    <a:pt x="1541" y="1923"/>
                  </a:cubicBezTo>
                  <a:cubicBezTo>
                    <a:pt x="1509" y="1923"/>
                    <a:pt x="1478" y="1924"/>
                    <a:pt x="1445" y="1926"/>
                  </a:cubicBezTo>
                  <a:cubicBezTo>
                    <a:pt x="1291" y="1940"/>
                    <a:pt x="1134" y="1982"/>
                    <a:pt x="985" y="2049"/>
                  </a:cubicBezTo>
                  <a:cubicBezTo>
                    <a:pt x="836" y="2118"/>
                    <a:pt x="698" y="2209"/>
                    <a:pt x="572" y="2317"/>
                  </a:cubicBezTo>
                  <a:cubicBezTo>
                    <a:pt x="498" y="2381"/>
                    <a:pt x="432" y="2452"/>
                    <a:pt x="371" y="2527"/>
                  </a:cubicBezTo>
                  <a:cubicBezTo>
                    <a:pt x="356" y="2546"/>
                    <a:pt x="340" y="2565"/>
                    <a:pt x="326" y="2585"/>
                  </a:cubicBezTo>
                  <a:cubicBezTo>
                    <a:pt x="312" y="2605"/>
                    <a:pt x="298" y="2624"/>
                    <a:pt x="283" y="2644"/>
                  </a:cubicBezTo>
                  <a:cubicBezTo>
                    <a:pt x="256" y="2684"/>
                    <a:pt x="229" y="2726"/>
                    <a:pt x="206" y="2768"/>
                  </a:cubicBezTo>
                  <a:cubicBezTo>
                    <a:pt x="156" y="2854"/>
                    <a:pt x="111" y="2945"/>
                    <a:pt x="77" y="3044"/>
                  </a:cubicBezTo>
                  <a:cubicBezTo>
                    <a:pt x="60" y="3094"/>
                    <a:pt x="45" y="3145"/>
                    <a:pt x="31" y="3198"/>
                  </a:cubicBezTo>
                  <a:cubicBezTo>
                    <a:pt x="19" y="3252"/>
                    <a:pt x="9" y="3306"/>
                    <a:pt x="6" y="3363"/>
                  </a:cubicBezTo>
                  <a:cubicBezTo>
                    <a:pt x="2" y="3419"/>
                    <a:pt x="1" y="3476"/>
                    <a:pt x="6" y="3532"/>
                  </a:cubicBezTo>
                  <a:lnTo>
                    <a:pt x="7" y="3554"/>
                  </a:lnTo>
                  <a:lnTo>
                    <a:pt x="10" y="3575"/>
                  </a:lnTo>
                  <a:cubicBezTo>
                    <a:pt x="11" y="3590"/>
                    <a:pt x="14" y="3604"/>
                    <a:pt x="16" y="3618"/>
                  </a:cubicBezTo>
                  <a:cubicBezTo>
                    <a:pt x="21" y="3647"/>
                    <a:pt x="26" y="3675"/>
                    <a:pt x="34" y="3703"/>
                  </a:cubicBezTo>
                  <a:cubicBezTo>
                    <a:pt x="64" y="3814"/>
                    <a:pt x="113" y="3914"/>
                    <a:pt x="175" y="4002"/>
                  </a:cubicBezTo>
                  <a:cubicBezTo>
                    <a:pt x="236" y="4089"/>
                    <a:pt x="308" y="4164"/>
                    <a:pt x="386" y="4227"/>
                  </a:cubicBezTo>
                  <a:cubicBezTo>
                    <a:pt x="464" y="4290"/>
                    <a:pt x="547" y="4341"/>
                    <a:pt x="634" y="4383"/>
                  </a:cubicBezTo>
                  <a:lnTo>
                    <a:pt x="690" y="4407"/>
                  </a:lnTo>
                  <a:cubicBezTo>
                    <a:pt x="710" y="4415"/>
                    <a:pt x="730" y="4421"/>
                    <a:pt x="748" y="4428"/>
                  </a:cubicBezTo>
                  <a:cubicBezTo>
                    <a:pt x="768" y="4435"/>
                    <a:pt x="786" y="4440"/>
                    <a:pt x="806" y="4446"/>
                  </a:cubicBezTo>
                  <a:lnTo>
                    <a:pt x="834" y="4454"/>
                  </a:lnTo>
                  <a:lnTo>
                    <a:pt x="862" y="4461"/>
                  </a:lnTo>
                  <a:cubicBezTo>
                    <a:pt x="940" y="4478"/>
                    <a:pt x="1015" y="4487"/>
                    <a:pt x="1088" y="4489"/>
                  </a:cubicBezTo>
                  <a:cubicBezTo>
                    <a:pt x="1105" y="4489"/>
                    <a:pt x="1122" y="4490"/>
                    <a:pt x="1138" y="4490"/>
                  </a:cubicBezTo>
                  <a:cubicBezTo>
                    <a:pt x="1194" y="4490"/>
                    <a:pt x="1249" y="4486"/>
                    <a:pt x="1302" y="4480"/>
                  </a:cubicBezTo>
                  <a:cubicBezTo>
                    <a:pt x="1370" y="4471"/>
                    <a:pt x="1436" y="4458"/>
                    <a:pt x="1500" y="4442"/>
                  </a:cubicBezTo>
                  <a:cubicBezTo>
                    <a:pt x="1626" y="4410"/>
                    <a:pt x="1741" y="4364"/>
                    <a:pt x="1843" y="4313"/>
                  </a:cubicBezTo>
                  <a:cubicBezTo>
                    <a:pt x="1943" y="4262"/>
                    <a:pt x="2032" y="4207"/>
                    <a:pt x="2109" y="4153"/>
                  </a:cubicBezTo>
                  <a:cubicBezTo>
                    <a:pt x="2185" y="4101"/>
                    <a:pt x="2249" y="4050"/>
                    <a:pt x="2305" y="4003"/>
                  </a:cubicBezTo>
                  <a:cubicBezTo>
                    <a:pt x="2344" y="4582"/>
                    <a:pt x="2380" y="4985"/>
                    <a:pt x="2425" y="4985"/>
                  </a:cubicBezTo>
                  <a:cubicBezTo>
                    <a:pt x="2587" y="4985"/>
                    <a:pt x="2563" y="4888"/>
                    <a:pt x="2568" y="4776"/>
                  </a:cubicBezTo>
                  <a:lnTo>
                    <a:pt x="2568" y="4776"/>
                  </a:lnTo>
                  <a:cubicBezTo>
                    <a:pt x="2592" y="4877"/>
                    <a:pt x="2635" y="4954"/>
                    <a:pt x="2706" y="4955"/>
                  </a:cubicBezTo>
                  <a:cubicBezTo>
                    <a:pt x="2761" y="4955"/>
                    <a:pt x="2554" y="3965"/>
                    <a:pt x="2555" y="3638"/>
                  </a:cubicBezTo>
                  <a:cubicBezTo>
                    <a:pt x="2558" y="2886"/>
                    <a:pt x="2709" y="2290"/>
                    <a:pt x="2725" y="1816"/>
                  </a:cubicBezTo>
                  <a:cubicBezTo>
                    <a:pt x="2779" y="102"/>
                    <a:pt x="2788" y="1"/>
                    <a:pt x="2441" y="0"/>
                  </a:cubicBezTo>
                  <a:cubicBezTo>
                    <a:pt x="2441" y="0"/>
                    <a:pt x="2441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9"/>
            <p:cNvSpPr/>
            <p:nvPr/>
          </p:nvSpPr>
          <p:spPr>
            <a:xfrm>
              <a:off x="4384125" y="2602200"/>
              <a:ext cx="59700" cy="20975"/>
            </a:xfrm>
            <a:custGeom>
              <a:rect b="b" l="l" r="r" t="t"/>
              <a:pathLst>
                <a:path extrusionOk="0" h="839" w="2388">
                  <a:moveTo>
                    <a:pt x="2318" y="0"/>
                  </a:moveTo>
                  <a:cubicBezTo>
                    <a:pt x="2242" y="0"/>
                    <a:pt x="1854" y="220"/>
                    <a:pt x="1710" y="238"/>
                  </a:cubicBezTo>
                  <a:cubicBezTo>
                    <a:pt x="1651" y="245"/>
                    <a:pt x="1594" y="247"/>
                    <a:pt x="1538" y="247"/>
                  </a:cubicBezTo>
                  <a:cubicBezTo>
                    <a:pt x="1266" y="247"/>
                    <a:pt x="1032" y="180"/>
                    <a:pt x="844" y="180"/>
                  </a:cubicBezTo>
                  <a:cubicBezTo>
                    <a:pt x="831" y="180"/>
                    <a:pt x="818" y="180"/>
                    <a:pt x="806" y="181"/>
                  </a:cubicBezTo>
                  <a:cubicBezTo>
                    <a:pt x="314" y="208"/>
                    <a:pt x="94" y="218"/>
                    <a:pt x="3" y="292"/>
                  </a:cubicBezTo>
                  <a:lnTo>
                    <a:pt x="31" y="449"/>
                  </a:lnTo>
                  <a:cubicBezTo>
                    <a:pt x="22" y="443"/>
                    <a:pt x="11" y="437"/>
                    <a:pt x="0" y="431"/>
                  </a:cubicBezTo>
                  <a:lnTo>
                    <a:pt x="0" y="431"/>
                  </a:lnTo>
                  <a:lnTo>
                    <a:pt x="52" y="709"/>
                  </a:lnTo>
                  <a:cubicBezTo>
                    <a:pt x="61" y="716"/>
                    <a:pt x="72" y="722"/>
                    <a:pt x="83" y="728"/>
                  </a:cubicBezTo>
                  <a:lnTo>
                    <a:pt x="102" y="838"/>
                  </a:lnTo>
                  <a:cubicBezTo>
                    <a:pt x="126" y="813"/>
                    <a:pt x="137" y="787"/>
                    <a:pt x="140" y="754"/>
                  </a:cubicBezTo>
                  <a:cubicBezTo>
                    <a:pt x="245" y="796"/>
                    <a:pt x="389" y="817"/>
                    <a:pt x="552" y="817"/>
                  </a:cubicBezTo>
                  <a:cubicBezTo>
                    <a:pt x="633" y="817"/>
                    <a:pt x="718" y="812"/>
                    <a:pt x="806" y="802"/>
                  </a:cubicBezTo>
                  <a:cubicBezTo>
                    <a:pt x="1067" y="771"/>
                    <a:pt x="1340" y="615"/>
                    <a:pt x="1595" y="549"/>
                  </a:cubicBezTo>
                  <a:cubicBezTo>
                    <a:pt x="2034" y="436"/>
                    <a:pt x="2387" y="347"/>
                    <a:pt x="2380" y="286"/>
                  </a:cubicBezTo>
                  <a:cubicBezTo>
                    <a:pt x="2366" y="170"/>
                    <a:pt x="2339" y="152"/>
                    <a:pt x="2305" y="152"/>
                  </a:cubicBezTo>
                  <a:cubicBezTo>
                    <a:pt x="2292" y="152"/>
                    <a:pt x="2277" y="155"/>
                    <a:pt x="2261" y="156"/>
                  </a:cubicBezTo>
                  <a:cubicBezTo>
                    <a:pt x="2308" y="126"/>
                    <a:pt x="2340" y="78"/>
                    <a:pt x="2331" y="8"/>
                  </a:cubicBezTo>
                  <a:cubicBezTo>
                    <a:pt x="2331" y="3"/>
                    <a:pt x="2326" y="0"/>
                    <a:pt x="2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9"/>
            <p:cNvSpPr/>
            <p:nvPr/>
          </p:nvSpPr>
          <p:spPr>
            <a:xfrm>
              <a:off x="4371225" y="2619875"/>
              <a:ext cx="71800" cy="23425"/>
            </a:xfrm>
            <a:custGeom>
              <a:rect b="b" l="l" r="r" t="t"/>
              <a:pathLst>
                <a:path extrusionOk="0" h="937" w="2872">
                  <a:moveTo>
                    <a:pt x="2789" y="1"/>
                  </a:moveTo>
                  <a:cubicBezTo>
                    <a:pt x="2706" y="1"/>
                    <a:pt x="2252" y="252"/>
                    <a:pt x="2084" y="277"/>
                  </a:cubicBezTo>
                  <a:cubicBezTo>
                    <a:pt x="1967" y="296"/>
                    <a:pt x="1855" y="302"/>
                    <a:pt x="1749" y="302"/>
                  </a:cubicBezTo>
                  <a:cubicBezTo>
                    <a:pt x="1521" y="302"/>
                    <a:pt x="1318" y="273"/>
                    <a:pt x="1146" y="273"/>
                  </a:cubicBezTo>
                  <a:cubicBezTo>
                    <a:pt x="1107" y="273"/>
                    <a:pt x="1070" y="275"/>
                    <a:pt x="1034" y="278"/>
                  </a:cubicBezTo>
                  <a:cubicBezTo>
                    <a:pt x="60" y="380"/>
                    <a:pt x="0" y="380"/>
                    <a:pt x="54" y="723"/>
                  </a:cubicBezTo>
                  <a:cubicBezTo>
                    <a:pt x="77" y="866"/>
                    <a:pt x="305" y="936"/>
                    <a:pt x="618" y="936"/>
                  </a:cubicBezTo>
                  <a:cubicBezTo>
                    <a:pt x="749" y="936"/>
                    <a:pt x="894" y="924"/>
                    <a:pt x="1046" y="900"/>
                  </a:cubicBezTo>
                  <a:cubicBezTo>
                    <a:pt x="1346" y="853"/>
                    <a:pt x="1661" y="679"/>
                    <a:pt x="1957" y="595"/>
                  </a:cubicBezTo>
                  <a:cubicBezTo>
                    <a:pt x="2464" y="455"/>
                    <a:pt x="2872" y="342"/>
                    <a:pt x="2862" y="279"/>
                  </a:cubicBezTo>
                  <a:cubicBezTo>
                    <a:pt x="2846" y="174"/>
                    <a:pt x="2818" y="154"/>
                    <a:pt x="2781" y="154"/>
                  </a:cubicBezTo>
                  <a:cubicBezTo>
                    <a:pt x="2764" y="154"/>
                    <a:pt x="2744" y="159"/>
                    <a:pt x="2724" y="160"/>
                  </a:cubicBezTo>
                  <a:cubicBezTo>
                    <a:pt x="2777" y="128"/>
                    <a:pt x="2814" y="77"/>
                    <a:pt x="2802" y="8"/>
                  </a:cubicBezTo>
                  <a:cubicBezTo>
                    <a:pt x="2801" y="3"/>
                    <a:pt x="2797" y="1"/>
                    <a:pt x="2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9"/>
            <p:cNvSpPr/>
            <p:nvPr/>
          </p:nvSpPr>
          <p:spPr>
            <a:xfrm>
              <a:off x="4445275" y="2564750"/>
              <a:ext cx="74625" cy="100225"/>
            </a:xfrm>
            <a:custGeom>
              <a:rect b="b" l="l" r="r" t="t"/>
              <a:pathLst>
                <a:path extrusionOk="0" h="4009" w="2985">
                  <a:moveTo>
                    <a:pt x="1345" y="0"/>
                  </a:moveTo>
                  <a:cubicBezTo>
                    <a:pt x="1290" y="0"/>
                    <a:pt x="1237" y="4"/>
                    <a:pt x="1185" y="13"/>
                  </a:cubicBezTo>
                  <a:cubicBezTo>
                    <a:pt x="1168" y="16"/>
                    <a:pt x="1151" y="19"/>
                    <a:pt x="1133" y="22"/>
                  </a:cubicBezTo>
                  <a:cubicBezTo>
                    <a:pt x="1115" y="27"/>
                    <a:pt x="1099" y="29"/>
                    <a:pt x="1083" y="34"/>
                  </a:cubicBezTo>
                  <a:cubicBezTo>
                    <a:pt x="1051" y="44"/>
                    <a:pt x="1019" y="53"/>
                    <a:pt x="990" y="64"/>
                  </a:cubicBezTo>
                  <a:cubicBezTo>
                    <a:pt x="959" y="76"/>
                    <a:pt x="930" y="88"/>
                    <a:pt x="904" y="100"/>
                  </a:cubicBezTo>
                  <a:cubicBezTo>
                    <a:pt x="877" y="114"/>
                    <a:pt x="851" y="129"/>
                    <a:pt x="825" y="142"/>
                  </a:cubicBezTo>
                  <a:cubicBezTo>
                    <a:pt x="726" y="200"/>
                    <a:pt x="647" y="265"/>
                    <a:pt x="582" y="333"/>
                  </a:cubicBezTo>
                  <a:cubicBezTo>
                    <a:pt x="519" y="399"/>
                    <a:pt x="470" y="467"/>
                    <a:pt x="433" y="531"/>
                  </a:cubicBezTo>
                  <a:cubicBezTo>
                    <a:pt x="360" y="660"/>
                    <a:pt x="330" y="774"/>
                    <a:pt x="320" y="862"/>
                  </a:cubicBezTo>
                  <a:cubicBezTo>
                    <a:pt x="319" y="886"/>
                    <a:pt x="319" y="907"/>
                    <a:pt x="319" y="926"/>
                  </a:cubicBezTo>
                  <a:cubicBezTo>
                    <a:pt x="319" y="935"/>
                    <a:pt x="319" y="944"/>
                    <a:pt x="320" y="954"/>
                  </a:cubicBezTo>
                  <a:cubicBezTo>
                    <a:pt x="320" y="963"/>
                    <a:pt x="322" y="972"/>
                    <a:pt x="323" y="979"/>
                  </a:cubicBezTo>
                  <a:cubicBezTo>
                    <a:pt x="329" y="1013"/>
                    <a:pt x="336" y="1040"/>
                    <a:pt x="346" y="1061"/>
                  </a:cubicBezTo>
                  <a:cubicBezTo>
                    <a:pt x="368" y="1106"/>
                    <a:pt x="395" y="1130"/>
                    <a:pt x="428" y="1142"/>
                  </a:cubicBezTo>
                  <a:cubicBezTo>
                    <a:pt x="454" y="1152"/>
                    <a:pt x="484" y="1155"/>
                    <a:pt x="519" y="1155"/>
                  </a:cubicBezTo>
                  <a:cubicBezTo>
                    <a:pt x="527" y="1155"/>
                    <a:pt x="535" y="1155"/>
                    <a:pt x="543" y="1155"/>
                  </a:cubicBezTo>
                  <a:cubicBezTo>
                    <a:pt x="596" y="1151"/>
                    <a:pt x="631" y="1064"/>
                    <a:pt x="707" y="951"/>
                  </a:cubicBezTo>
                  <a:cubicBezTo>
                    <a:pt x="745" y="895"/>
                    <a:pt x="793" y="830"/>
                    <a:pt x="860" y="771"/>
                  </a:cubicBezTo>
                  <a:cubicBezTo>
                    <a:pt x="867" y="765"/>
                    <a:pt x="877" y="756"/>
                    <a:pt x="884" y="748"/>
                  </a:cubicBezTo>
                  <a:cubicBezTo>
                    <a:pt x="889" y="744"/>
                    <a:pt x="893" y="740"/>
                    <a:pt x="897" y="738"/>
                  </a:cubicBezTo>
                  <a:cubicBezTo>
                    <a:pt x="900" y="733"/>
                    <a:pt x="906" y="731"/>
                    <a:pt x="910" y="727"/>
                  </a:cubicBezTo>
                  <a:cubicBezTo>
                    <a:pt x="920" y="721"/>
                    <a:pt x="929" y="712"/>
                    <a:pt x="938" y="705"/>
                  </a:cubicBezTo>
                  <a:cubicBezTo>
                    <a:pt x="948" y="699"/>
                    <a:pt x="958" y="692"/>
                    <a:pt x="968" y="685"/>
                  </a:cubicBezTo>
                  <a:cubicBezTo>
                    <a:pt x="986" y="672"/>
                    <a:pt x="1010" y="661"/>
                    <a:pt x="1031" y="649"/>
                  </a:cubicBezTo>
                  <a:lnTo>
                    <a:pt x="1039" y="645"/>
                  </a:lnTo>
                  <a:lnTo>
                    <a:pt x="1048" y="641"/>
                  </a:lnTo>
                  <a:cubicBezTo>
                    <a:pt x="1053" y="638"/>
                    <a:pt x="1058" y="636"/>
                    <a:pt x="1065" y="632"/>
                  </a:cubicBezTo>
                  <a:cubicBezTo>
                    <a:pt x="1075" y="627"/>
                    <a:pt x="1087" y="622"/>
                    <a:pt x="1099" y="618"/>
                  </a:cubicBezTo>
                  <a:cubicBezTo>
                    <a:pt x="1112" y="614"/>
                    <a:pt x="1124" y="610"/>
                    <a:pt x="1135" y="606"/>
                  </a:cubicBezTo>
                  <a:cubicBezTo>
                    <a:pt x="1146" y="602"/>
                    <a:pt x="1158" y="600"/>
                    <a:pt x="1171" y="597"/>
                  </a:cubicBezTo>
                  <a:cubicBezTo>
                    <a:pt x="1178" y="595"/>
                    <a:pt x="1183" y="593"/>
                    <a:pt x="1188" y="593"/>
                  </a:cubicBezTo>
                  <a:cubicBezTo>
                    <a:pt x="1195" y="592"/>
                    <a:pt x="1200" y="592"/>
                    <a:pt x="1207" y="589"/>
                  </a:cubicBezTo>
                  <a:cubicBezTo>
                    <a:pt x="1214" y="588"/>
                    <a:pt x="1219" y="588"/>
                    <a:pt x="1226" y="587"/>
                  </a:cubicBezTo>
                  <a:lnTo>
                    <a:pt x="1236" y="586"/>
                  </a:lnTo>
                  <a:lnTo>
                    <a:pt x="1244" y="586"/>
                  </a:lnTo>
                  <a:cubicBezTo>
                    <a:pt x="1257" y="586"/>
                    <a:pt x="1269" y="584"/>
                    <a:pt x="1282" y="583"/>
                  </a:cubicBezTo>
                  <a:cubicBezTo>
                    <a:pt x="1295" y="583"/>
                    <a:pt x="1307" y="584"/>
                    <a:pt x="1319" y="584"/>
                  </a:cubicBezTo>
                  <a:cubicBezTo>
                    <a:pt x="1332" y="584"/>
                    <a:pt x="1345" y="587"/>
                    <a:pt x="1357" y="588"/>
                  </a:cubicBezTo>
                  <a:cubicBezTo>
                    <a:pt x="1364" y="591"/>
                    <a:pt x="1370" y="591"/>
                    <a:pt x="1376" y="592"/>
                  </a:cubicBezTo>
                  <a:cubicBezTo>
                    <a:pt x="1383" y="593"/>
                    <a:pt x="1389" y="594"/>
                    <a:pt x="1395" y="595"/>
                  </a:cubicBezTo>
                  <a:cubicBezTo>
                    <a:pt x="1499" y="615"/>
                    <a:pt x="1607" y="674"/>
                    <a:pt x="1692" y="760"/>
                  </a:cubicBezTo>
                  <a:cubicBezTo>
                    <a:pt x="1733" y="803"/>
                    <a:pt x="1769" y="852"/>
                    <a:pt x="1795" y="904"/>
                  </a:cubicBezTo>
                  <a:cubicBezTo>
                    <a:pt x="1797" y="911"/>
                    <a:pt x="1801" y="917"/>
                    <a:pt x="1805" y="925"/>
                  </a:cubicBezTo>
                  <a:lnTo>
                    <a:pt x="1808" y="933"/>
                  </a:lnTo>
                  <a:cubicBezTo>
                    <a:pt x="1810" y="936"/>
                    <a:pt x="1811" y="941"/>
                    <a:pt x="1811" y="943"/>
                  </a:cubicBezTo>
                  <a:cubicBezTo>
                    <a:pt x="1813" y="949"/>
                    <a:pt x="1816" y="957"/>
                    <a:pt x="1818" y="963"/>
                  </a:cubicBezTo>
                  <a:lnTo>
                    <a:pt x="1822" y="973"/>
                  </a:lnTo>
                  <a:cubicBezTo>
                    <a:pt x="1823" y="975"/>
                    <a:pt x="1823" y="979"/>
                    <a:pt x="1824" y="982"/>
                  </a:cubicBezTo>
                  <a:lnTo>
                    <a:pt x="1829" y="1002"/>
                  </a:lnTo>
                  <a:cubicBezTo>
                    <a:pt x="1830" y="1008"/>
                    <a:pt x="1833" y="1016"/>
                    <a:pt x="1833" y="1023"/>
                  </a:cubicBezTo>
                  <a:lnTo>
                    <a:pt x="1835" y="1046"/>
                  </a:lnTo>
                  <a:lnTo>
                    <a:pt x="1837" y="1057"/>
                  </a:lnTo>
                  <a:lnTo>
                    <a:pt x="1837" y="1070"/>
                  </a:lnTo>
                  <a:cubicBezTo>
                    <a:pt x="1842" y="1131"/>
                    <a:pt x="1837" y="1199"/>
                    <a:pt x="1822" y="1271"/>
                  </a:cubicBezTo>
                  <a:cubicBezTo>
                    <a:pt x="1807" y="1344"/>
                    <a:pt x="1780" y="1421"/>
                    <a:pt x="1747" y="1500"/>
                  </a:cubicBezTo>
                  <a:cubicBezTo>
                    <a:pt x="1706" y="1593"/>
                    <a:pt x="1657" y="1688"/>
                    <a:pt x="1601" y="1787"/>
                  </a:cubicBezTo>
                  <a:cubicBezTo>
                    <a:pt x="1586" y="1813"/>
                    <a:pt x="1572" y="1838"/>
                    <a:pt x="1556" y="1862"/>
                  </a:cubicBezTo>
                  <a:cubicBezTo>
                    <a:pt x="1542" y="1888"/>
                    <a:pt x="1526" y="1914"/>
                    <a:pt x="1511" y="1940"/>
                  </a:cubicBezTo>
                  <a:lnTo>
                    <a:pt x="1488" y="1978"/>
                  </a:lnTo>
                  <a:lnTo>
                    <a:pt x="1463" y="2016"/>
                  </a:lnTo>
                  <a:cubicBezTo>
                    <a:pt x="1447" y="2042"/>
                    <a:pt x="1432" y="2067"/>
                    <a:pt x="1416" y="2092"/>
                  </a:cubicBezTo>
                  <a:cubicBezTo>
                    <a:pt x="1289" y="2298"/>
                    <a:pt x="1151" y="2501"/>
                    <a:pt x="1002" y="2698"/>
                  </a:cubicBezTo>
                  <a:cubicBezTo>
                    <a:pt x="967" y="2748"/>
                    <a:pt x="927" y="2796"/>
                    <a:pt x="890" y="2844"/>
                  </a:cubicBezTo>
                  <a:cubicBezTo>
                    <a:pt x="852" y="2893"/>
                    <a:pt x="812" y="2941"/>
                    <a:pt x="774" y="2988"/>
                  </a:cubicBezTo>
                  <a:cubicBezTo>
                    <a:pt x="694" y="3082"/>
                    <a:pt x="614" y="3176"/>
                    <a:pt x="529" y="3264"/>
                  </a:cubicBezTo>
                  <a:cubicBezTo>
                    <a:pt x="361" y="3445"/>
                    <a:pt x="185" y="3612"/>
                    <a:pt x="2" y="3763"/>
                  </a:cubicBezTo>
                  <a:lnTo>
                    <a:pt x="16" y="3778"/>
                  </a:lnTo>
                  <a:cubicBezTo>
                    <a:pt x="11" y="3783"/>
                    <a:pt x="6" y="3789"/>
                    <a:pt x="0" y="3793"/>
                  </a:cubicBezTo>
                  <a:lnTo>
                    <a:pt x="190" y="4009"/>
                  </a:lnTo>
                  <a:cubicBezTo>
                    <a:pt x="197" y="4004"/>
                    <a:pt x="202" y="3999"/>
                    <a:pt x="207" y="3996"/>
                  </a:cubicBezTo>
                  <a:lnTo>
                    <a:pt x="220" y="4009"/>
                  </a:lnTo>
                  <a:cubicBezTo>
                    <a:pt x="229" y="3999"/>
                    <a:pt x="238" y="3991"/>
                    <a:pt x="247" y="3981"/>
                  </a:cubicBezTo>
                  <a:cubicBezTo>
                    <a:pt x="267" y="3959"/>
                    <a:pt x="288" y="3939"/>
                    <a:pt x="312" y="3921"/>
                  </a:cubicBezTo>
                  <a:cubicBezTo>
                    <a:pt x="355" y="3888"/>
                    <a:pt x="398" y="3855"/>
                    <a:pt x="438" y="3825"/>
                  </a:cubicBezTo>
                  <a:cubicBezTo>
                    <a:pt x="522" y="3771"/>
                    <a:pt x="610" y="3729"/>
                    <a:pt x="702" y="3698"/>
                  </a:cubicBezTo>
                  <a:cubicBezTo>
                    <a:pt x="824" y="3658"/>
                    <a:pt x="949" y="3638"/>
                    <a:pt x="1071" y="3638"/>
                  </a:cubicBezTo>
                  <a:cubicBezTo>
                    <a:pt x="1118" y="3638"/>
                    <a:pt x="1164" y="3641"/>
                    <a:pt x="1209" y="3647"/>
                  </a:cubicBezTo>
                  <a:cubicBezTo>
                    <a:pt x="1372" y="3666"/>
                    <a:pt x="1531" y="3723"/>
                    <a:pt x="1681" y="3777"/>
                  </a:cubicBezTo>
                  <a:cubicBezTo>
                    <a:pt x="1832" y="3832"/>
                    <a:pt x="1977" y="3886"/>
                    <a:pt x="2116" y="3921"/>
                  </a:cubicBezTo>
                  <a:cubicBezTo>
                    <a:pt x="2186" y="3938"/>
                    <a:pt x="2254" y="3950"/>
                    <a:pt x="2318" y="3955"/>
                  </a:cubicBezTo>
                  <a:cubicBezTo>
                    <a:pt x="2362" y="3959"/>
                    <a:pt x="2405" y="3961"/>
                    <a:pt x="2446" y="3961"/>
                  </a:cubicBezTo>
                  <a:cubicBezTo>
                    <a:pt x="2465" y="3961"/>
                    <a:pt x="2484" y="3961"/>
                    <a:pt x="2503" y="3959"/>
                  </a:cubicBezTo>
                  <a:cubicBezTo>
                    <a:pt x="2618" y="3953"/>
                    <a:pt x="2716" y="3927"/>
                    <a:pt x="2790" y="3895"/>
                  </a:cubicBezTo>
                  <a:cubicBezTo>
                    <a:pt x="2864" y="3862"/>
                    <a:pt x="2913" y="3822"/>
                    <a:pt x="2945" y="3793"/>
                  </a:cubicBezTo>
                  <a:cubicBezTo>
                    <a:pt x="2973" y="3762"/>
                    <a:pt x="2984" y="3743"/>
                    <a:pt x="2979" y="3736"/>
                  </a:cubicBezTo>
                  <a:cubicBezTo>
                    <a:pt x="2952" y="3711"/>
                    <a:pt x="2925" y="3695"/>
                    <a:pt x="2901" y="3690"/>
                  </a:cubicBezTo>
                  <a:cubicBezTo>
                    <a:pt x="2893" y="3688"/>
                    <a:pt x="2887" y="3686"/>
                    <a:pt x="2881" y="3686"/>
                  </a:cubicBezTo>
                  <a:lnTo>
                    <a:pt x="2862" y="3686"/>
                  </a:lnTo>
                  <a:cubicBezTo>
                    <a:pt x="2849" y="3686"/>
                    <a:pt x="2837" y="3690"/>
                    <a:pt x="2823" y="3693"/>
                  </a:cubicBezTo>
                  <a:cubicBezTo>
                    <a:pt x="2810" y="3696"/>
                    <a:pt x="2795" y="3702"/>
                    <a:pt x="2780" y="3707"/>
                  </a:cubicBezTo>
                  <a:cubicBezTo>
                    <a:pt x="2773" y="3709"/>
                    <a:pt x="2764" y="3712"/>
                    <a:pt x="2758" y="3714"/>
                  </a:cubicBezTo>
                  <a:cubicBezTo>
                    <a:pt x="2749" y="3718"/>
                    <a:pt x="2742" y="3722"/>
                    <a:pt x="2733" y="3723"/>
                  </a:cubicBezTo>
                  <a:cubicBezTo>
                    <a:pt x="2716" y="3728"/>
                    <a:pt x="2699" y="3734"/>
                    <a:pt x="2679" y="3738"/>
                  </a:cubicBezTo>
                  <a:cubicBezTo>
                    <a:pt x="2671" y="3739"/>
                    <a:pt x="2661" y="3743"/>
                    <a:pt x="2650" y="3745"/>
                  </a:cubicBezTo>
                  <a:cubicBezTo>
                    <a:pt x="2640" y="3746"/>
                    <a:pt x="2630" y="3747"/>
                    <a:pt x="2619" y="3749"/>
                  </a:cubicBezTo>
                  <a:cubicBezTo>
                    <a:pt x="2693" y="3725"/>
                    <a:pt x="2747" y="3688"/>
                    <a:pt x="2771" y="3649"/>
                  </a:cubicBezTo>
                  <a:cubicBezTo>
                    <a:pt x="2776" y="3639"/>
                    <a:pt x="2781" y="3631"/>
                    <a:pt x="2786" y="3621"/>
                  </a:cubicBezTo>
                  <a:cubicBezTo>
                    <a:pt x="2789" y="3611"/>
                    <a:pt x="2790" y="3602"/>
                    <a:pt x="2790" y="3594"/>
                  </a:cubicBezTo>
                  <a:cubicBezTo>
                    <a:pt x="2790" y="3577"/>
                    <a:pt x="2785" y="3562"/>
                    <a:pt x="2774" y="3547"/>
                  </a:cubicBezTo>
                  <a:cubicBezTo>
                    <a:pt x="2773" y="3546"/>
                    <a:pt x="2772" y="3545"/>
                    <a:pt x="2769" y="3545"/>
                  </a:cubicBezTo>
                  <a:cubicBezTo>
                    <a:pt x="2767" y="3545"/>
                    <a:pt x="2764" y="3546"/>
                    <a:pt x="2760" y="3547"/>
                  </a:cubicBezTo>
                  <a:cubicBezTo>
                    <a:pt x="2753" y="3548"/>
                    <a:pt x="2746" y="3555"/>
                    <a:pt x="2733" y="3561"/>
                  </a:cubicBezTo>
                  <a:cubicBezTo>
                    <a:pt x="2710" y="3574"/>
                    <a:pt x="2677" y="3593"/>
                    <a:pt x="2620" y="3609"/>
                  </a:cubicBezTo>
                  <a:cubicBezTo>
                    <a:pt x="2571" y="3623"/>
                    <a:pt x="2505" y="3634"/>
                    <a:pt x="2425" y="3634"/>
                  </a:cubicBezTo>
                  <a:cubicBezTo>
                    <a:pt x="2414" y="3634"/>
                    <a:pt x="2404" y="3634"/>
                    <a:pt x="2394" y="3634"/>
                  </a:cubicBezTo>
                  <a:cubicBezTo>
                    <a:pt x="2346" y="3633"/>
                    <a:pt x="2297" y="3628"/>
                    <a:pt x="2244" y="3621"/>
                  </a:cubicBezTo>
                  <a:cubicBezTo>
                    <a:pt x="2231" y="3620"/>
                    <a:pt x="2217" y="3617"/>
                    <a:pt x="2206" y="3615"/>
                  </a:cubicBezTo>
                  <a:lnTo>
                    <a:pt x="2166" y="3606"/>
                  </a:lnTo>
                  <a:cubicBezTo>
                    <a:pt x="2137" y="3599"/>
                    <a:pt x="2108" y="3593"/>
                    <a:pt x="2078" y="3584"/>
                  </a:cubicBezTo>
                  <a:cubicBezTo>
                    <a:pt x="1960" y="3552"/>
                    <a:pt x="1830" y="3508"/>
                    <a:pt x="1694" y="3466"/>
                  </a:cubicBezTo>
                  <a:cubicBezTo>
                    <a:pt x="1559" y="3424"/>
                    <a:pt x="1414" y="3387"/>
                    <a:pt x="1271" y="3371"/>
                  </a:cubicBezTo>
                  <a:cubicBezTo>
                    <a:pt x="1220" y="3365"/>
                    <a:pt x="1170" y="3362"/>
                    <a:pt x="1121" y="3362"/>
                  </a:cubicBezTo>
                  <a:cubicBezTo>
                    <a:pt x="1080" y="3362"/>
                    <a:pt x="1040" y="3364"/>
                    <a:pt x="1001" y="3367"/>
                  </a:cubicBezTo>
                  <a:cubicBezTo>
                    <a:pt x="1136" y="3247"/>
                    <a:pt x="1261" y="3127"/>
                    <a:pt x="1379" y="3008"/>
                  </a:cubicBezTo>
                  <a:cubicBezTo>
                    <a:pt x="1544" y="2841"/>
                    <a:pt x="1693" y="2676"/>
                    <a:pt x="1825" y="2511"/>
                  </a:cubicBezTo>
                  <a:cubicBezTo>
                    <a:pt x="1860" y="2470"/>
                    <a:pt x="1892" y="2430"/>
                    <a:pt x="1922" y="2390"/>
                  </a:cubicBezTo>
                  <a:cubicBezTo>
                    <a:pt x="1953" y="2348"/>
                    <a:pt x="1984" y="2309"/>
                    <a:pt x="2012" y="2267"/>
                  </a:cubicBezTo>
                  <a:cubicBezTo>
                    <a:pt x="2027" y="2247"/>
                    <a:pt x="2041" y="2227"/>
                    <a:pt x="2055" y="2206"/>
                  </a:cubicBezTo>
                  <a:cubicBezTo>
                    <a:pt x="2070" y="2187"/>
                    <a:pt x="2084" y="2166"/>
                    <a:pt x="2097" y="2145"/>
                  </a:cubicBezTo>
                  <a:cubicBezTo>
                    <a:pt x="2125" y="2103"/>
                    <a:pt x="2151" y="2061"/>
                    <a:pt x="2177" y="2018"/>
                  </a:cubicBezTo>
                  <a:cubicBezTo>
                    <a:pt x="2286" y="1833"/>
                    <a:pt x="2380" y="1639"/>
                    <a:pt x="2430" y="1426"/>
                  </a:cubicBezTo>
                  <a:cubicBezTo>
                    <a:pt x="2456" y="1320"/>
                    <a:pt x="2468" y="1210"/>
                    <a:pt x="2467" y="1100"/>
                  </a:cubicBezTo>
                  <a:cubicBezTo>
                    <a:pt x="2467" y="1087"/>
                    <a:pt x="2467" y="1073"/>
                    <a:pt x="2466" y="1059"/>
                  </a:cubicBezTo>
                  <a:cubicBezTo>
                    <a:pt x="2463" y="1045"/>
                    <a:pt x="2462" y="1032"/>
                    <a:pt x="2461" y="1017"/>
                  </a:cubicBezTo>
                  <a:lnTo>
                    <a:pt x="2457" y="976"/>
                  </a:lnTo>
                  <a:cubicBezTo>
                    <a:pt x="2456" y="963"/>
                    <a:pt x="2453" y="949"/>
                    <a:pt x="2450" y="936"/>
                  </a:cubicBezTo>
                  <a:cubicBezTo>
                    <a:pt x="2447" y="922"/>
                    <a:pt x="2446" y="910"/>
                    <a:pt x="2444" y="896"/>
                  </a:cubicBezTo>
                  <a:lnTo>
                    <a:pt x="2440" y="876"/>
                  </a:lnTo>
                  <a:lnTo>
                    <a:pt x="2434" y="856"/>
                  </a:lnTo>
                  <a:cubicBezTo>
                    <a:pt x="2428" y="829"/>
                    <a:pt x="2419" y="802"/>
                    <a:pt x="2413" y="775"/>
                  </a:cubicBezTo>
                  <a:cubicBezTo>
                    <a:pt x="2377" y="672"/>
                    <a:pt x="2329" y="578"/>
                    <a:pt x="2273" y="496"/>
                  </a:cubicBezTo>
                  <a:cubicBezTo>
                    <a:pt x="2243" y="457"/>
                    <a:pt x="2215" y="417"/>
                    <a:pt x="2182" y="383"/>
                  </a:cubicBezTo>
                  <a:cubicBezTo>
                    <a:pt x="2173" y="374"/>
                    <a:pt x="2166" y="366"/>
                    <a:pt x="2157" y="357"/>
                  </a:cubicBezTo>
                  <a:cubicBezTo>
                    <a:pt x="2150" y="350"/>
                    <a:pt x="2141" y="340"/>
                    <a:pt x="2134" y="332"/>
                  </a:cubicBezTo>
                  <a:cubicBezTo>
                    <a:pt x="2116" y="316"/>
                    <a:pt x="2100" y="302"/>
                    <a:pt x="2082" y="285"/>
                  </a:cubicBezTo>
                  <a:lnTo>
                    <a:pt x="2070" y="273"/>
                  </a:lnTo>
                  <a:lnTo>
                    <a:pt x="2057" y="262"/>
                  </a:lnTo>
                  <a:cubicBezTo>
                    <a:pt x="2048" y="255"/>
                    <a:pt x="2039" y="249"/>
                    <a:pt x="2030" y="242"/>
                  </a:cubicBezTo>
                  <a:cubicBezTo>
                    <a:pt x="2021" y="235"/>
                    <a:pt x="2012" y="229"/>
                    <a:pt x="2004" y="222"/>
                  </a:cubicBezTo>
                  <a:cubicBezTo>
                    <a:pt x="1995" y="216"/>
                    <a:pt x="1985" y="208"/>
                    <a:pt x="1977" y="203"/>
                  </a:cubicBezTo>
                  <a:cubicBezTo>
                    <a:pt x="1940" y="179"/>
                    <a:pt x="1904" y="154"/>
                    <a:pt x="1866" y="136"/>
                  </a:cubicBezTo>
                  <a:cubicBezTo>
                    <a:pt x="1848" y="126"/>
                    <a:pt x="1829" y="116"/>
                    <a:pt x="1810" y="107"/>
                  </a:cubicBezTo>
                  <a:cubicBezTo>
                    <a:pt x="1791" y="99"/>
                    <a:pt x="1770" y="91"/>
                    <a:pt x="1752" y="82"/>
                  </a:cubicBezTo>
                  <a:lnTo>
                    <a:pt x="1724" y="71"/>
                  </a:lnTo>
                  <a:cubicBezTo>
                    <a:pt x="1715" y="66"/>
                    <a:pt x="1705" y="64"/>
                    <a:pt x="1694" y="61"/>
                  </a:cubicBezTo>
                  <a:cubicBezTo>
                    <a:pt x="1676" y="54"/>
                    <a:pt x="1656" y="49"/>
                    <a:pt x="1636" y="43"/>
                  </a:cubicBezTo>
                  <a:cubicBezTo>
                    <a:pt x="1539" y="13"/>
                    <a:pt x="1441" y="0"/>
                    <a:pt x="1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9"/>
            <p:cNvSpPr/>
            <p:nvPr/>
          </p:nvSpPr>
          <p:spPr>
            <a:xfrm>
              <a:off x="4513175" y="2600425"/>
              <a:ext cx="67800" cy="51050"/>
            </a:xfrm>
            <a:custGeom>
              <a:rect b="b" l="l" r="r" t="t"/>
              <a:pathLst>
                <a:path extrusionOk="0" h="2042" w="2712">
                  <a:moveTo>
                    <a:pt x="1596" y="319"/>
                  </a:moveTo>
                  <a:cubicBezTo>
                    <a:pt x="1598" y="322"/>
                    <a:pt x="1600" y="325"/>
                    <a:pt x="1602" y="327"/>
                  </a:cubicBezTo>
                  <a:cubicBezTo>
                    <a:pt x="1609" y="337"/>
                    <a:pt x="1614" y="343"/>
                    <a:pt x="1621" y="348"/>
                  </a:cubicBezTo>
                  <a:cubicBezTo>
                    <a:pt x="1627" y="356"/>
                    <a:pt x="1633" y="359"/>
                    <a:pt x="1639" y="362"/>
                  </a:cubicBezTo>
                  <a:cubicBezTo>
                    <a:pt x="1644" y="365"/>
                    <a:pt x="1652" y="368"/>
                    <a:pt x="1658" y="370"/>
                  </a:cubicBezTo>
                  <a:cubicBezTo>
                    <a:pt x="1663" y="372"/>
                    <a:pt x="1665" y="372"/>
                    <a:pt x="1669" y="373"/>
                  </a:cubicBezTo>
                  <a:cubicBezTo>
                    <a:pt x="1673" y="374"/>
                    <a:pt x="1676" y="374"/>
                    <a:pt x="1680" y="375"/>
                  </a:cubicBezTo>
                  <a:cubicBezTo>
                    <a:pt x="1684" y="377"/>
                    <a:pt x="1687" y="377"/>
                    <a:pt x="1692" y="379"/>
                  </a:cubicBezTo>
                  <a:cubicBezTo>
                    <a:pt x="1696" y="380"/>
                    <a:pt x="1700" y="381"/>
                    <a:pt x="1704" y="381"/>
                  </a:cubicBezTo>
                  <a:cubicBezTo>
                    <a:pt x="1712" y="383"/>
                    <a:pt x="1722" y="386"/>
                    <a:pt x="1729" y="390"/>
                  </a:cubicBezTo>
                  <a:cubicBezTo>
                    <a:pt x="1728" y="390"/>
                    <a:pt x="1727" y="390"/>
                    <a:pt x="1725" y="390"/>
                  </a:cubicBezTo>
                  <a:cubicBezTo>
                    <a:pt x="1691" y="390"/>
                    <a:pt x="1663" y="403"/>
                    <a:pt x="1652" y="427"/>
                  </a:cubicBezTo>
                  <a:cubicBezTo>
                    <a:pt x="1638" y="450"/>
                    <a:pt x="1639" y="479"/>
                    <a:pt x="1647" y="514"/>
                  </a:cubicBezTo>
                  <a:cubicBezTo>
                    <a:pt x="1647" y="518"/>
                    <a:pt x="1648" y="519"/>
                    <a:pt x="1649" y="520"/>
                  </a:cubicBezTo>
                  <a:cubicBezTo>
                    <a:pt x="1650" y="522"/>
                    <a:pt x="1650" y="523"/>
                    <a:pt x="1651" y="523"/>
                  </a:cubicBezTo>
                  <a:cubicBezTo>
                    <a:pt x="1651" y="523"/>
                    <a:pt x="1651" y="523"/>
                    <a:pt x="1652" y="522"/>
                  </a:cubicBezTo>
                  <a:cubicBezTo>
                    <a:pt x="1654" y="522"/>
                    <a:pt x="1660" y="518"/>
                    <a:pt x="1676" y="517"/>
                  </a:cubicBezTo>
                  <a:cubicBezTo>
                    <a:pt x="1678" y="517"/>
                    <a:pt x="1681" y="517"/>
                    <a:pt x="1684" y="517"/>
                  </a:cubicBezTo>
                  <a:cubicBezTo>
                    <a:pt x="1699" y="517"/>
                    <a:pt x="1722" y="521"/>
                    <a:pt x="1747" y="533"/>
                  </a:cubicBezTo>
                  <a:cubicBezTo>
                    <a:pt x="1752" y="535"/>
                    <a:pt x="1757" y="539"/>
                    <a:pt x="1762" y="541"/>
                  </a:cubicBezTo>
                  <a:cubicBezTo>
                    <a:pt x="1755" y="551"/>
                    <a:pt x="1749" y="563"/>
                    <a:pt x="1741" y="576"/>
                  </a:cubicBezTo>
                  <a:cubicBezTo>
                    <a:pt x="1734" y="592"/>
                    <a:pt x="1727" y="608"/>
                    <a:pt x="1720" y="626"/>
                  </a:cubicBezTo>
                  <a:cubicBezTo>
                    <a:pt x="1708" y="660"/>
                    <a:pt x="1695" y="700"/>
                    <a:pt x="1690" y="739"/>
                  </a:cubicBezTo>
                  <a:cubicBezTo>
                    <a:pt x="1685" y="760"/>
                    <a:pt x="1682" y="781"/>
                    <a:pt x="1680" y="803"/>
                  </a:cubicBezTo>
                  <a:cubicBezTo>
                    <a:pt x="1679" y="814"/>
                    <a:pt x="1677" y="824"/>
                    <a:pt x="1677" y="835"/>
                  </a:cubicBezTo>
                  <a:cubicBezTo>
                    <a:pt x="1677" y="846"/>
                    <a:pt x="1677" y="857"/>
                    <a:pt x="1676" y="868"/>
                  </a:cubicBezTo>
                  <a:cubicBezTo>
                    <a:pt x="1676" y="912"/>
                    <a:pt x="1676" y="960"/>
                    <a:pt x="1684" y="1006"/>
                  </a:cubicBezTo>
                  <a:cubicBezTo>
                    <a:pt x="1687" y="1033"/>
                    <a:pt x="1693" y="1061"/>
                    <a:pt x="1701" y="1088"/>
                  </a:cubicBezTo>
                  <a:cubicBezTo>
                    <a:pt x="1711" y="1114"/>
                    <a:pt x="1722" y="1141"/>
                    <a:pt x="1733" y="1168"/>
                  </a:cubicBezTo>
                  <a:cubicBezTo>
                    <a:pt x="1738" y="1181"/>
                    <a:pt x="1744" y="1195"/>
                    <a:pt x="1751" y="1207"/>
                  </a:cubicBezTo>
                  <a:lnTo>
                    <a:pt x="1771" y="1243"/>
                  </a:lnTo>
                  <a:cubicBezTo>
                    <a:pt x="1668" y="1393"/>
                    <a:pt x="1534" y="1502"/>
                    <a:pt x="1395" y="1561"/>
                  </a:cubicBezTo>
                  <a:cubicBezTo>
                    <a:pt x="1324" y="1591"/>
                    <a:pt x="1251" y="1609"/>
                    <a:pt x="1185" y="1614"/>
                  </a:cubicBezTo>
                  <a:cubicBezTo>
                    <a:pt x="1172" y="1615"/>
                    <a:pt x="1160" y="1615"/>
                    <a:pt x="1148" y="1615"/>
                  </a:cubicBezTo>
                  <a:cubicBezTo>
                    <a:pt x="1094" y="1615"/>
                    <a:pt x="1041" y="1608"/>
                    <a:pt x="992" y="1595"/>
                  </a:cubicBezTo>
                  <a:cubicBezTo>
                    <a:pt x="873" y="1562"/>
                    <a:pt x="777" y="1497"/>
                    <a:pt x="718" y="1428"/>
                  </a:cubicBezTo>
                  <a:cubicBezTo>
                    <a:pt x="688" y="1394"/>
                    <a:pt x="670" y="1358"/>
                    <a:pt x="655" y="1325"/>
                  </a:cubicBezTo>
                  <a:cubicBezTo>
                    <a:pt x="654" y="1321"/>
                    <a:pt x="652" y="1317"/>
                    <a:pt x="650" y="1313"/>
                  </a:cubicBezTo>
                  <a:lnTo>
                    <a:pt x="648" y="1308"/>
                  </a:lnTo>
                  <a:lnTo>
                    <a:pt x="645" y="1301"/>
                  </a:lnTo>
                  <a:cubicBezTo>
                    <a:pt x="643" y="1293"/>
                    <a:pt x="640" y="1283"/>
                    <a:pt x="638" y="1275"/>
                  </a:cubicBezTo>
                  <a:cubicBezTo>
                    <a:pt x="635" y="1267"/>
                    <a:pt x="634" y="1258"/>
                    <a:pt x="633" y="1250"/>
                  </a:cubicBezTo>
                  <a:cubicBezTo>
                    <a:pt x="631" y="1245"/>
                    <a:pt x="629" y="1242"/>
                    <a:pt x="629" y="1238"/>
                  </a:cubicBezTo>
                  <a:cubicBezTo>
                    <a:pt x="629" y="1234"/>
                    <a:pt x="628" y="1229"/>
                    <a:pt x="628" y="1224"/>
                  </a:cubicBezTo>
                  <a:cubicBezTo>
                    <a:pt x="622" y="1194"/>
                    <a:pt x="622" y="1162"/>
                    <a:pt x="623" y="1129"/>
                  </a:cubicBezTo>
                  <a:cubicBezTo>
                    <a:pt x="627" y="1097"/>
                    <a:pt x="629" y="1065"/>
                    <a:pt x="639" y="1033"/>
                  </a:cubicBezTo>
                  <a:cubicBezTo>
                    <a:pt x="655" y="969"/>
                    <a:pt x="683" y="910"/>
                    <a:pt x="715" y="861"/>
                  </a:cubicBezTo>
                  <a:cubicBezTo>
                    <a:pt x="747" y="810"/>
                    <a:pt x="786" y="767"/>
                    <a:pt x="822" y="735"/>
                  </a:cubicBezTo>
                  <a:cubicBezTo>
                    <a:pt x="826" y="732"/>
                    <a:pt x="831" y="728"/>
                    <a:pt x="836" y="723"/>
                  </a:cubicBezTo>
                  <a:lnTo>
                    <a:pt x="852" y="712"/>
                  </a:lnTo>
                  <a:cubicBezTo>
                    <a:pt x="862" y="703"/>
                    <a:pt x="871" y="695"/>
                    <a:pt x="882" y="687"/>
                  </a:cubicBezTo>
                  <a:cubicBezTo>
                    <a:pt x="893" y="680"/>
                    <a:pt x="902" y="673"/>
                    <a:pt x="913" y="665"/>
                  </a:cubicBezTo>
                  <a:cubicBezTo>
                    <a:pt x="924" y="659"/>
                    <a:pt x="934" y="652"/>
                    <a:pt x="944" y="646"/>
                  </a:cubicBezTo>
                  <a:cubicBezTo>
                    <a:pt x="955" y="638"/>
                    <a:pt x="966" y="633"/>
                    <a:pt x="976" y="628"/>
                  </a:cubicBezTo>
                  <a:cubicBezTo>
                    <a:pt x="982" y="626"/>
                    <a:pt x="987" y="622"/>
                    <a:pt x="991" y="620"/>
                  </a:cubicBezTo>
                  <a:lnTo>
                    <a:pt x="1007" y="612"/>
                  </a:lnTo>
                  <a:cubicBezTo>
                    <a:pt x="1018" y="606"/>
                    <a:pt x="1027" y="601"/>
                    <a:pt x="1038" y="598"/>
                  </a:cubicBezTo>
                  <a:cubicBezTo>
                    <a:pt x="1048" y="593"/>
                    <a:pt x="1058" y="588"/>
                    <a:pt x="1069" y="584"/>
                  </a:cubicBezTo>
                  <a:cubicBezTo>
                    <a:pt x="1078" y="578"/>
                    <a:pt x="1089" y="576"/>
                    <a:pt x="1099" y="572"/>
                  </a:cubicBezTo>
                  <a:cubicBezTo>
                    <a:pt x="1107" y="568"/>
                    <a:pt x="1118" y="563"/>
                    <a:pt x="1128" y="560"/>
                  </a:cubicBezTo>
                  <a:cubicBezTo>
                    <a:pt x="1148" y="553"/>
                    <a:pt x="1166" y="546"/>
                    <a:pt x="1185" y="540"/>
                  </a:cubicBezTo>
                  <a:cubicBezTo>
                    <a:pt x="1258" y="514"/>
                    <a:pt x="1321" y="497"/>
                    <a:pt x="1374" y="479"/>
                  </a:cubicBezTo>
                  <a:cubicBezTo>
                    <a:pt x="1480" y="444"/>
                    <a:pt x="1541" y="413"/>
                    <a:pt x="1575" y="363"/>
                  </a:cubicBezTo>
                  <a:cubicBezTo>
                    <a:pt x="1584" y="351"/>
                    <a:pt x="1592" y="336"/>
                    <a:pt x="1596" y="319"/>
                  </a:cubicBezTo>
                  <a:close/>
                  <a:moveTo>
                    <a:pt x="1194" y="1"/>
                  </a:moveTo>
                  <a:cubicBezTo>
                    <a:pt x="1142" y="1"/>
                    <a:pt x="1086" y="4"/>
                    <a:pt x="1025" y="13"/>
                  </a:cubicBezTo>
                  <a:cubicBezTo>
                    <a:pt x="931" y="26"/>
                    <a:pt x="827" y="52"/>
                    <a:pt x="720" y="97"/>
                  </a:cubicBezTo>
                  <a:cubicBezTo>
                    <a:pt x="693" y="110"/>
                    <a:pt x="666" y="122"/>
                    <a:pt x="638" y="135"/>
                  </a:cubicBezTo>
                  <a:cubicBezTo>
                    <a:pt x="625" y="142"/>
                    <a:pt x="611" y="150"/>
                    <a:pt x="596" y="157"/>
                  </a:cubicBezTo>
                  <a:cubicBezTo>
                    <a:pt x="583" y="165"/>
                    <a:pt x="568" y="171"/>
                    <a:pt x="554" y="181"/>
                  </a:cubicBezTo>
                  <a:cubicBezTo>
                    <a:pt x="527" y="198"/>
                    <a:pt x="499" y="214"/>
                    <a:pt x="472" y="235"/>
                  </a:cubicBezTo>
                  <a:cubicBezTo>
                    <a:pt x="460" y="244"/>
                    <a:pt x="446" y="255"/>
                    <a:pt x="433" y="265"/>
                  </a:cubicBezTo>
                  <a:cubicBezTo>
                    <a:pt x="419" y="276"/>
                    <a:pt x="406" y="287"/>
                    <a:pt x="391" y="299"/>
                  </a:cubicBezTo>
                  <a:cubicBezTo>
                    <a:pt x="363" y="322"/>
                    <a:pt x="338" y="348"/>
                    <a:pt x="311" y="374"/>
                  </a:cubicBezTo>
                  <a:cubicBezTo>
                    <a:pt x="298" y="388"/>
                    <a:pt x="288" y="401"/>
                    <a:pt x="275" y="416"/>
                  </a:cubicBezTo>
                  <a:cubicBezTo>
                    <a:pt x="263" y="431"/>
                    <a:pt x="251" y="444"/>
                    <a:pt x="240" y="459"/>
                  </a:cubicBezTo>
                  <a:cubicBezTo>
                    <a:pt x="230" y="474"/>
                    <a:pt x="219" y="490"/>
                    <a:pt x="207" y="504"/>
                  </a:cubicBezTo>
                  <a:cubicBezTo>
                    <a:pt x="202" y="513"/>
                    <a:pt x="196" y="519"/>
                    <a:pt x="191" y="528"/>
                  </a:cubicBezTo>
                  <a:lnTo>
                    <a:pt x="176" y="551"/>
                  </a:lnTo>
                  <a:cubicBezTo>
                    <a:pt x="166" y="568"/>
                    <a:pt x="156" y="584"/>
                    <a:pt x="146" y="601"/>
                  </a:cubicBezTo>
                  <a:cubicBezTo>
                    <a:pt x="137" y="619"/>
                    <a:pt x="129" y="636"/>
                    <a:pt x="119" y="654"/>
                  </a:cubicBezTo>
                  <a:lnTo>
                    <a:pt x="106" y="680"/>
                  </a:lnTo>
                  <a:cubicBezTo>
                    <a:pt x="102" y="690"/>
                    <a:pt x="98" y="698"/>
                    <a:pt x="94" y="707"/>
                  </a:cubicBezTo>
                  <a:cubicBezTo>
                    <a:pt x="86" y="725"/>
                    <a:pt x="79" y="744"/>
                    <a:pt x="71" y="762"/>
                  </a:cubicBezTo>
                  <a:cubicBezTo>
                    <a:pt x="64" y="781"/>
                    <a:pt x="58" y="802"/>
                    <a:pt x="52" y="820"/>
                  </a:cubicBezTo>
                  <a:lnTo>
                    <a:pt x="43" y="850"/>
                  </a:lnTo>
                  <a:cubicBezTo>
                    <a:pt x="41" y="859"/>
                    <a:pt x="37" y="869"/>
                    <a:pt x="35" y="879"/>
                  </a:cubicBezTo>
                  <a:cubicBezTo>
                    <a:pt x="31" y="900"/>
                    <a:pt x="26" y="920"/>
                    <a:pt x="21" y="939"/>
                  </a:cubicBezTo>
                  <a:cubicBezTo>
                    <a:pt x="17" y="961"/>
                    <a:pt x="15" y="981"/>
                    <a:pt x="12" y="1003"/>
                  </a:cubicBezTo>
                  <a:lnTo>
                    <a:pt x="8" y="1035"/>
                  </a:lnTo>
                  <a:lnTo>
                    <a:pt x="5" y="1067"/>
                  </a:lnTo>
                  <a:cubicBezTo>
                    <a:pt x="4" y="1089"/>
                    <a:pt x="3" y="1110"/>
                    <a:pt x="3" y="1133"/>
                  </a:cubicBezTo>
                  <a:cubicBezTo>
                    <a:pt x="1" y="1236"/>
                    <a:pt x="20" y="1345"/>
                    <a:pt x="59" y="1450"/>
                  </a:cubicBezTo>
                  <a:cubicBezTo>
                    <a:pt x="69" y="1475"/>
                    <a:pt x="78" y="1502"/>
                    <a:pt x="91" y="1526"/>
                  </a:cubicBezTo>
                  <a:lnTo>
                    <a:pt x="110" y="1563"/>
                  </a:lnTo>
                  <a:cubicBezTo>
                    <a:pt x="117" y="1576"/>
                    <a:pt x="123" y="1588"/>
                    <a:pt x="132" y="1600"/>
                  </a:cubicBezTo>
                  <a:cubicBezTo>
                    <a:pt x="146" y="1625"/>
                    <a:pt x="162" y="1647"/>
                    <a:pt x="178" y="1670"/>
                  </a:cubicBezTo>
                  <a:cubicBezTo>
                    <a:pt x="196" y="1691"/>
                    <a:pt x="214" y="1713"/>
                    <a:pt x="232" y="1734"/>
                  </a:cubicBezTo>
                  <a:cubicBezTo>
                    <a:pt x="307" y="1816"/>
                    <a:pt x="396" y="1880"/>
                    <a:pt x="489" y="1929"/>
                  </a:cubicBezTo>
                  <a:cubicBezTo>
                    <a:pt x="581" y="1977"/>
                    <a:pt x="680" y="2008"/>
                    <a:pt x="778" y="2025"/>
                  </a:cubicBezTo>
                  <a:cubicBezTo>
                    <a:pt x="838" y="2037"/>
                    <a:pt x="898" y="2042"/>
                    <a:pt x="958" y="2042"/>
                  </a:cubicBezTo>
                  <a:cubicBezTo>
                    <a:pt x="996" y="2042"/>
                    <a:pt x="1033" y="2040"/>
                    <a:pt x="1070" y="2036"/>
                  </a:cubicBezTo>
                  <a:lnTo>
                    <a:pt x="1143" y="2027"/>
                  </a:lnTo>
                  <a:cubicBezTo>
                    <a:pt x="1166" y="2023"/>
                    <a:pt x="1190" y="2018"/>
                    <a:pt x="1214" y="2012"/>
                  </a:cubicBezTo>
                  <a:cubicBezTo>
                    <a:pt x="1236" y="2007"/>
                    <a:pt x="1261" y="1998"/>
                    <a:pt x="1284" y="1992"/>
                  </a:cubicBezTo>
                  <a:cubicBezTo>
                    <a:pt x="1295" y="1990"/>
                    <a:pt x="1306" y="1986"/>
                    <a:pt x="1317" y="1981"/>
                  </a:cubicBezTo>
                  <a:lnTo>
                    <a:pt x="1349" y="1969"/>
                  </a:lnTo>
                  <a:cubicBezTo>
                    <a:pt x="1521" y="1901"/>
                    <a:pt x="1665" y="1797"/>
                    <a:pt x="1782" y="1682"/>
                  </a:cubicBezTo>
                  <a:cubicBezTo>
                    <a:pt x="1831" y="1632"/>
                    <a:pt x="1878" y="1582"/>
                    <a:pt x="1917" y="1528"/>
                  </a:cubicBezTo>
                  <a:lnTo>
                    <a:pt x="1950" y="1483"/>
                  </a:lnTo>
                  <a:lnTo>
                    <a:pt x="1982" y="1524"/>
                  </a:lnTo>
                  <a:cubicBezTo>
                    <a:pt x="1999" y="1544"/>
                    <a:pt x="2017" y="1566"/>
                    <a:pt x="2031" y="1585"/>
                  </a:cubicBezTo>
                  <a:cubicBezTo>
                    <a:pt x="2138" y="1727"/>
                    <a:pt x="2254" y="1832"/>
                    <a:pt x="2346" y="1894"/>
                  </a:cubicBezTo>
                  <a:cubicBezTo>
                    <a:pt x="2363" y="1908"/>
                    <a:pt x="2384" y="1921"/>
                    <a:pt x="2404" y="1932"/>
                  </a:cubicBezTo>
                  <a:cubicBezTo>
                    <a:pt x="2424" y="1942"/>
                    <a:pt x="2442" y="1949"/>
                    <a:pt x="2458" y="1954"/>
                  </a:cubicBezTo>
                  <a:cubicBezTo>
                    <a:pt x="2472" y="1960"/>
                    <a:pt x="2485" y="1962"/>
                    <a:pt x="2495" y="1962"/>
                  </a:cubicBezTo>
                  <a:cubicBezTo>
                    <a:pt x="2506" y="1962"/>
                    <a:pt x="2515" y="1959"/>
                    <a:pt x="2521" y="1953"/>
                  </a:cubicBezTo>
                  <a:cubicBezTo>
                    <a:pt x="2630" y="1833"/>
                    <a:pt x="2591" y="1830"/>
                    <a:pt x="2569" y="1803"/>
                  </a:cubicBezTo>
                  <a:lnTo>
                    <a:pt x="2569" y="1803"/>
                  </a:lnTo>
                  <a:cubicBezTo>
                    <a:pt x="2574" y="1804"/>
                    <a:pt x="2579" y="1804"/>
                    <a:pt x="2583" y="1804"/>
                  </a:cubicBezTo>
                  <a:cubicBezTo>
                    <a:pt x="2620" y="1804"/>
                    <a:pt x="2661" y="1785"/>
                    <a:pt x="2702" y="1738"/>
                  </a:cubicBezTo>
                  <a:cubicBezTo>
                    <a:pt x="2711" y="1728"/>
                    <a:pt x="2698" y="1718"/>
                    <a:pt x="2669" y="1707"/>
                  </a:cubicBezTo>
                  <a:cubicBezTo>
                    <a:pt x="2663" y="1705"/>
                    <a:pt x="2655" y="1702"/>
                    <a:pt x="2646" y="1700"/>
                  </a:cubicBezTo>
                  <a:cubicBezTo>
                    <a:pt x="2641" y="1698"/>
                    <a:pt x="2636" y="1697"/>
                    <a:pt x="2632" y="1696"/>
                  </a:cubicBezTo>
                  <a:cubicBezTo>
                    <a:pt x="2628" y="1694"/>
                    <a:pt x="2623" y="1691"/>
                    <a:pt x="2619" y="1690"/>
                  </a:cubicBezTo>
                  <a:cubicBezTo>
                    <a:pt x="2598" y="1684"/>
                    <a:pt x="2577" y="1675"/>
                    <a:pt x="2555" y="1668"/>
                  </a:cubicBezTo>
                  <a:cubicBezTo>
                    <a:pt x="2550" y="1664"/>
                    <a:pt x="2544" y="1663"/>
                    <a:pt x="2538" y="1661"/>
                  </a:cubicBezTo>
                  <a:cubicBezTo>
                    <a:pt x="2533" y="1658"/>
                    <a:pt x="2528" y="1656"/>
                    <a:pt x="2522" y="1654"/>
                  </a:cubicBezTo>
                  <a:cubicBezTo>
                    <a:pt x="2511" y="1648"/>
                    <a:pt x="2500" y="1643"/>
                    <a:pt x="2489" y="1639"/>
                  </a:cubicBezTo>
                  <a:cubicBezTo>
                    <a:pt x="2465" y="1628"/>
                    <a:pt x="2443" y="1617"/>
                    <a:pt x="2424" y="1605"/>
                  </a:cubicBezTo>
                  <a:cubicBezTo>
                    <a:pt x="2385" y="1582"/>
                    <a:pt x="2350" y="1556"/>
                    <a:pt x="2338" y="1533"/>
                  </a:cubicBezTo>
                  <a:cubicBezTo>
                    <a:pt x="2330" y="1519"/>
                    <a:pt x="2323" y="1508"/>
                    <a:pt x="2318" y="1495"/>
                  </a:cubicBezTo>
                  <a:cubicBezTo>
                    <a:pt x="2315" y="1487"/>
                    <a:pt x="2312" y="1481"/>
                    <a:pt x="2308" y="1474"/>
                  </a:cubicBezTo>
                  <a:cubicBezTo>
                    <a:pt x="2306" y="1468"/>
                    <a:pt x="2303" y="1460"/>
                    <a:pt x="2302" y="1454"/>
                  </a:cubicBezTo>
                  <a:cubicBezTo>
                    <a:pt x="2292" y="1427"/>
                    <a:pt x="2286" y="1400"/>
                    <a:pt x="2280" y="1373"/>
                  </a:cubicBezTo>
                  <a:cubicBezTo>
                    <a:pt x="2276" y="1346"/>
                    <a:pt x="2274" y="1320"/>
                    <a:pt x="2272" y="1293"/>
                  </a:cubicBezTo>
                  <a:cubicBezTo>
                    <a:pt x="2271" y="1280"/>
                    <a:pt x="2271" y="1267"/>
                    <a:pt x="2272" y="1254"/>
                  </a:cubicBezTo>
                  <a:cubicBezTo>
                    <a:pt x="2274" y="1240"/>
                    <a:pt x="2274" y="1228"/>
                    <a:pt x="2275" y="1216"/>
                  </a:cubicBezTo>
                  <a:cubicBezTo>
                    <a:pt x="2276" y="1205"/>
                    <a:pt x="2276" y="1192"/>
                    <a:pt x="2277" y="1180"/>
                  </a:cubicBezTo>
                  <a:cubicBezTo>
                    <a:pt x="2279" y="1168"/>
                    <a:pt x="2280" y="1156"/>
                    <a:pt x="2283" y="1146"/>
                  </a:cubicBezTo>
                  <a:cubicBezTo>
                    <a:pt x="2286" y="1122"/>
                    <a:pt x="2290" y="1100"/>
                    <a:pt x="2292" y="1079"/>
                  </a:cubicBezTo>
                  <a:cubicBezTo>
                    <a:pt x="2295" y="1057"/>
                    <a:pt x="2299" y="1039"/>
                    <a:pt x="2301" y="1020"/>
                  </a:cubicBezTo>
                  <a:cubicBezTo>
                    <a:pt x="2302" y="1002"/>
                    <a:pt x="2302" y="984"/>
                    <a:pt x="2302" y="966"/>
                  </a:cubicBezTo>
                  <a:cubicBezTo>
                    <a:pt x="2302" y="952"/>
                    <a:pt x="2301" y="937"/>
                    <a:pt x="2301" y="922"/>
                  </a:cubicBezTo>
                  <a:cubicBezTo>
                    <a:pt x="2301" y="907"/>
                    <a:pt x="2299" y="894"/>
                    <a:pt x="2299" y="880"/>
                  </a:cubicBezTo>
                  <a:cubicBezTo>
                    <a:pt x="2301" y="853"/>
                    <a:pt x="2301" y="829"/>
                    <a:pt x="2301" y="805"/>
                  </a:cubicBezTo>
                  <a:cubicBezTo>
                    <a:pt x="2306" y="759"/>
                    <a:pt x="2306" y="719"/>
                    <a:pt x="2312" y="685"/>
                  </a:cubicBezTo>
                  <a:cubicBezTo>
                    <a:pt x="2313" y="667"/>
                    <a:pt x="2314" y="651"/>
                    <a:pt x="2314" y="637"/>
                  </a:cubicBezTo>
                  <a:cubicBezTo>
                    <a:pt x="2315" y="622"/>
                    <a:pt x="2317" y="609"/>
                    <a:pt x="2317" y="598"/>
                  </a:cubicBezTo>
                  <a:cubicBezTo>
                    <a:pt x="2317" y="585"/>
                    <a:pt x="2315" y="573"/>
                    <a:pt x="2314" y="563"/>
                  </a:cubicBezTo>
                  <a:cubicBezTo>
                    <a:pt x="2313" y="558"/>
                    <a:pt x="2313" y="553"/>
                    <a:pt x="2312" y="548"/>
                  </a:cubicBezTo>
                  <a:cubicBezTo>
                    <a:pt x="2309" y="544"/>
                    <a:pt x="2309" y="540"/>
                    <a:pt x="2308" y="535"/>
                  </a:cubicBezTo>
                  <a:cubicBezTo>
                    <a:pt x="2290" y="472"/>
                    <a:pt x="2221" y="443"/>
                    <a:pt x="2084" y="408"/>
                  </a:cubicBezTo>
                  <a:lnTo>
                    <a:pt x="2076" y="396"/>
                  </a:lnTo>
                  <a:cubicBezTo>
                    <a:pt x="2070" y="386"/>
                    <a:pt x="2061" y="379"/>
                    <a:pt x="2055" y="369"/>
                  </a:cubicBezTo>
                  <a:cubicBezTo>
                    <a:pt x="2048" y="359"/>
                    <a:pt x="2040" y="352"/>
                    <a:pt x="2031" y="345"/>
                  </a:cubicBezTo>
                  <a:cubicBezTo>
                    <a:pt x="2024" y="337"/>
                    <a:pt x="2015" y="330"/>
                    <a:pt x="2009" y="322"/>
                  </a:cubicBezTo>
                  <a:lnTo>
                    <a:pt x="1985" y="302"/>
                  </a:lnTo>
                  <a:cubicBezTo>
                    <a:pt x="1976" y="295"/>
                    <a:pt x="1969" y="288"/>
                    <a:pt x="1960" y="283"/>
                  </a:cubicBezTo>
                  <a:cubicBezTo>
                    <a:pt x="1953" y="278"/>
                    <a:pt x="1944" y="272"/>
                    <a:pt x="1937" y="266"/>
                  </a:cubicBezTo>
                  <a:cubicBezTo>
                    <a:pt x="1928" y="260"/>
                    <a:pt x="1921" y="256"/>
                    <a:pt x="1912" y="251"/>
                  </a:cubicBezTo>
                  <a:cubicBezTo>
                    <a:pt x="1904" y="245"/>
                    <a:pt x="1896" y="241"/>
                    <a:pt x="1888" y="238"/>
                  </a:cubicBezTo>
                  <a:cubicBezTo>
                    <a:pt x="1824" y="206"/>
                    <a:pt x="1761" y="193"/>
                    <a:pt x="1711" y="193"/>
                  </a:cubicBezTo>
                  <a:cubicBezTo>
                    <a:pt x="1708" y="193"/>
                    <a:pt x="1706" y="192"/>
                    <a:pt x="1703" y="192"/>
                  </a:cubicBezTo>
                  <a:cubicBezTo>
                    <a:pt x="1681" y="192"/>
                    <a:pt x="1662" y="196"/>
                    <a:pt x="1646" y="199"/>
                  </a:cubicBezTo>
                  <a:cubicBezTo>
                    <a:pt x="1635" y="202"/>
                    <a:pt x="1624" y="207"/>
                    <a:pt x="1615" y="209"/>
                  </a:cubicBezTo>
                  <a:lnTo>
                    <a:pt x="1615" y="165"/>
                  </a:lnTo>
                  <a:cubicBezTo>
                    <a:pt x="1614" y="113"/>
                    <a:pt x="1562" y="68"/>
                    <a:pt x="1461" y="36"/>
                  </a:cubicBezTo>
                  <a:cubicBezTo>
                    <a:pt x="1411" y="21"/>
                    <a:pt x="1350" y="8"/>
                    <a:pt x="1276" y="4"/>
                  </a:cubicBezTo>
                  <a:cubicBezTo>
                    <a:pt x="1250" y="2"/>
                    <a:pt x="1223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9"/>
            <p:cNvSpPr/>
            <p:nvPr/>
          </p:nvSpPr>
          <p:spPr>
            <a:xfrm>
              <a:off x="4568600" y="2554600"/>
              <a:ext cx="100125" cy="141625"/>
            </a:xfrm>
            <a:custGeom>
              <a:rect b="b" l="l" r="r" t="t"/>
              <a:pathLst>
                <a:path extrusionOk="0" h="5665" w="4005">
                  <a:moveTo>
                    <a:pt x="3676" y="0"/>
                  </a:moveTo>
                  <a:cubicBezTo>
                    <a:pt x="3457" y="0"/>
                    <a:pt x="2843" y="733"/>
                    <a:pt x="2214" y="1681"/>
                  </a:cubicBezTo>
                  <a:cubicBezTo>
                    <a:pt x="1821" y="2275"/>
                    <a:pt x="1488" y="3001"/>
                    <a:pt x="1126" y="3613"/>
                  </a:cubicBezTo>
                  <a:cubicBezTo>
                    <a:pt x="504" y="4662"/>
                    <a:pt x="0" y="5508"/>
                    <a:pt x="53" y="5543"/>
                  </a:cubicBezTo>
                  <a:cubicBezTo>
                    <a:pt x="85" y="5565"/>
                    <a:pt x="113" y="5574"/>
                    <a:pt x="138" y="5574"/>
                  </a:cubicBezTo>
                  <a:cubicBezTo>
                    <a:pt x="215" y="5574"/>
                    <a:pt x="260" y="5481"/>
                    <a:pt x="323" y="5390"/>
                  </a:cubicBezTo>
                  <a:lnTo>
                    <a:pt x="323" y="5390"/>
                  </a:lnTo>
                  <a:cubicBezTo>
                    <a:pt x="270" y="5515"/>
                    <a:pt x="250" y="5624"/>
                    <a:pt x="309" y="5664"/>
                  </a:cubicBezTo>
                  <a:cubicBezTo>
                    <a:pt x="310" y="5664"/>
                    <a:pt x="311" y="5665"/>
                    <a:pt x="311" y="5665"/>
                  </a:cubicBezTo>
                  <a:cubicBezTo>
                    <a:pt x="368" y="5665"/>
                    <a:pt x="910" y="4476"/>
                    <a:pt x="1147" y="4117"/>
                  </a:cubicBezTo>
                  <a:cubicBezTo>
                    <a:pt x="1701" y="3281"/>
                    <a:pt x="2261" y="2701"/>
                    <a:pt x="2621" y="2185"/>
                  </a:cubicBezTo>
                  <a:cubicBezTo>
                    <a:pt x="3924" y="311"/>
                    <a:pt x="4005" y="204"/>
                    <a:pt x="3716" y="11"/>
                  </a:cubicBezTo>
                  <a:cubicBezTo>
                    <a:pt x="3704" y="4"/>
                    <a:pt x="3691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9"/>
            <p:cNvSpPr/>
            <p:nvPr/>
          </p:nvSpPr>
          <p:spPr>
            <a:xfrm>
              <a:off x="4630825" y="2604200"/>
              <a:ext cx="64800" cy="69150"/>
            </a:xfrm>
            <a:custGeom>
              <a:rect b="b" l="l" r="r" t="t"/>
              <a:pathLst>
                <a:path extrusionOk="0" h="2766" w="2592">
                  <a:moveTo>
                    <a:pt x="1980" y="0"/>
                  </a:moveTo>
                  <a:cubicBezTo>
                    <a:pt x="1787" y="0"/>
                    <a:pt x="1449" y="286"/>
                    <a:pt x="1133" y="688"/>
                  </a:cubicBezTo>
                  <a:cubicBezTo>
                    <a:pt x="1094" y="740"/>
                    <a:pt x="1055" y="796"/>
                    <a:pt x="1018" y="854"/>
                  </a:cubicBezTo>
                  <a:cubicBezTo>
                    <a:pt x="673" y="508"/>
                    <a:pt x="522" y="369"/>
                    <a:pt x="407" y="369"/>
                  </a:cubicBezTo>
                  <a:cubicBezTo>
                    <a:pt x="336" y="369"/>
                    <a:pt x="278" y="421"/>
                    <a:pt x="197" y="510"/>
                  </a:cubicBezTo>
                  <a:cubicBezTo>
                    <a:pt x="58" y="663"/>
                    <a:pt x="304" y="1055"/>
                    <a:pt x="704" y="1418"/>
                  </a:cubicBezTo>
                  <a:cubicBezTo>
                    <a:pt x="707" y="1421"/>
                    <a:pt x="709" y="1422"/>
                    <a:pt x="712" y="1425"/>
                  </a:cubicBezTo>
                  <a:cubicBezTo>
                    <a:pt x="671" y="1502"/>
                    <a:pt x="631" y="1577"/>
                    <a:pt x="586" y="1647"/>
                  </a:cubicBezTo>
                  <a:cubicBezTo>
                    <a:pt x="262" y="2157"/>
                    <a:pt x="0" y="2569"/>
                    <a:pt x="51" y="2607"/>
                  </a:cubicBezTo>
                  <a:cubicBezTo>
                    <a:pt x="98" y="2645"/>
                    <a:pt x="131" y="2659"/>
                    <a:pt x="156" y="2659"/>
                  </a:cubicBezTo>
                  <a:cubicBezTo>
                    <a:pt x="197" y="2659"/>
                    <a:pt x="216" y="2620"/>
                    <a:pt x="246" y="2587"/>
                  </a:cubicBezTo>
                  <a:lnTo>
                    <a:pt x="246" y="2587"/>
                  </a:lnTo>
                  <a:cubicBezTo>
                    <a:pt x="225" y="2653"/>
                    <a:pt x="228" y="2720"/>
                    <a:pt x="284" y="2764"/>
                  </a:cubicBezTo>
                  <a:cubicBezTo>
                    <a:pt x="285" y="2765"/>
                    <a:pt x="286" y="2765"/>
                    <a:pt x="287" y="2765"/>
                  </a:cubicBezTo>
                  <a:cubicBezTo>
                    <a:pt x="338" y="2765"/>
                    <a:pt x="565" y="2153"/>
                    <a:pt x="695" y="1987"/>
                  </a:cubicBezTo>
                  <a:cubicBezTo>
                    <a:pt x="798" y="1855"/>
                    <a:pt x="908" y="1742"/>
                    <a:pt x="1017" y="1642"/>
                  </a:cubicBezTo>
                  <a:cubicBezTo>
                    <a:pt x="1195" y="1750"/>
                    <a:pt x="1383" y="1850"/>
                    <a:pt x="1541" y="1963"/>
                  </a:cubicBezTo>
                  <a:cubicBezTo>
                    <a:pt x="1946" y="2257"/>
                    <a:pt x="2279" y="2501"/>
                    <a:pt x="2363" y="2501"/>
                  </a:cubicBezTo>
                  <a:cubicBezTo>
                    <a:pt x="2370" y="2501"/>
                    <a:pt x="2375" y="2499"/>
                    <a:pt x="2378" y="2495"/>
                  </a:cubicBezTo>
                  <a:cubicBezTo>
                    <a:pt x="2487" y="2374"/>
                    <a:pt x="2428" y="2355"/>
                    <a:pt x="2383" y="2307"/>
                  </a:cubicBezTo>
                  <a:lnTo>
                    <a:pt x="2383" y="2307"/>
                  </a:lnTo>
                  <a:cubicBezTo>
                    <a:pt x="2406" y="2316"/>
                    <a:pt x="2429" y="2321"/>
                    <a:pt x="2452" y="2321"/>
                  </a:cubicBezTo>
                  <a:cubicBezTo>
                    <a:pt x="2489" y="2321"/>
                    <a:pt x="2524" y="2308"/>
                    <a:pt x="2554" y="2275"/>
                  </a:cubicBezTo>
                  <a:cubicBezTo>
                    <a:pt x="2591" y="2233"/>
                    <a:pt x="2016" y="1996"/>
                    <a:pt x="1872" y="1866"/>
                  </a:cubicBezTo>
                  <a:cubicBezTo>
                    <a:pt x="1668" y="1680"/>
                    <a:pt x="1529" y="1476"/>
                    <a:pt x="1404" y="1301"/>
                  </a:cubicBezTo>
                  <a:cubicBezTo>
                    <a:pt x="1461" y="1248"/>
                    <a:pt x="1514" y="1196"/>
                    <a:pt x="1559" y="1145"/>
                  </a:cubicBezTo>
                  <a:cubicBezTo>
                    <a:pt x="2292" y="289"/>
                    <a:pt x="2341" y="243"/>
                    <a:pt x="2069" y="29"/>
                  </a:cubicBezTo>
                  <a:cubicBezTo>
                    <a:pt x="2045" y="10"/>
                    <a:pt x="2015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9"/>
          <p:cNvGrpSpPr/>
          <p:nvPr/>
        </p:nvGrpSpPr>
        <p:grpSpPr>
          <a:xfrm>
            <a:off x="1336848" y="1024777"/>
            <a:ext cx="637495" cy="554802"/>
            <a:chOff x="3323450" y="2074375"/>
            <a:chExt cx="379100" cy="329925"/>
          </a:xfrm>
        </p:grpSpPr>
        <p:sp>
          <p:nvSpPr>
            <p:cNvPr id="80" name="Google Shape;80;p39"/>
            <p:cNvSpPr/>
            <p:nvPr/>
          </p:nvSpPr>
          <p:spPr>
            <a:xfrm>
              <a:off x="3390125" y="2122750"/>
              <a:ext cx="199600" cy="160575"/>
            </a:xfrm>
            <a:custGeom>
              <a:rect b="b" l="l" r="r" t="t"/>
              <a:pathLst>
                <a:path extrusionOk="0" h="6423" w="7984">
                  <a:moveTo>
                    <a:pt x="4860" y="408"/>
                  </a:moveTo>
                  <a:cubicBezTo>
                    <a:pt x="4899" y="409"/>
                    <a:pt x="4939" y="409"/>
                    <a:pt x="4978" y="410"/>
                  </a:cubicBezTo>
                  <a:cubicBezTo>
                    <a:pt x="4998" y="410"/>
                    <a:pt x="5017" y="412"/>
                    <a:pt x="5037" y="412"/>
                  </a:cubicBezTo>
                  <a:cubicBezTo>
                    <a:pt x="5057" y="413"/>
                    <a:pt x="5076" y="415"/>
                    <a:pt x="5094" y="415"/>
                  </a:cubicBezTo>
                  <a:cubicBezTo>
                    <a:pt x="5134" y="418"/>
                    <a:pt x="5173" y="419"/>
                    <a:pt x="5210" y="421"/>
                  </a:cubicBezTo>
                  <a:cubicBezTo>
                    <a:pt x="5249" y="425"/>
                    <a:pt x="5287" y="428"/>
                    <a:pt x="5325" y="432"/>
                  </a:cubicBezTo>
                  <a:cubicBezTo>
                    <a:pt x="5345" y="434"/>
                    <a:pt x="5363" y="436"/>
                    <a:pt x="5383" y="437"/>
                  </a:cubicBezTo>
                  <a:cubicBezTo>
                    <a:pt x="5403" y="440"/>
                    <a:pt x="5421" y="442"/>
                    <a:pt x="5440" y="445"/>
                  </a:cubicBezTo>
                  <a:cubicBezTo>
                    <a:pt x="5478" y="450"/>
                    <a:pt x="5515" y="453"/>
                    <a:pt x="5553" y="459"/>
                  </a:cubicBezTo>
                  <a:cubicBezTo>
                    <a:pt x="5591" y="464"/>
                    <a:pt x="5626" y="471"/>
                    <a:pt x="5664" y="477"/>
                  </a:cubicBezTo>
                  <a:cubicBezTo>
                    <a:pt x="5959" y="525"/>
                    <a:pt x="6238" y="601"/>
                    <a:pt x="6502" y="698"/>
                  </a:cubicBezTo>
                  <a:cubicBezTo>
                    <a:pt x="6568" y="721"/>
                    <a:pt x="6633" y="748"/>
                    <a:pt x="6695" y="773"/>
                  </a:cubicBezTo>
                  <a:cubicBezTo>
                    <a:pt x="6727" y="785"/>
                    <a:pt x="6758" y="800"/>
                    <a:pt x="6790" y="815"/>
                  </a:cubicBezTo>
                  <a:cubicBezTo>
                    <a:pt x="6821" y="828"/>
                    <a:pt x="6851" y="843"/>
                    <a:pt x="6882" y="857"/>
                  </a:cubicBezTo>
                  <a:cubicBezTo>
                    <a:pt x="6883" y="857"/>
                    <a:pt x="6883" y="857"/>
                    <a:pt x="6883" y="858"/>
                  </a:cubicBezTo>
                  <a:lnTo>
                    <a:pt x="6885" y="858"/>
                  </a:lnTo>
                  <a:lnTo>
                    <a:pt x="6886" y="859"/>
                  </a:lnTo>
                  <a:lnTo>
                    <a:pt x="6888" y="860"/>
                  </a:lnTo>
                  <a:lnTo>
                    <a:pt x="6896" y="865"/>
                  </a:lnTo>
                  <a:lnTo>
                    <a:pt x="6909" y="873"/>
                  </a:lnTo>
                  <a:lnTo>
                    <a:pt x="6921" y="881"/>
                  </a:lnTo>
                  <a:cubicBezTo>
                    <a:pt x="6923" y="882"/>
                    <a:pt x="6925" y="884"/>
                    <a:pt x="6926" y="885"/>
                  </a:cubicBezTo>
                  <a:lnTo>
                    <a:pt x="6930" y="887"/>
                  </a:lnTo>
                  <a:cubicBezTo>
                    <a:pt x="6941" y="896"/>
                    <a:pt x="6951" y="902"/>
                    <a:pt x="6957" y="909"/>
                  </a:cubicBezTo>
                  <a:lnTo>
                    <a:pt x="6968" y="918"/>
                  </a:lnTo>
                  <a:lnTo>
                    <a:pt x="6969" y="919"/>
                  </a:lnTo>
                  <a:cubicBezTo>
                    <a:pt x="6969" y="919"/>
                    <a:pt x="6971" y="922"/>
                    <a:pt x="6969" y="922"/>
                  </a:cubicBezTo>
                  <a:lnTo>
                    <a:pt x="6966" y="924"/>
                  </a:lnTo>
                  <a:lnTo>
                    <a:pt x="6956" y="929"/>
                  </a:lnTo>
                  <a:cubicBezTo>
                    <a:pt x="6945" y="934"/>
                    <a:pt x="6935" y="941"/>
                    <a:pt x="6924" y="946"/>
                  </a:cubicBezTo>
                  <a:cubicBezTo>
                    <a:pt x="6914" y="951"/>
                    <a:pt x="6907" y="956"/>
                    <a:pt x="6898" y="960"/>
                  </a:cubicBezTo>
                  <a:lnTo>
                    <a:pt x="6896" y="961"/>
                  </a:lnTo>
                  <a:lnTo>
                    <a:pt x="6875" y="976"/>
                  </a:lnTo>
                  <a:cubicBezTo>
                    <a:pt x="6862" y="986"/>
                    <a:pt x="6849" y="997"/>
                    <a:pt x="6835" y="1005"/>
                  </a:cubicBezTo>
                  <a:cubicBezTo>
                    <a:pt x="6808" y="1025"/>
                    <a:pt x="6783" y="1045"/>
                    <a:pt x="6756" y="1063"/>
                  </a:cubicBezTo>
                  <a:cubicBezTo>
                    <a:pt x="6547" y="1218"/>
                    <a:pt x="6345" y="1368"/>
                    <a:pt x="6150" y="1516"/>
                  </a:cubicBezTo>
                  <a:cubicBezTo>
                    <a:pt x="2067" y="4617"/>
                    <a:pt x="767" y="5598"/>
                    <a:pt x="442" y="6009"/>
                  </a:cubicBezTo>
                  <a:cubicBezTo>
                    <a:pt x="434" y="5970"/>
                    <a:pt x="427" y="5928"/>
                    <a:pt x="418" y="5880"/>
                  </a:cubicBezTo>
                  <a:cubicBezTo>
                    <a:pt x="410" y="5843"/>
                    <a:pt x="405" y="5804"/>
                    <a:pt x="398" y="5761"/>
                  </a:cubicBezTo>
                  <a:cubicBezTo>
                    <a:pt x="394" y="5740"/>
                    <a:pt x="391" y="5718"/>
                    <a:pt x="387" y="5697"/>
                  </a:cubicBezTo>
                  <a:cubicBezTo>
                    <a:pt x="383" y="5673"/>
                    <a:pt x="382" y="5650"/>
                    <a:pt x="377" y="5628"/>
                  </a:cubicBezTo>
                  <a:cubicBezTo>
                    <a:pt x="352" y="5440"/>
                    <a:pt x="334" y="5215"/>
                    <a:pt x="338" y="4965"/>
                  </a:cubicBezTo>
                  <a:cubicBezTo>
                    <a:pt x="340" y="4717"/>
                    <a:pt x="361" y="4444"/>
                    <a:pt x="411" y="4164"/>
                  </a:cubicBezTo>
                  <a:cubicBezTo>
                    <a:pt x="459" y="3884"/>
                    <a:pt x="537" y="3599"/>
                    <a:pt x="636" y="3322"/>
                  </a:cubicBezTo>
                  <a:cubicBezTo>
                    <a:pt x="736" y="3045"/>
                    <a:pt x="864" y="2782"/>
                    <a:pt x="1002" y="2544"/>
                  </a:cubicBezTo>
                  <a:cubicBezTo>
                    <a:pt x="1140" y="2304"/>
                    <a:pt x="1295" y="2090"/>
                    <a:pt x="1445" y="1912"/>
                  </a:cubicBezTo>
                  <a:cubicBezTo>
                    <a:pt x="1484" y="1868"/>
                    <a:pt x="1520" y="1825"/>
                    <a:pt x="1557" y="1784"/>
                  </a:cubicBezTo>
                  <a:cubicBezTo>
                    <a:pt x="1595" y="1744"/>
                    <a:pt x="1630" y="1707"/>
                    <a:pt x="1665" y="1670"/>
                  </a:cubicBezTo>
                  <a:cubicBezTo>
                    <a:pt x="1702" y="1635"/>
                    <a:pt x="1736" y="1602"/>
                    <a:pt x="1770" y="1569"/>
                  </a:cubicBezTo>
                  <a:cubicBezTo>
                    <a:pt x="1778" y="1562"/>
                    <a:pt x="1786" y="1553"/>
                    <a:pt x="1794" y="1547"/>
                  </a:cubicBezTo>
                  <a:cubicBezTo>
                    <a:pt x="1802" y="1540"/>
                    <a:pt x="1810" y="1532"/>
                    <a:pt x="1818" y="1525"/>
                  </a:cubicBezTo>
                  <a:cubicBezTo>
                    <a:pt x="1834" y="1510"/>
                    <a:pt x="1850" y="1497"/>
                    <a:pt x="1865" y="1483"/>
                  </a:cubicBezTo>
                  <a:cubicBezTo>
                    <a:pt x="2008" y="1361"/>
                    <a:pt x="2155" y="1247"/>
                    <a:pt x="2310" y="1148"/>
                  </a:cubicBezTo>
                  <a:cubicBezTo>
                    <a:pt x="2348" y="1122"/>
                    <a:pt x="2386" y="1098"/>
                    <a:pt x="2425" y="1075"/>
                  </a:cubicBezTo>
                  <a:cubicBezTo>
                    <a:pt x="2465" y="1052"/>
                    <a:pt x="2503" y="1027"/>
                    <a:pt x="2542" y="1005"/>
                  </a:cubicBezTo>
                  <a:cubicBezTo>
                    <a:pt x="2581" y="984"/>
                    <a:pt x="2621" y="961"/>
                    <a:pt x="2660" y="940"/>
                  </a:cubicBezTo>
                  <a:cubicBezTo>
                    <a:pt x="2701" y="919"/>
                    <a:pt x="2741" y="900"/>
                    <a:pt x="2779" y="880"/>
                  </a:cubicBezTo>
                  <a:lnTo>
                    <a:pt x="2809" y="865"/>
                  </a:lnTo>
                  <a:lnTo>
                    <a:pt x="2841" y="852"/>
                  </a:lnTo>
                  <a:lnTo>
                    <a:pt x="2901" y="823"/>
                  </a:lnTo>
                  <a:cubicBezTo>
                    <a:pt x="2921" y="814"/>
                    <a:pt x="2941" y="804"/>
                    <a:pt x="2961" y="796"/>
                  </a:cubicBezTo>
                  <a:cubicBezTo>
                    <a:pt x="2981" y="787"/>
                    <a:pt x="3002" y="779"/>
                    <a:pt x="3021" y="771"/>
                  </a:cubicBezTo>
                  <a:cubicBezTo>
                    <a:pt x="3062" y="755"/>
                    <a:pt x="3104" y="737"/>
                    <a:pt x="3144" y="721"/>
                  </a:cubicBezTo>
                  <a:cubicBezTo>
                    <a:pt x="3185" y="707"/>
                    <a:pt x="3225" y="692"/>
                    <a:pt x="3267" y="677"/>
                  </a:cubicBezTo>
                  <a:cubicBezTo>
                    <a:pt x="3308" y="661"/>
                    <a:pt x="3349" y="650"/>
                    <a:pt x="3391" y="635"/>
                  </a:cubicBezTo>
                  <a:cubicBezTo>
                    <a:pt x="3433" y="622"/>
                    <a:pt x="3472" y="608"/>
                    <a:pt x="3514" y="597"/>
                  </a:cubicBezTo>
                  <a:cubicBezTo>
                    <a:pt x="3556" y="585"/>
                    <a:pt x="3596" y="575"/>
                    <a:pt x="3638" y="563"/>
                  </a:cubicBezTo>
                  <a:cubicBezTo>
                    <a:pt x="3680" y="553"/>
                    <a:pt x="3722" y="542"/>
                    <a:pt x="3761" y="533"/>
                  </a:cubicBezTo>
                  <a:cubicBezTo>
                    <a:pt x="3782" y="527"/>
                    <a:pt x="3802" y="522"/>
                    <a:pt x="3824" y="518"/>
                  </a:cubicBezTo>
                  <a:cubicBezTo>
                    <a:pt x="3843" y="514"/>
                    <a:pt x="3864" y="510"/>
                    <a:pt x="3885" y="506"/>
                  </a:cubicBezTo>
                  <a:cubicBezTo>
                    <a:pt x="3905" y="502"/>
                    <a:pt x="3927" y="498"/>
                    <a:pt x="3947" y="494"/>
                  </a:cubicBezTo>
                  <a:cubicBezTo>
                    <a:pt x="3966" y="490"/>
                    <a:pt x="3987" y="485"/>
                    <a:pt x="4008" y="482"/>
                  </a:cubicBezTo>
                  <a:cubicBezTo>
                    <a:pt x="4050" y="476"/>
                    <a:pt x="4090" y="468"/>
                    <a:pt x="4132" y="462"/>
                  </a:cubicBezTo>
                  <a:cubicBezTo>
                    <a:pt x="4152" y="457"/>
                    <a:pt x="4173" y="455"/>
                    <a:pt x="4194" y="453"/>
                  </a:cubicBezTo>
                  <a:cubicBezTo>
                    <a:pt x="4214" y="451"/>
                    <a:pt x="4234" y="449"/>
                    <a:pt x="4255" y="446"/>
                  </a:cubicBezTo>
                  <a:cubicBezTo>
                    <a:pt x="4337" y="434"/>
                    <a:pt x="4418" y="428"/>
                    <a:pt x="4498" y="421"/>
                  </a:cubicBezTo>
                  <a:cubicBezTo>
                    <a:pt x="4539" y="419"/>
                    <a:pt x="4579" y="418"/>
                    <a:pt x="4620" y="415"/>
                  </a:cubicBezTo>
                  <a:cubicBezTo>
                    <a:pt x="4640" y="413"/>
                    <a:pt x="4659" y="412"/>
                    <a:pt x="4680" y="412"/>
                  </a:cubicBezTo>
                  <a:cubicBezTo>
                    <a:pt x="4700" y="410"/>
                    <a:pt x="4721" y="410"/>
                    <a:pt x="4740" y="410"/>
                  </a:cubicBezTo>
                  <a:cubicBezTo>
                    <a:pt x="4781" y="409"/>
                    <a:pt x="4819" y="409"/>
                    <a:pt x="4860" y="408"/>
                  </a:cubicBezTo>
                  <a:close/>
                  <a:moveTo>
                    <a:pt x="5098" y="1"/>
                  </a:moveTo>
                  <a:cubicBezTo>
                    <a:pt x="5029" y="1"/>
                    <a:pt x="4961" y="5"/>
                    <a:pt x="4892" y="7"/>
                  </a:cubicBezTo>
                  <a:cubicBezTo>
                    <a:pt x="4855" y="10"/>
                    <a:pt x="4817" y="12"/>
                    <a:pt x="4780" y="15"/>
                  </a:cubicBezTo>
                  <a:cubicBezTo>
                    <a:pt x="4742" y="17"/>
                    <a:pt x="4704" y="20"/>
                    <a:pt x="4668" y="22"/>
                  </a:cubicBezTo>
                  <a:cubicBezTo>
                    <a:pt x="4630" y="27"/>
                    <a:pt x="4594" y="31"/>
                    <a:pt x="4556" y="34"/>
                  </a:cubicBezTo>
                  <a:lnTo>
                    <a:pt x="4501" y="42"/>
                  </a:lnTo>
                  <a:lnTo>
                    <a:pt x="4473" y="44"/>
                  </a:lnTo>
                  <a:lnTo>
                    <a:pt x="4444" y="48"/>
                  </a:lnTo>
                  <a:cubicBezTo>
                    <a:pt x="4149" y="87"/>
                    <a:pt x="3859" y="150"/>
                    <a:pt x="3579" y="233"/>
                  </a:cubicBezTo>
                  <a:lnTo>
                    <a:pt x="3552" y="242"/>
                  </a:lnTo>
                  <a:lnTo>
                    <a:pt x="3526" y="250"/>
                  </a:lnTo>
                  <a:lnTo>
                    <a:pt x="3474" y="267"/>
                  </a:lnTo>
                  <a:cubicBezTo>
                    <a:pt x="3439" y="278"/>
                    <a:pt x="3405" y="290"/>
                    <a:pt x="3370" y="301"/>
                  </a:cubicBezTo>
                  <a:cubicBezTo>
                    <a:pt x="3337" y="312"/>
                    <a:pt x="3303" y="326"/>
                    <a:pt x="3268" y="338"/>
                  </a:cubicBezTo>
                  <a:cubicBezTo>
                    <a:pt x="3235" y="350"/>
                    <a:pt x="3201" y="363"/>
                    <a:pt x="3166" y="376"/>
                  </a:cubicBezTo>
                  <a:lnTo>
                    <a:pt x="3066" y="417"/>
                  </a:lnTo>
                  <a:cubicBezTo>
                    <a:pt x="3050" y="423"/>
                    <a:pt x="3032" y="430"/>
                    <a:pt x="3016" y="436"/>
                  </a:cubicBezTo>
                  <a:lnTo>
                    <a:pt x="2966" y="457"/>
                  </a:lnTo>
                  <a:cubicBezTo>
                    <a:pt x="2934" y="473"/>
                    <a:pt x="2901" y="488"/>
                    <a:pt x="2869" y="503"/>
                  </a:cubicBezTo>
                  <a:cubicBezTo>
                    <a:pt x="2836" y="517"/>
                    <a:pt x="2804" y="533"/>
                    <a:pt x="2772" y="549"/>
                  </a:cubicBezTo>
                  <a:cubicBezTo>
                    <a:pt x="2333" y="763"/>
                    <a:pt x="1938" y="1036"/>
                    <a:pt x="1603" y="1349"/>
                  </a:cubicBezTo>
                  <a:cubicBezTo>
                    <a:pt x="1269" y="1663"/>
                    <a:pt x="995" y="2012"/>
                    <a:pt x="775" y="2367"/>
                  </a:cubicBezTo>
                  <a:cubicBezTo>
                    <a:pt x="665" y="2545"/>
                    <a:pt x="571" y="2726"/>
                    <a:pt x="488" y="2905"/>
                  </a:cubicBezTo>
                  <a:cubicBezTo>
                    <a:pt x="477" y="2927"/>
                    <a:pt x="468" y="2949"/>
                    <a:pt x="457" y="2971"/>
                  </a:cubicBezTo>
                  <a:cubicBezTo>
                    <a:pt x="446" y="2995"/>
                    <a:pt x="436" y="3016"/>
                    <a:pt x="427" y="3039"/>
                  </a:cubicBezTo>
                  <a:cubicBezTo>
                    <a:pt x="409" y="3083"/>
                    <a:pt x="389" y="3129"/>
                    <a:pt x="372" y="3172"/>
                  </a:cubicBezTo>
                  <a:cubicBezTo>
                    <a:pt x="355" y="3216"/>
                    <a:pt x="339" y="3260"/>
                    <a:pt x="323" y="3304"/>
                  </a:cubicBezTo>
                  <a:cubicBezTo>
                    <a:pt x="305" y="3349"/>
                    <a:pt x="291" y="3393"/>
                    <a:pt x="276" y="3436"/>
                  </a:cubicBezTo>
                  <a:cubicBezTo>
                    <a:pt x="246" y="3523"/>
                    <a:pt x="222" y="3610"/>
                    <a:pt x="196" y="3696"/>
                  </a:cubicBezTo>
                  <a:cubicBezTo>
                    <a:pt x="184" y="3739"/>
                    <a:pt x="173" y="3782"/>
                    <a:pt x="163" y="3824"/>
                  </a:cubicBezTo>
                  <a:cubicBezTo>
                    <a:pt x="157" y="3846"/>
                    <a:pt x="152" y="3866"/>
                    <a:pt x="146" y="3888"/>
                  </a:cubicBezTo>
                  <a:cubicBezTo>
                    <a:pt x="142" y="3909"/>
                    <a:pt x="137" y="3929"/>
                    <a:pt x="134" y="3951"/>
                  </a:cubicBezTo>
                  <a:cubicBezTo>
                    <a:pt x="124" y="3992"/>
                    <a:pt x="114" y="4034"/>
                    <a:pt x="107" y="4074"/>
                  </a:cubicBezTo>
                  <a:cubicBezTo>
                    <a:pt x="98" y="4115"/>
                    <a:pt x="92" y="4156"/>
                    <a:pt x="83" y="4196"/>
                  </a:cubicBezTo>
                  <a:cubicBezTo>
                    <a:pt x="80" y="4216"/>
                    <a:pt x="76" y="4237"/>
                    <a:pt x="72" y="4257"/>
                  </a:cubicBezTo>
                  <a:cubicBezTo>
                    <a:pt x="70" y="4276"/>
                    <a:pt x="67" y="4297"/>
                    <a:pt x="64" y="4317"/>
                  </a:cubicBezTo>
                  <a:cubicBezTo>
                    <a:pt x="58" y="4357"/>
                    <a:pt x="51" y="4397"/>
                    <a:pt x="45" y="4435"/>
                  </a:cubicBezTo>
                  <a:cubicBezTo>
                    <a:pt x="7" y="4747"/>
                    <a:pt x="0" y="5031"/>
                    <a:pt x="12" y="5278"/>
                  </a:cubicBezTo>
                  <a:cubicBezTo>
                    <a:pt x="24" y="5525"/>
                    <a:pt x="54" y="5736"/>
                    <a:pt x="86" y="5907"/>
                  </a:cubicBezTo>
                  <a:cubicBezTo>
                    <a:pt x="121" y="6078"/>
                    <a:pt x="156" y="6208"/>
                    <a:pt x="184" y="6294"/>
                  </a:cubicBezTo>
                  <a:cubicBezTo>
                    <a:pt x="214" y="6379"/>
                    <a:pt x="232" y="6423"/>
                    <a:pt x="241" y="6423"/>
                  </a:cubicBezTo>
                  <a:cubicBezTo>
                    <a:pt x="241" y="6423"/>
                    <a:pt x="241" y="6423"/>
                    <a:pt x="241" y="6423"/>
                  </a:cubicBezTo>
                  <a:cubicBezTo>
                    <a:pt x="280" y="6412"/>
                    <a:pt x="301" y="6380"/>
                    <a:pt x="311" y="6332"/>
                  </a:cubicBezTo>
                  <a:cubicBezTo>
                    <a:pt x="319" y="6284"/>
                    <a:pt x="314" y="6221"/>
                    <a:pt x="308" y="6145"/>
                  </a:cubicBezTo>
                  <a:cubicBezTo>
                    <a:pt x="305" y="6126"/>
                    <a:pt x="302" y="6106"/>
                    <a:pt x="300" y="6085"/>
                  </a:cubicBezTo>
                  <a:cubicBezTo>
                    <a:pt x="297" y="6065"/>
                    <a:pt x="293" y="6044"/>
                    <a:pt x="290" y="6021"/>
                  </a:cubicBezTo>
                  <a:cubicBezTo>
                    <a:pt x="285" y="5977"/>
                    <a:pt x="276" y="5930"/>
                    <a:pt x="270" y="5881"/>
                  </a:cubicBezTo>
                  <a:cubicBezTo>
                    <a:pt x="264" y="5833"/>
                    <a:pt x="258" y="5782"/>
                    <a:pt x="250" y="5730"/>
                  </a:cubicBezTo>
                  <a:cubicBezTo>
                    <a:pt x="248" y="5716"/>
                    <a:pt x="246" y="5703"/>
                    <a:pt x="244" y="5691"/>
                  </a:cubicBezTo>
                  <a:lnTo>
                    <a:pt x="241" y="5650"/>
                  </a:lnTo>
                  <a:cubicBezTo>
                    <a:pt x="238" y="5624"/>
                    <a:pt x="237" y="5597"/>
                    <a:pt x="233" y="5569"/>
                  </a:cubicBezTo>
                  <a:lnTo>
                    <a:pt x="233" y="5569"/>
                  </a:lnTo>
                  <a:cubicBezTo>
                    <a:pt x="242" y="5618"/>
                    <a:pt x="248" y="5666"/>
                    <a:pt x="258" y="5713"/>
                  </a:cubicBezTo>
                  <a:cubicBezTo>
                    <a:pt x="268" y="5758"/>
                    <a:pt x="276" y="5802"/>
                    <a:pt x="287" y="5844"/>
                  </a:cubicBezTo>
                  <a:cubicBezTo>
                    <a:pt x="291" y="5864"/>
                    <a:pt x="298" y="5885"/>
                    <a:pt x="303" y="5904"/>
                  </a:cubicBezTo>
                  <a:cubicBezTo>
                    <a:pt x="309" y="5923"/>
                    <a:pt x="314" y="5941"/>
                    <a:pt x="322" y="5961"/>
                  </a:cubicBezTo>
                  <a:cubicBezTo>
                    <a:pt x="333" y="5997"/>
                    <a:pt x="343" y="6030"/>
                    <a:pt x="355" y="6059"/>
                  </a:cubicBezTo>
                  <a:cubicBezTo>
                    <a:pt x="361" y="6076"/>
                    <a:pt x="368" y="6091"/>
                    <a:pt x="375" y="6106"/>
                  </a:cubicBezTo>
                  <a:cubicBezTo>
                    <a:pt x="329" y="6198"/>
                    <a:pt x="349" y="6255"/>
                    <a:pt x="394" y="6312"/>
                  </a:cubicBezTo>
                  <a:cubicBezTo>
                    <a:pt x="399" y="6319"/>
                    <a:pt x="408" y="6322"/>
                    <a:pt x="422" y="6322"/>
                  </a:cubicBezTo>
                  <a:cubicBezTo>
                    <a:pt x="734" y="6322"/>
                    <a:pt x="3183" y="4580"/>
                    <a:pt x="6043" y="2377"/>
                  </a:cubicBezTo>
                  <a:cubicBezTo>
                    <a:pt x="6262" y="2208"/>
                    <a:pt x="6482" y="2037"/>
                    <a:pt x="6704" y="1862"/>
                  </a:cubicBezTo>
                  <a:cubicBezTo>
                    <a:pt x="6813" y="1773"/>
                    <a:pt x="6925" y="1685"/>
                    <a:pt x="7037" y="1596"/>
                  </a:cubicBezTo>
                  <a:cubicBezTo>
                    <a:pt x="7091" y="1552"/>
                    <a:pt x="7148" y="1508"/>
                    <a:pt x="7203" y="1462"/>
                  </a:cubicBezTo>
                  <a:lnTo>
                    <a:pt x="7245" y="1429"/>
                  </a:lnTo>
                  <a:lnTo>
                    <a:pt x="7320" y="1370"/>
                  </a:lnTo>
                  <a:cubicBezTo>
                    <a:pt x="7375" y="1327"/>
                    <a:pt x="7429" y="1284"/>
                    <a:pt x="7483" y="1241"/>
                  </a:cubicBezTo>
                  <a:cubicBezTo>
                    <a:pt x="7537" y="1198"/>
                    <a:pt x="7592" y="1155"/>
                    <a:pt x="7645" y="1113"/>
                  </a:cubicBezTo>
                  <a:cubicBezTo>
                    <a:pt x="7694" y="1072"/>
                    <a:pt x="7745" y="1029"/>
                    <a:pt x="7793" y="987"/>
                  </a:cubicBezTo>
                  <a:cubicBezTo>
                    <a:pt x="7842" y="945"/>
                    <a:pt x="7891" y="903"/>
                    <a:pt x="7940" y="862"/>
                  </a:cubicBezTo>
                  <a:lnTo>
                    <a:pt x="7977" y="831"/>
                  </a:lnTo>
                  <a:lnTo>
                    <a:pt x="7981" y="827"/>
                  </a:lnTo>
                  <a:lnTo>
                    <a:pt x="7983" y="826"/>
                  </a:lnTo>
                  <a:cubicBezTo>
                    <a:pt x="7983" y="826"/>
                    <a:pt x="7982" y="825"/>
                    <a:pt x="7981" y="825"/>
                  </a:cubicBezTo>
                  <a:lnTo>
                    <a:pt x="7970" y="817"/>
                  </a:lnTo>
                  <a:lnTo>
                    <a:pt x="7946" y="806"/>
                  </a:lnTo>
                  <a:lnTo>
                    <a:pt x="7857" y="757"/>
                  </a:lnTo>
                  <a:cubicBezTo>
                    <a:pt x="7798" y="725"/>
                    <a:pt x="7737" y="693"/>
                    <a:pt x="7678" y="661"/>
                  </a:cubicBezTo>
                  <a:cubicBezTo>
                    <a:pt x="7619" y="629"/>
                    <a:pt x="7562" y="599"/>
                    <a:pt x="7503" y="567"/>
                  </a:cubicBezTo>
                  <a:cubicBezTo>
                    <a:pt x="7386" y="500"/>
                    <a:pt x="7268" y="451"/>
                    <a:pt x="7150" y="397"/>
                  </a:cubicBezTo>
                  <a:lnTo>
                    <a:pt x="7106" y="377"/>
                  </a:lnTo>
                  <a:lnTo>
                    <a:pt x="7096" y="372"/>
                  </a:lnTo>
                  <a:lnTo>
                    <a:pt x="7092" y="370"/>
                  </a:lnTo>
                  <a:lnTo>
                    <a:pt x="7091" y="369"/>
                  </a:lnTo>
                  <a:lnTo>
                    <a:pt x="7087" y="367"/>
                  </a:lnTo>
                  <a:lnTo>
                    <a:pt x="7074" y="362"/>
                  </a:lnTo>
                  <a:lnTo>
                    <a:pt x="7021" y="343"/>
                  </a:lnTo>
                  <a:lnTo>
                    <a:pt x="6913" y="302"/>
                  </a:lnTo>
                  <a:lnTo>
                    <a:pt x="6804" y="265"/>
                  </a:lnTo>
                  <a:cubicBezTo>
                    <a:pt x="6768" y="253"/>
                    <a:pt x="6732" y="240"/>
                    <a:pt x="6694" y="231"/>
                  </a:cubicBezTo>
                  <a:cubicBezTo>
                    <a:pt x="6620" y="209"/>
                    <a:pt x="6548" y="187"/>
                    <a:pt x="6473" y="169"/>
                  </a:cubicBezTo>
                  <a:lnTo>
                    <a:pt x="6361" y="141"/>
                  </a:lnTo>
                  <a:lnTo>
                    <a:pt x="6248" y="117"/>
                  </a:lnTo>
                  <a:cubicBezTo>
                    <a:pt x="6174" y="99"/>
                    <a:pt x="6098" y="87"/>
                    <a:pt x="6023" y="74"/>
                  </a:cubicBezTo>
                  <a:cubicBezTo>
                    <a:pt x="5985" y="66"/>
                    <a:pt x="5947" y="61"/>
                    <a:pt x="5910" y="56"/>
                  </a:cubicBezTo>
                  <a:lnTo>
                    <a:pt x="5797" y="40"/>
                  </a:lnTo>
                  <a:lnTo>
                    <a:pt x="5683" y="28"/>
                  </a:lnTo>
                  <a:cubicBezTo>
                    <a:pt x="5645" y="23"/>
                    <a:pt x="5608" y="20"/>
                    <a:pt x="5570" y="17"/>
                  </a:cubicBezTo>
                  <a:cubicBezTo>
                    <a:pt x="5495" y="12"/>
                    <a:pt x="5419" y="6"/>
                    <a:pt x="5344" y="5"/>
                  </a:cubicBezTo>
                  <a:lnTo>
                    <a:pt x="5231" y="1"/>
                  </a:lnTo>
                  <a:lnTo>
                    <a:pt x="5118" y="1"/>
                  </a:lnTo>
                  <a:cubicBezTo>
                    <a:pt x="5111" y="1"/>
                    <a:pt x="5105" y="1"/>
                    <a:pt x="5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9"/>
            <p:cNvSpPr/>
            <p:nvPr/>
          </p:nvSpPr>
          <p:spPr>
            <a:xfrm>
              <a:off x="3323450" y="2074375"/>
              <a:ext cx="379100" cy="329925"/>
            </a:xfrm>
            <a:custGeom>
              <a:rect b="b" l="l" r="r" t="t"/>
              <a:pathLst>
                <a:path extrusionOk="0" h="13197" w="15164">
                  <a:moveTo>
                    <a:pt x="10086" y="6131"/>
                  </a:moveTo>
                  <a:lnTo>
                    <a:pt x="10084" y="6134"/>
                  </a:lnTo>
                  <a:cubicBezTo>
                    <a:pt x="10082" y="6133"/>
                    <a:pt x="10082" y="6131"/>
                    <a:pt x="10082" y="6131"/>
                  </a:cubicBezTo>
                  <a:close/>
                  <a:moveTo>
                    <a:pt x="13597" y="0"/>
                  </a:moveTo>
                  <a:cubicBezTo>
                    <a:pt x="13438" y="142"/>
                    <a:pt x="13288" y="276"/>
                    <a:pt x="13148" y="403"/>
                  </a:cubicBezTo>
                  <a:cubicBezTo>
                    <a:pt x="13022" y="516"/>
                    <a:pt x="12905" y="623"/>
                    <a:pt x="12794" y="722"/>
                  </a:cubicBezTo>
                  <a:cubicBezTo>
                    <a:pt x="12576" y="921"/>
                    <a:pt x="12389" y="1090"/>
                    <a:pt x="12238" y="1230"/>
                  </a:cubicBezTo>
                  <a:cubicBezTo>
                    <a:pt x="12085" y="1370"/>
                    <a:pt x="11971" y="1477"/>
                    <a:pt x="11895" y="1551"/>
                  </a:cubicBezTo>
                  <a:cubicBezTo>
                    <a:pt x="11819" y="1624"/>
                    <a:pt x="11781" y="1665"/>
                    <a:pt x="11784" y="1671"/>
                  </a:cubicBezTo>
                  <a:cubicBezTo>
                    <a:pt x="11794" y="1682"/>
                    <a:pt x="11808" y="1687"/>
                    <a:pt x="11826" y="1687"/>
                  </a:cubicBezTo>
                  <a:cubicBezTo>
                    <a:pt x="12007" y="1687"/>
                    <a:pt x="12592" y="1147"/>
                    <a:pt x="13264" y="566"/>
                  </a:cubicBezTo>
                  <a:lnTo>
                    <a:pt x="13264" y="566"/>
                  </a:lnTo>
                  <a:cubicBezTo>
                    <a:pt x="12608" y="1171"/>
                    <a:pt x="12126" y="1650"/>
                    <a:pt x="12173" y="1704"/>
                  </a:cubicBezTo>
                  <a:cubicBezTo>
                    <a:pt x="12173" y="1704"/>
                    <a:pt x="12173" y="1704"/>
                    <a:pt x="12174" y="1704"/>
                  </a:cubicBezTo>
                  <a:cubicBezTo>
                    <a:pt x="12178" y="1704"/>
                    <a:pt x="12221" y="1673"/>
                    <a:pt x="12294" y="1608"/>
                  </a:cubicBezTo>
                  <a:cubicBezTo>
                    <a:pt x="12369" y="1543"/>
                    <a:pt x="12481" y="1446"/>
                    <a:pt x="12620" y="1323"/>
                  </a:cubicBezTo>
                  <a:cubicBezTo>
                    <a:pt x="12760" y="1199"/>
                    <a:pt x="12928" y="1049"/>
                    <a:pt x="13121" y="876"/>
                  </a:cubicBezTo>
                  <a:cubicBezTo>
                    <a:pt x="13217" y="790"/>
                    <a:pt x="13320" y="696"/>
                    <a:pt x="13427" y="600"/>
                  </a:cubicBezTo>
                  <a:lnTo>
                    <a:pt x="13468" y="564"/>
                  </a:lnTo>
                  <a:lnTo>
                    <a:pt x="13487" y="545"/>
                  </a:lnTo>
                  <a:lnTo>
                    <a:pt x="13490" y="543"/>
                  </a:lnTo>
                  <a:lnTo>
                    <a:pt x="13491" y="540"/>
                  </a:lnTo>
                  <a:cubicBezTo>
                    <a:pt x="13495" y="537"/>
                    <a:pt x="13498" y="534"/>
                    <a:pt x="13501" y="530"/>
                  </a:cubicBezTo>
                  <a:cubicBezTo>
                    <a:pt x="13509" y="522"/>
                    <a:pt x="13516" y="514"/>
                    <a:pt x="13524" y="506"/>
                  </a:cubicBezTo>
                  <a:cubicBezTo>
                    <a:pt x="13532" y="516"/>
                    <a:pt x="13540" y="524"/>
                    <a:pt x="13549" y="537"/>
                  </a:cubicBezTo>
                  <a:lnTo>
                    <a:pt x="13554" y="540"/>
                  </a:lnTo>
                  <a:lnTo>
                    <a:pt x="13555" y="544"/>
                  </a:lnTo>
                  <a:lnTo>
                    <a:pt x="13556" y="545"/>
                  </a:lnTo>
                  <a:lnTo>
                    <a:pt x="13557" y="547"/>
                  </a:lnTo>
                  <a:lnTo>
                    <a:pt x="13560" y="550"/>
                  </a:lnTo>
                  <a:cubicBezTo>
                    <a:pt x="13575" y="572"/>
                    <a:pt x="13589" y="593"/>
                    <a:pt x="13603" y="615"/>
                  </a:cubicBezTo>
                  <a:cubicBezTo>
                    <a:pt x="13632" y="658"/>
                    <a:pt x="13662" y="703"/>
                    <a:pt x="13691" y="747"/>
                  </a:cubicBezTo>
                  <a:cubicBezTo>
                    <a:pt x="13812" y="924"/>
                    <a:pt x="13935" y="1107"/>
                    <a:pt x="14062" y="1296"/>
                  </a:cubicBezTo>
                  <a:cubicBezTo>
                    <a:pt x="14190" y="1485"/>
                    <a:pt x="14322" y="1678"/>
                    <a:pt x="14454" y="1877"/>
                  </a:cubicBezTo>
                  <a:cubicBezTo>
                    <a:pt x="14522" y="1977"/>
                    <a:pt x="14588" y="2076"/>
                    <a:pt x="14657" y="2177"/>
                  </a:cubicBezTo>
                  <a:lnTo>
                    <a:pt x="14683" y="2214"/>
                  </a:lnTo>
                  <a:lnTo>
                    <a:pt x="14696" y="2233"/>
                  </a:lnTo>
                  <a:lnTo>
                    <a:pt x="14699" y="2239"/>
                  </a:lnTo>
                  <a:lnTo>
                    <a:pt x="14700" y="2240"/>
                  </a:lnTo>
                  <a:lnTo>
                    <a:pt x="14701" y="2242"/>
                  </a:lnTo>
                  <a:lnTo>
                    <a:pt x="14716" y="2262"/>
                  </a:lnTo>
                  <a:cubicBezTo>
                    <a:pt x="14727" y="2278"/>
                    <a:pt x="14738" y="2290"/>
                    <a:pt x="14748" y="2305"/>
                  </a:cubicBezTo>
                  <a:cubicBezTo>
                    <a:pt x="14732" y="2321"/>
                    <a:pt x="14715" y="2334"/>
                    <a:pt x="14699" y="2350"/>
                  </a:cubicBezTo>
                  <a:lnTo>
                    <a:pt x="14692" y="2355"/>
                  </a:lnTo>
                  <a:lnTo>
                    <a:pt x="14689" y="2358"/>
                  </a:lnTo>
                  <a:lnTo>
                    <a:pt x="14688" y="2359"/>
                  </a:lnTo>
                  <a:lnTo>
                    <a:pt x="14684" y="2363"/>
                  </a:lnTo>
                  <a:lnTo>
                    <a:pt x="14639" y="2401"/>
                  </a:lnTo>
                  <a:lnTo>
                    <a:pt x="14545" y="2477"/>
                  </a:lnTo>
                  <a:cubicBezTo>
                    <a:pt x="14526" y="2493"/>
                    <a:pt x="14505" y="2511"/>
                    <a:pt x="14485" y="2527"/>
                  </a:cubicBezTo>
                  <a:cubicBezTo>
                    <a:pt x="14403" y="2508"/>
                    <a:pt x="14257" y="2493"/>
                    <a:pt x="14223" y="2458"/>
                  </a:cubicBezTo>
                  <a:cubicBezTo>
                    <a:pt x="14108" y="2339"/>
                    <a:pt x="14123" y="2143"/>
                    <a:pt x="14061" y="2058"/>
                  </a:cubicBezTo>
                  <a:cubicBezTo>
                    <a:pt x="13937" y="1890"/>
                    <a:pt x="13878" y="1807"/>
                    <a:pt x="13809" y="1807"/>
                  </a:cubicBezTo>
                  <a:cubicBezTo>
                    <a:pt x="13752" y="1807"/>
                    <a:pt x="13689" y="1863"/>
                    <a:pt x="13577" y="1971"/>
                  </a:cubicBezTo>
                  <a:cubicBezTo>
                    <a:pt x="13430" y="2113"/>
                    <a:pt x="13457" y="2318"/>
                    <a:pt x="13597" y="2463"/>
                  </a:cubicBezTo>
                  <a:cubicBezTo>
                    <a:pt x="13678" y="2548"/>
                    <a:pt x="13858" y="2557"/>
                    <a:pt x="13964" y="2616"/>
                  </a:cubicBezTo>
                  <a:cubicBezTo>
                    <a:pt x="14062" y="2671"/>
                    <a:pt x="14151" y="2720"/>
                    <a:pt x="14218" y="2747"/>
                  </a:cubicBezTo>
                  <a:cubicBezTo>
                    <a:pt x="14204" y="2759"/>
                    <a:pt x="14190" y="2772"/>
                    <a:pt x="14175" y="2782"/>
                  </a:cubicBezTo>
                  <a:cubicBezTo>
                    <a:pt x="13997" y="2927"/>
                    <a:pt x="13820" y="3074"/>
                    <a:pt x="13643" y="3220"/>
                  </a:cubicBezTo>
                  <a:cubicBezTo>
                    <a:pt x="13704" y="3149"/>
                    <a:pt x="13679" y="3149"/>
                    <a:pt x="13668" y="3133"/>
                  </a:cubicBezTo>
                  <a:cubicBezTo>
                    <a:pt x="13700" y="3130"/>
                    <a:pt x="13742" y="3109"/>
                    <a:pt x="13790" y="3057"/>
                  </a:cubicBezTo>
                  <a:cubicBezTo>
                    <a:pt x="13828" y="3018"/>
                    <a:pt x="13533" y="3031"/>
                    <a:pt x="13484" y="2983"/>
                  </a:cubicBezTo>
                  <a:cubicBezTo>
                    <a:pt x="13369" y="2876"/>
                    <a:pt x="13380" y="2684"/>
                    <a:pt x="13318" y="2606"/>
                  </a:cubicBezTo>
                  <a:cubicBezTo>
                    <a:pt x="13199" y="2456"/>
                    <a:pt x="13140" y="2380"/>
                    <a:pt x="13076" y="2380"/>
                  </a:cubicBezTo>
                  <a:cubicBezTo>
                    <a:pt x="13019" y="2380"/>
                    <a:pt x="12958" y="2439"/>
                    <a:pt x="12847" y="2557"/>
                  </a:cubicBezTo>
                  <a:cubicBezTo>
                    <a:pt x="12706" y="2706"/>
                    <a:pt x="12735" y="2904"/>
                    <a:pt x="12874" y="3035"/>
                  </a:cubicBezTo>
                  <a:cubicBezTo>
                    <a:pt x="12954" y="3111"/>
                    <a:pt x="13129" y="3106"/>
                    <a:pt x="13234" y="3155"/>
                  </a:cubicBezTo>
                  <a:cubicBezTo>
                    <a:pt x="13376" y="3224"/>
                    <a:pt x="13495" y="3281"/>
                    <a:pt x="13561" y="3281"/>
                  </a:cubicBezTo>
                  <a:cubicBezTo>
                    <a:pt x="13564" y="3281"/>
                    <a:pt x="13568" y="3281"/>
                    <a:pt x="13571" y="3281"/>
                  </a:cubicBezTo>
                  <a:lnTo>
                    <a:pt x="13571" y="3281"/>
                  </a:lnTo>
                  <a:cubicBezTo>
                    <a:pt x="13523" y="3320"/>
                    <a:pt x="13475" y="3359"/>
                    <a:pt x="13427" y="3399"/>
                  </a:cubicBezTo>
                  <a:cubicBezTo>
                    <a:pt x="13215" y="3573"/>
                    <a:pt x="13004" y="3745"/>
                    <a:pt x="12796" y="3917"/>
                  </a:cubicBezTo>
                  <a:cubicBezTo>
                    <a:pt x="12718" y="3894"/>
                    <a:pt x="12626" y="3867"/>
                    <a:pt x="12601" y="3837"/>
                  </a:cubicBezTo>
                  <a:cubicBezTo>
                    <a:pt x="12497" y="3705"/>
                    <a:pt x="12529" y="3508"/>
                    <a:pt x="12474" y="3415"/>
                  </a:cubicBezTo>
                  <a:cubicBezTo>
                    <a:pt x="12358" y="3221"/>
                    <a:pt x="12307" y="3132"/>
                    <a:pt x="12232" y="3132"/>
                  </a:cubicBezTo>
                  <a:cubicBezTo>
                    <a:pt x="12177" y="3132"/>
                    <a:pt x="12109" y="3180"/>
                    <a:pt x="11994" y="3270"/>
                  </a:cubicBezTo>
                  <a:cubicBezTo>
                    <a:pt x="11833" y="3397"/>
                    <a:pt x="11841" y="3606"/>
                    <a:pt x="11969" y="3770"/>
                  </a:cubicBezTo>
                  <a:cubicBezTo>
                    <a:pt x="12044" y="3864"/>
                    <a:pt x="12224" y="3893"/>
                    <a:pt x="12326" y="3965"/>
                  </a:cubicBezTo>
                  <a:cubicBezTo>
                    <a:pt x="12412" y="4025"/>
                    <a:pt x="12488" y="4081"/>
                    <a:pt x="12550" y="4117"/>
                  </a:cubicBezTo>
                  <a:cubicBezTo>
                    <a:pt x="12354" y="4278"/>
                    <a:pt x="12159" y="4438"/>
                    <a:pt x="11970" y="4593"/>
                  </a:cubicBezTo>
                  <a:cubicBezTo>
                    <a:pt x="11928" y="4626"/>
                    <a:pt x="11889" y="4659"/>
                    <a:pt x="11847" y="4694"/>
                  </a:cubicBezTo>
                  <a:cubicBezTo>
                    <a:pt x="11781" y="4678"/>
                    <a:pt x="11715" y="4661"/>
                    <a:pt x="11696" y="4638"/>
                  </a:cubicBezTo>
                  <a:cubicBezTo>
                    <a:pt x="11593" y="4517"/>
                    <a:pt x="11622" y="4324"/>
                    <a:pt x="11567" y="4239"/>
                  </a:cubicBezTo>
                  <a:cubicBezTo>
                    <a:pt x="11457" y="4065"/>
                    <a:pt x="11406" y="3982"/>
                    <a:pt x="11336" y="3982"/>
                  </a:cubicBezTo>
                  <a:cubicBezTo>
                    <a:pt x="11281" y="3982"/>
                    <a:pt x="11215" y="4033"/>
                    <a:pt x="11099" y="4132"/>
                  </a:cubicBezTo>
                  <a:cubicBezTo>
                    <a:pt x="10943" y="4265"/>
                    <a:pt x="10952" y="4468"/>
                    <a:pt x="11079" y="4615"/>
                  </a:cubicBezTo>
                  <a:cubicBezTo>
                    <a:pt x="11153" y="4701"/>
                    <a:pt x="11328" y="4717"/>
                    <a:pt x="11429" y="4781"/>
                  </a:cubicBezTo>
                  <a:cubicBezTo>
                    <a:pt x="11494" y="4822"/>
                    <a:pt x="11553" y="4860"/>
                    <a:pt x="11606" y="4889"/>
                  </a:cubicBezTo>
                  <a:cubicBezTo>
                    <a:pt x="11408" y="5050"/>
                    <a:pt x="11217" y="5207"/>
                    <a:pt x="11032" y="5356"/>
                  </a:cubicBezTo>
                  <a:cubicBezTo>
                    <a:pt x="10956" y="5333"/>
                    <a:pt x="10875" y="5306"/>
                    <a:pt x="10852" y="5277"/>
                  </a:cubicBezTo>
                  <a:cubicBezTo>
                    <a:pt x="10734" y="5135"/>
                    <a:pt x="10753" y="4928"/>
                    <a:pt x="10691" y="4829"/>
                  </a:cubicBezTo>
                  <a:cubicBezTo>
                    <a:pt x="10558" y="4621"/>
                    <a:pt x="10499" y="4526"/>
                    <a:pt x="10421" y="4526"/>
                  </a:cubicBezTo>
                  <a:cubicBezTo>
                    <a:pt x="10364" y="4526"/>
                    <a:pt x="10298" y="4575"/>
                    <a:pt x="10186" y="4668"/>
                  </a:cubicBezTo>
                  <a:cubicBezTo>
                    <a:pt x="10027" y="4798"/>
                    <a:pt x="10050" y="5021"/>
                    <a:pt x="10192" y="5194"/>
                  </a:cubicBezTo>
                  <a:cubicBezTo>
                    <a:pt x="10275" y="5295"/>
                    <a:pt x="10463" y="5328"/>
                    <a:pt x="10575" y="5408"/>
                  </a:cubicBezTo>
                  <a:cubicBezTo>
                    <a:pt x="10655" y="5464"/>
                    <a:pt x="10728" y="5516"/>
                    <a:pt x="10790" y="5555"/>
                  </a:cubicBezTo>
                  <a:cubicBezTo>
                    <a:pt x="10573" y="5731"/>
                    <a:pt x="10369" y="5897"/>
                    <a:pt x="10181" y="6048"/>
                  </a:cubicBezTo>
                  <a:cubicBezTo>
                    <a:pt x="10111" y="6020"/>
                    <a:pt x="9944" y="5986"/>
                    <a:pt x="9913" y="5946"/>
                  </a:cubicBezTo>
                  <a:cubicBezTo>
                    <a:pt x="9816" y="5817"/>
                    <a:pt x="9856" y="5626"/>
                    <a:pt x="9807" y="5537"/>
                  </a:cubicBezTo>
                  <a:cubicBezTo>
                    <a:pt x="9703" y="5350"/>
                    <a:pt x="9657" y="5263"/>
                    <a:pt x="9584" y="5263"/>
                  </a:cubicBezTo>
                  <a:cubicBezTo>
                    <a:pt x="9529" y="5263"/>
                    <a:pt x="9461" y="5310"/>
                    <a:pt x="9344" y="5398"/>
                  </a:cubicBezTo>
                  <a:cubicBezTo>
                    <a:pt x="9179" y="5522"/>
                    <a:pt x="9178" y="5726"/>
                    <a:pt x="9295" y="5882"/>
                  </a:cubicBezTo>
                  <a:cubicBezTo>
                    <a:pt x="9364" y="5973"/>
                    <a:pt x="9539" y="6000"/>
                    <a:pt x="9636" y="6071"/>
                  </a:cubicBezTo>
                  <a:cubicBezTo>
                    <a:pt x="9754" y="6157"/>
                    <a:pt x="9856" y="6231"/>
                    <a:pt x="9924" y="6252"/>
                  </a:cubicBezTo>
                  <a:cubicBezTo>
                    <a:pt x="9826" y="6330"/>
                    <a:pt x="9735" y="6404"/>
                    <a:pt x="9649" y="6472"/>
                  </a:cubicBezTo>
                  <a:cubicBezTo>
                    <a:pt x="9490" y="6598"/>
                    <a:pt x="9332" y="6724"/>
                    <a:pt x="9174" y="6848"/>
                  </a:cubicBezTo>
                  <a:cubicBezTo>
                    <a:pt x="9087" y="6817"/>
                    <a:pt x="8981" y="6781"/>
                    <a:pt x="8953" y="6746"/>
                  </a:cubicBezTo>
                  <a:cubicBezTo>
                    <a:pt x="8829" y="6593"/>
                    <a:pt x="8845" y="6380"/>
                    <a:pt x="8779" y="6274"/>
                  </a:cubicBezTo>
                  <a:cubicBezTo>
                    <a:pt x="8635" y="6048"/>
                    <a:pt x="8573" y="5947"/>
                    <a:pt x="8490" y="5947"/>
                  </a:cubicBezTo>
                  <a:cubicBezTo>
                    <a:pt x="8433" y="5947"/>
                    <a:pt x="8366" y="5995"/>
                    <a:pt x="8256" y="6085"/>
                  </a:cubicBezTo>
                  <a:cubicBezTo>
                    <a:pt x="8097" y="6214"/>
                    <a:pt x="8124" y="6446"/>
                    <a:pt x="8275" y="6630"/>
                  </a:cubicBezTo>
                  <a:cubicBezTo>
                    <a:pt x="8363" y="6740"/>
                    <a:pt x="8556" y="6783"/>
                    <a:pt x="8672" y="6869"/>
                  </a:cubicBezTo>
                  <a:cubicBezTo>
                    <a:pt x="8768" y="6940"/>
                    <a:pt x="8852" y="7004"/>
                    <a:pt x="8922" y="7047"/>
                  </a:cubicBezTo>
                  <a:cubicBezTo>
                    <a:pt x="8674" y="7242"/>
                    <a:pt x="8431" y="7435"/>
                    <a:pt x="8189" y="7626"/>
                  </a:cubicBezTo>
                  <a:cubicBezTo>
                    <a:pt x="8087" y="7575"/>
                    <a:pt x="7905" y="7503"/>
                    <a:pt x="7860" y="7447"/>
                  </a:cubicBezTo>
                  <a:cubicBezTo>
                    <a:pt x="7701" y="7256"/>
                    <a:pt x="7689" y="7010"/>
                    <a:pt x="7600" y="6880"/>
                  </a:cubicBezTo>
                  <a:cubicBezTo>
                    <a:pt x="7401" y="6589"/>
                    <a:pt x="7320" y="6466"/>
                    <a:pt x="7224" y="6466"/>
                  </a:cubicBezTo>
                  <a:cubicBezTo>
                    <a:pt x="7164" y="6466"/>
                    <a:pt x="7099" y="6513"/>
                    <a:pt x="6997" y="6598"/>
                  </a:cubicBezTo>
                  <a:cubicBezTo>
                    <a:pt x="6838" y="6729"/>
                    <a:pt x="6901" y="7001"/>
                    <a:pt x="7094" y="7234"/>
                  </a:cubicBezTo>
                  <a:cubicBezTo>
                    <a:pt x="7207" y="7371"/>
                    <a:pt x="7427" y="7444"/>
                    <a:pt x="7567" y="7557"/>
                  </a:cubicBezTo>
                  <a:cubicBezTo>
                    <a:pt x="7711" y="7675"/>
                    <a:pt x="7837" y="7778"/>
                    <a:pt x="7926" y="7834"/>
                  </a:cubicBezTo>
                  <a:cubicBezTo>
                    <a:pt x="7661" y="8042"/>
                    <a:pt x="7399" y="8247"/>
                    <a:pt x="7140" y="8450"/>
                  </a:cubicBezTo>
                  <a:cubicBezTo>
                    <a:pt x="7079" y="8417"/>
                    <a:pt x="7024" y="8384"/>
                    <a:pt x="7007" y="8355"/>
                  </a:cubicBezTo>
                  <a:cubicBezTo>
                    <a:pt x="6904" y="8183"/>
                    <a:pt x="6949" y="7972"/>
                    <a:pt x="6896" y="7857"/>
                  </a:cubicBezTo>
                  <a:cubicBezTo>
                    <a:pt x="6776" y="7595"/>
                    <a:pt x="6729" y="7486"/>
                    <a:pt x="6637" y="7486"/>
                  </a:cubicBezTo>
                  <a:cubicBezTo>
                    <a:pt x="6582" y="7486"/>
                    <a:pt x="6512" y="7524"/>
                    <a:pt x="6401" y="7591"/>
                  </a:cubicBezTo>
                  <a:cubicBezTo>
                    <a:pt x="6225" y="7697"/>
                    <a:pt x="6223" y="7932"/>
                    <a:pt x="6348" y="8140"/>
                  </a:cubicBezTo>
                  <a:cubicBezTo>
                    <a:pt x="6421" y="8262"/>
                    <a:pt x="6609" y="8333"/>
                    <a:pt x="6712" y="8437"/>
                  </a:cubicBezTo>
                  <a:cubicBezTo>
                    <a:pt x="6786" y="8510"/>
                    <a:pt x="6853" y="8578"/>
                    <a:pt x="6911" y="8631"/>
                  </a:cubicBezTo>
                  <a:cubicBezTo>
                    <a:pt x="6561" y="8902"/>
                    <a:pt x="6218" y="9171"/>
                    <a:pt x="5878" y="9434"/>
                  </a:cubicBezTo>
                  <a:cubicBezTo>
                    <a:pt x="5835" y="9416"/>
                    <a:pt x="5800" y="9397"/>
                    <a:pt x="5785" y="9378"/>
                  </a:cubicBezTo>
                  <a:cubicBezTo>
                    <a:pt x="5715" y="9293"/>
                    <a:pt x="5685" y="9192"/>
                    <a:pt x="5667" y="9100"/>
                  </a:cubicBezTo>
                  <a:cubicBezTo>
                    <a:pt x="5658" y="9055"/>
                    <a:pt x="5653" y="9009"/>
                    <a:pt x="5643" y="8970"/>
                  </a:cubicBezTo>
                  <a:cubicBezTo>
                    <a:pt x="5634" y="8929"/>
                    <a:pt x="5626" y="8894"/>
                    <a:pt x="5612" y="8864"/>
                  </a:cubicBezTo>
                  <a:cubicBezTo>
                    <a:pt x="5559" y="8755"/>
                    <a:pt x="5525" y="8670"/>
                    <a:pt x="5494" y="8609"/>
                  </a:cubicBezTo>
                  <a:lnTo>
                    <a:pt x="5472" y="8566"/>
                  </a:lnTo>
                  <a:cubicBezTo>
                    <a:pt x="5466" y="8552"/>
                    <a:pt x="5459" y="8541"/>
                    <a:pt x="5452" y="8531"/>
                  </a:cubicBezTo>
                  <a:cubicBezTo>
                    <a:pt x="5439" y="8509"/>
                    <a:pt x="5424" y="8494"/>
                    <a:pt x="5409" y="8482"/>
                  </a:cubicBezTo>
                  <a:cubicBezTo>
                    <a:pt x="5389" y="8467"/>
                    <a:pt x="5367" y="8461"/>
                    <a:pt x="5341" y="8461"/>
                  </a:cubicBezTo>
                  <a:cubicBezTo>
                    <a:pt x="5288" y="8461"/>
                    <a:pt x="5217" y="8489"/>
                    <a:pt x="5112" y="8537"/>
                  </a:cubicBezTo>
                  <a:cubicBezTo>
                    <a:pt x="5065" y="8559"/>
                    <a:pt x="5030" y="8591"/>
                    <a:pt x="5004" y="8632"/>
                  </a:cubicBezTo>
                  <a:cubicBezTo>
                    <a:pt x="4978" y="8674"/>
                    <a:pt x="4963" y="8723"/>
                    <a:pt x="4960" y="8778"/>
                  </a:cubicBezTo>
                  <a:cubicBezTo>
                    <a:pt x="4951" y="8889"/>
                    <a:pt x="4989" y="9024"/>
                    <a:pt x="5065" y="9149"/>
                  </a:cubicBezTo>
                  <a:cubicBezTo>
                    <a:pt x="5110" y="9224"/>
                    <a:pt x="5188" y="9283"/>
                    <a:pt x="5267" y="9336"/>
                  </a:cubicBezTo>
                  <a:cubicBezTo>
                    <a:pt x="5348" y="9390"/>
                    <a:pt x="5432" y="9437"/>
                    <a:pt x="5498" y="9491"/>
                  </a:cubicBezTo>
                  <a:cubicBezTo>
                    <a:pt x="5552" y="9535"/>
                    <a:pt x="5602" y="9575"/>
                    <a:pt x="5651" y="9611"/>
                  </a:cubicBezTo>
                  <a:cubicBezTo>
                    <a:pt x="5400" y="9808"/>
                    <a:pt x="5150" y="9999"/>
                    <a:pt x="4904" y="10190"/>
                  </a:cubicBezTo>
                  <a:cubicBezTo>
                    <a:pt x="4817" y="10145"/>
                    <a:pt x="4726" y="10094"/>
                    <a:pt x="4697" y="10054"/>
                  </a:cubicBezTo>
                  <a:cubicBezTo>
                    <a:pt x="4549" y="9853"/>
                    <a:pt x="4553" y="9608"/>
                    <a:pt x="4471" y="9474"/>
                  </a:cubicBezTo>
                  <a:cubicBezTo>
                    <a:pt x="4286" y="9167"/>
                    <a:pt x="4213" y="9041"/>
                    <a:pt x="4114" y="9041"/>
                  </a:cubicBezTo>
                  <a:cubicBezTo>
                    <a:pt x="4056" y="9041"/>
                    <a:pt x="3989" y="9084"/>
                    <a:pt x="3886" y="9160"/>
                  </a:cubicBezTo>
                  <a:cubicBezTo>
                    <a:pt x="3720" y="9283"/>
                    <a:pt x="3767" y="9556"/>
                    <a:pt x="3945" y="9798"/>
                  </a:cubicBezTo>
                  <a:cubicBezTo>
                    <a:pt x="4049" y="9941"/>
                    <a:pt x="4264" y="10025"/>
                    <a:pt x="4397" y="10146"/>
                  </a:cubicBezTo>
                  <a:cubicBezTo>
                    <a:pt x="4495" y="10236"/>
                    <a:pt x="4585" y="10318"/>
                    <a:pt x="4659" y="10378"/>
                  </a:cubicBezTo>
                  <a:cubicBezTo>
                    <a:pt x="4332" y="10631"/>
                    <a:pt x="4011" y="10879"/>
                    <a:pt x="3695" y="11122"/>
                  </a:cubicBezTo>
                  <a:cubicBezTo>
                    <a:pt x="3624" y="11095"/>
                    <a:pt x="3555" y="11066"/>
                    <a:pt x="3532" y="11038"/>
                  </a:cubicBezTo>
                  <a:cubicBezTo>
                    <a:pt x="3398" y="10877"/>
                    <a:pt x="3404" y="10654"/>
                    <a:pt x="3332" y="10545"/>
                  </a:cubicBezTo>
                  <a:cubicBezTo>
                    <a:pt x="3174" y="10308"/>
                    <a:pt x="3105" y="10202"/>
                    <a:pt x="3020" y="10202"/>
                  </a:cubicBezTo>
                  <a:cubicBezTo>
                    <a:pt x="2962" y="10202"/>
                    <a:pt x="2896" y="10251"/>
                    <a:pt x="2788" y="10341"/>
                  </a:cubicBezTo>
                  <a:cubicBezTo>
                    <a:pt x="2630" y="10472"/>
                    <a:pt x="2669" y="10712"/>
                    <a:pt x="2833" y="10907"/>
                  </a:cubicBezTo>
                  <a:cubicBezTo>
                    <a:pt x="2927" y="11022"/>
                    <a:pt x="3128" y="11068"/>
                    <a:pt x="3250" y="11162"/>
                  </a:cubicBezTo>
                  <a:cubicBezTo>
                    <a:pt x="3324" y="11216"/>
                    <a:pt x="3392" y="11267"/>
                    <a:pt x="3453" y="11310"/>
                  </a:cubicBezTo>
                  <a:cubicBezTo>
                    <a:pt x="3155" y="11540"/>
                    <a:pt x="2861" y="11766"/>
                    <a:pt x="2572" y="11990"/>
                  </a:cubicBezTo>
                  <a:cubicBezTo>
                    <a:pt x="2530" y="12022"/>
                    <a:pt x="2487" y="12054"/>
                    <a:pt x="2446" y="12086"/>
                  </a:cubicBezTo>
                  <a:cubicBezTo>
                    <a:pt x="2374" y="12062"/>
                    <a:pt x="2304" y="12034"/>
                    <a:pt x="2282" y="12007"/>
                  </a:cubicBezTo>
                  <a:cubicBezTo>
                    <a:pt x="2156" y="11855"/>
                    <a:pt x="2169" y="11642"/>
                    <a:pt x="2100" y="11537"/>
                  </a:cubicBezTo>
                  <a:cubicBezTo>
                    <a:pt x="1954" y="11315"/>
                    <a:pt x="1891" y="11214"/>
                    <a:pt x="1809" y="11214"/>
                  </a:cubicBezTo>
                  <a:cubicBezTo>
                    <a:pt x="1752" y="11214"/>
                    <a:pt x="1686" y="11263"/>
                    <a:pt x="1576" y="11355"/>
                  </a:cubicBezTo>
                  <a:cubicBezTo>
                    <a:pt x="1417" y="11486"/>
                    <a:pt x="1448" y="11717"/>
                    <a:pt x="1601" y="11901"/>
                  </a:cubicBezTo>
                  <a:cubicBezTo>
                    <a:pt x="1691" y="12008"/>
                    <a:pt x="1884" y="12049"/>
                    <a:pt x="2001" y="12134"/>
                  </a:cubicBezTo>
                  <a:cubicBezTo>
                    <a:pt x="2073" y="12185"/>
                    <a:pt x="2140" y="12234"/>
                    <a:pt x="2199" y="12274"/>
                  </a:cubicBezTo>
                  <a:cubicBezTo>
                    <a:pt x="2190" y="12280"/>
                    <a:pt x="2184" y="12286"/>
                    <a:pt x="2175" y="12292"/>
                  </a:cubicBezTo>
                  <a:cubicBezTo>
                    <a:pt x="2110" y="12341"/>
                    <a:pt x="2045" y="12393"/>
                    <a:pt x="1981" y="12442"/>
                  </a:cubicBezTo>
                  <a:cubicBezTo>
                    <a:pt x="1949" y="12467"/>
                    <a:pt x="1916" y="12490"/>
                    <a:pt x="1885" y="12516"/>
                  </a:cubicBezTo>
                  <a:cubicBezTo>
                    <a:pt x="1855" y="12539"/>
                    <a:pt x="1825" y="12561"/>
                    <a:pt x="1796" y="12582"/>
                  </a:cubicBezTo>
                  <a:cubicBezTo>
                    <a:pt x="1737" y="12622"/>
                    <a:pt x="1679" y="12656"/>
                    <a:pt x="1626" y="12676"/>
                  </a:cubicBezTo>
                  <a:cubicBezTo>
                    <a:pt x="1600" y="12687"/>
                    <a:pt x="1576" y="12694"/>
                    <a:pt x="1552" y="12698"/>
                  </a:cubicBezTo>
                  <a:cubicBezTo>
                    <a:pt x="1547" y="12699"/>
                    <a:pt x="1540" y="12700"/>
                    <a:pt x="1535" y="12700"/>
                  </a:cubicBezTo>
                  <a:lnTo>
                    <a:pt x="1519" y="12701"/>
                  </a:lnTo>
                  <a:cubicBezTo>
                    <a:pt x="1512" y="12701"/>
                    <a:pt x="1505" y="12702"/>
                    <a:pt x="1498" y="12702"/>
                  </a:cubicBezTo>
                  <a:cubicBezTo>
                    <a:pt x="1494" y="12702"/>
                    <a:pt x="1491" y="12702"/>
                    <a:pt x="1488" y="12701"/>
                  </a:cubicBezTo>
                  <a:cubicBezTo>
                    <a:pt x="1447" y="12699"/>
                    <a:pt x="1409" y="12688"/>
                    <a:pt x="1368" y="12663"/>
                  </a:cubicBezTo>
                  <a:cubicBezTo>
                    <a:pt x="1327" y="12640"/>
                    <a:pt x="1284" y="12603"/>
                    <a:pt x="1244" y="12558"/>
                  </a:cubicBezTo>
                  <a:cubicBezTo>
                    <a:pt x="1203" y="12512"/>
                    <a:pt x="1163" y="12458"/>
                    <a:pt x="1126" y="12401"/>
                  </a:cubicBezTo>
                  <a:cubicBezTo>
                    <a:pt x="1106" y="12371"/>
                    <a:pt x="1088" y="12342"/>
                    <a:pt x="1071" y="12310"/>
                  </a:cubicBezTo>
                  <a:cubicBezTo>
                    <a:pt x="1052" y="12279"/>
                    <a:pt x="1034" y="12246"/>
                    <a:pt x="1015" y="12213"/>
                  </a:cubicBezTo>
                  <a:cubicBezTo>
                    <a:pt x="940" y="12079"/>
                    <a:pt x="869" y="11948"/>
                    <a:pt x="806" y="11818"/>
                  </a:cubicBezTo>
                  <a:cubicBezTo>
                    <a:pt x="743" y="11688"/>
                    <a:pt x="688" y="11559"/>
                    <a:pt x="647" y="11430"/>
                  </a:cubicBezTo>
                  <a:cubicBezTo>
                    <a:pt x="605" y="11302"/>
                    <a:pt x="577" y="11174"/>
                    <a:pt x="568" y="11053"/>
                  </a:cubicBezTo>
                  <a:cubicBezTo>
                    <a:pt x="559" y="10929"/>
                    <a:pt x="568" y="10812"/>
                    <a:pt x="596" y="10699"/>
                  </a:cubicBezTo>
                  <a:cubicBezTo>
                    <a:pt x="611" y="10642"/>
                    <a:pt x="628" y="10586"/>
                    <a:pt x="652" y="10530"/>
                  </a:cubicBezTo>
                  <a:cubicBezTo>
                    <a:pt x="675" y="10475"/>
                    <a:pt x="701" y="10422"/>
                    <a:pt x="733" y="10371"/>
                  </a:cubicBezTo>
                  <a:cubicBezTo>
                    <a:pt x="854" y="10162"/>
                    <a:pt x="1033" y="9979"/>
                    <a:pt x="1232" y="9812"/>
                  </a:cubicBezTo>
                  <a:cubicBezTo>
                    <a:pt x="1282" y="9770"/>
                    <a:pt x="1332" y="9730"/>
                    <a:pt x="1385" y="9690"/>
                  </a:cubicBezTo>
                  <a:cubicBezTo>
                    <a:pt x="1437" y="9649"/>
                    <a:pt x="1490" y="9611"/>
                    <a:pt x="1544" y="9573"/>
                  </a:cubicBezTo>
                  <a:lnTo>
                    <a:pt x="1624" y="9517"/>
                  </a:lnTo>
                  <a:lnTo>
                    <a:pt x="1691" y="9471"/>
                  </a:lnTo>
                  <a:lnTo>
                    <a:pt x="1727" y="9447"/>
                  </a:lnTo>
                  <a:lnTo>
                    <a:pt x="1767" y="9420"/>
                  </a:lnTo>
                  <a:cubicBezTo>
                    <a:pt x="1821" y="9384"/>
                    <a:pt x="1875" y="9347"/>
                    <a:pt x="1930" y="9311"/>
                  </a:cubicBezTo>
                  <a:cubicBezTo>
                    <a:pt x="1957" y="9293"/>
                    <a:pt x="1984" y="9275"/>
                    <a:pt x="2011" y="9257"/>
                  </a:cubicBezTo>
                  <a:cubicBezTo>
                    <a:pt x="2034" y="9239"/>
                    <a:pt x="2082" y="9227"/>
                    <a:pt x="2051" y="9191"/>
                  </a:cubicBezTo>
                  <a:lnTo>
                    <a:pt x="1890" y="8841"/>
                  </a:lnTo>
                  <a:cubicBezTo>
                    <a:pt x="1872" y="8798"/>
                    <a:pt x="1853" y="8756"/>
                    <a:pt x="1836" y="8713"/>
                  </a:cubicBezTo>
                  <a:cubicBezTo>
                    <a:pt x="1824" y="8684"/>
                    <a:pt x="1812" y="8654"/>
                    <a:pt x="1802" y="8625"/>
                  </a:cubicBezTo>
                  <a:cubicBezTo>
                    <a:pt x="1789" y="8595"/>
                    <a:pt x="1778" y="8566"/>
                    <a:pt x="1767" y="8536"/>
                  </a:cubicBezTo>
                  <a:lnTo>
                    <a:pt x="1735" y="8447"/>
                  </a:lnTo>
                  <a:cubicBezTo>
                    <a:pt x="1724" y="8418"/>
                    <a:pt x="1713" y="8389"/>
                    <a:pt x="1705" y="8359"/>
                  </a:cubicBezTo>
                  <a:lnTo>
                    <a:pt x="1676" y="8270"/>
                  </a:lnTo>
                  <a:cubicBezTo>
                    <a:pt x="1539" y="7840"/>
                    <a:pt x="1458" y="7408"/>
                    <a:pt x="1421" y="6985"/>
                  </a:cubicBezTo>
                  <a:cubicBezTo>
                    <a:pt x="1385" y="6562"/>
                    <a:pt x="1393" y="6147"/>
                    <a:pt x="1442" y="5751"/>
                  </a:cubicBezTo>
                  <a:cubicBezTo>
                    <a:pt x="1465" y="5552"/>
                    <a:pt x="1499" y="5358"/>
                    <a:pt x="1540" y="5170"/>
                  </a:cubicBezTo>
                  <a:cubicBezTo>
                    <a:pt x="1582" y="4982"/>
                    <a:pt x="1632" y="4799"/>
                    <a:pt x="1691" y="4622"/>
                  </a:cubicBezTo>
                  <a:cubicBezTo>
                    <a:pt x="1750" y="4444"/>
                    <a:pt x="1814" y="4272"/>
                    <a:pt x="1887" y="4107"/>
                  </a:cubicBezTo>
                  <a:cubicBezTo>
                    <a:pt x="1959" y="3943"/>
                    <a:pt x="2040" y="3784"/>
                    <a:pt x="2125" y="3631"/>
                  </a:cubicBezTo>
                  <a:cubicBezTo>
                    <a:pt x="2210" y="3477"/>
                    <a:pt x="2301" y="3332"/>
                    <a:pt x="2398" y="3193"/>
                  </a:cubicBezTo>
                  <a:lnTo>
                    <a:pt x="2433" y="3140"/>
                  </a:lnTo>
                  <a:lnTo>
                    <a:pt x="2451" y="3115"/>
                  </a:lnTo>
                  <a:lnTo>
                    <a:pt x="2470" y="3090"/>
                  </a:lnTo>
                  <a:cubicBezTo>
                    <a:pt x="2494" y="3056"/>
                    <a:pt x="2519" y="3023"/>
                    <a:pt x="2544" y="2989"/>
                  </a:cubicBezTo>
                  <a:cubicBezTo>
                    <a:pt x="2569" y="2955"/>
                    <a:pt x="2594" y="2923"/>
                    <a:pt x="2620" y="2891"/>
                  </a:cubicBezTo>
                  <a:cubicBezTo>
                    <a:pt x="2633" y="2875"/>
                    <a:pt x="2646" y="2859"/>
                    <a:pt x="2658" y="2843"/>
                  </a:cubicBezTo>
                  <a:cubicBezTo>
                    <a:pt x="2671" y="2826"/>
                    <a:pt x="2683" y="2810"/>
                    <a:pt x="2696" y="2795"/>
                  </a:cubicBezTo>
                  <a:cubicBezTo>
                    <a:pt x="2723" y="2764"/>
                    <a:pt x="2748" y="2733"/>
                    <a:pt x="2775" y="2702"/>
                  </a:cubicBezTo>
                  <a:cubicBezTo>
                    <a:pt x="2802" y="2671"/>
                    <a:pt x="2828" y="2642"/>
                    <a:pt x="2853" y="2611"/>
                  </a:cubicBezTo>
                  <a:lnTo>
                    <a:pt x="2934" y="2521"/>
                  </a:lnTo>
                  <a:lnTo>
                    <a:pt x="2975" y="2477"/>
                  </a:lnTo>
                  <a:cubicBezTo>
                    <a:pt x="2987" y="2462"/>
                    <a:pt x="3003" y="2449"/>
                    <a:pt x="3016" y="2434"/>
                  </a:cubicBezTo>
                  <a:cubicBezTo>
                    <a:pt x="3044" y="2406"/>
                    <a:pt x="3071" y="2377"/>
                    <a:pt x="3099" y="2350"/>
                  </a:cubicBezTo>
                  <a:lnTo>
                    <a:pt x="3184" y="2269"/>
                  </a:lnTo>
                  <a:cubicBezTo>
                    <a:pt x="3212" y="2242"/>
                    <a:pt x="3240" y="2215"/>
                    <a:pt x="3269" y="2189"/>
                  </a:cubicBezTo>
                  <a:cubicBezTo>
                    <a:pt x="3297" y="2165"/>
                    <a:pt x="3325" y="2138"/>
                    <a:pt x="3354" y="2113"/>
                  </a:cubicBezTo>
                  <a:cubicBezTo>
                    <a:pt x="3583" y="1912"/>
                    <a:pt x="3818" y="1733"/>
                    <a:pt x="4055" y="1580"/>
                  </a:cubicBezTo>
                  <a:cubicBezTo>
                    <a:pt x="4294" y="1426"/>
                    <a:pt x="4532" y="1294"/>
                    <a:pt x="4770" y="1182"/>
                  </a:cubicBezTo>
                  <a:cubicBezTo>
                    <a:pt x="5246" y="958"/>
                    <a:pt x="5712" y="815"/>
                    <a:pt x="6149" y="733"/>
                  </a:cubicBezTo>
                  <a:cubicBezTo>
                    <a:pt x="6516" y="664"/>
                    <a:pt x="6864" y="637"/>
                    <a:pt x="7188" y="637"/>
                  </a:cubicBezTo>
                  <a:cubicBezTo>
                    <a:pt x="7251" y="637"/>
                    <a:pt x="7313" y="638"/>
                    <a:pt x="7374" y="640"/>
                  </a:cubicBezTo>
                  <a:cubicBezTo>
                    <a:pt x="7562" y="646"/>
                    <a:pt x="7740" y="660"/>
                    <a:pt x="7911" y="681"/>
                  </a:cubicBezTo>
                  <a:cubicBezTo>
                    <a:pt x="8082" y="703"/>
                    <a:pt x="8243" y="726"/>
                    <a:pt x="8394" y="759"/>
                  </a:cubicBezTo>
                  <a:cubicBezTo>
                    <a:pt x="8412" y="763"/>
                    <a:pt x="8432" y="767"/>
                    <a:pt x="8450" y="769"/>
                  </a:cubicBezTo>
                  <a:lnTo>
                    <a:pt x="8507" y="781"/>
                  </a:lnTo>
                  <a:cubicBezTo>
                    <a:pt x="8545" y="790"/>
                    <a:pt x="8581" y="797"/>
                    <a:pt x="8616" y="806"/>
                  </a:cubicBezTo>
                  <a:cubicBezTo>
                    <a:pt x="8653" y="815"/>
                    <a:pt x="8688" y="823"/>
                    <a:pt x="8723" y="833"/>
                  </a:cubicBezTo>
                  <a:cubicBezTo>
                    <a:pt x="8740" y="837"/>
                    <a:pt x="8758" y="842"/>
                    <a:pt x="8775" y="846"/>
                  </a:cubicBezTo>
                  <a:cubicBezTo>
                    <a:pt x="8793" y="850"/>
                    <a:pt x="8809" y="855"/>
                    <a:pt x="8826" y="861"/>
                  </a:cubicBezTo>
                  <a:lnTo>
                    <a:pt x="8927" y="889"/>
                  </a:lnTo>
                  <a:cubicBezTo>
                    <a:pt x="8960" y="898"/>
                    <a:pt x="8991" y="909"/>
                    <a:pt x="9024" y="919"/>
                  </a:cubicBezTo>
                  <a:cubicBezTo>
                    <a:pt x="9056" y="928"/>
                    <a:pt x="9087" y="937"/>
                    <a:pt x="9118" y="948"/>
                  </a:cubicBezTo>
                  <a:cubicBezTo>
                    <a:pt x="9148" y="958"/>
                    <a:pt x="9178" y="968"/>
                    <a:pt x="9209" y="979"/>
                  </a:cubicBezTo>
                  <a:cubicBezTo>
                    <a:pt x="9448" y="1060"/>
                    <a:pt x="9655" y="1146"/>
                    <a:pt x="9836" y="1230"/>
                  </a:cubicBezTo>
                  <a:cubicBezTo>
                    <a:pt x="9882" y="1251"/>
                    <a:pt x="9925" y="1272"/>
                    <a:pt x="9968" y="1291"/>
                  </a:cubicBezTo>
                  <a:cubicBezTo>
                    <a:pt x="9989" y="1302"/>
                    <a:pt x="10010" y="1312"/>
                    <a:pt x="10029" y="1321"/>
                  </a:cubicBezTo>
                  <a:cubicBezTo>
                    <a:pt x="10050" y="1332"/>
                    <a:pt x="10070" y="1342"/>
                    <a:pt x="10088" y="1353"/>
                  </a:cubicBezTo>
                  <a:cubicBezTo>
                    <a:pt x="10128" y="1372"/>
                    <a:pt x="10166" y="1391"/>
                    <a:pt x="10201" y="1410"/>
                  </a:cubicBezTo>
                  <a:cubicBezTo>
                    <a:pt x="10238" y="1429"/>
                    <a:pt x="10273" y="1447"/>
                    <a:pt x="10306" y="1466"/>
                  </a:cubicBezTo>
                  <a:cubicBezTo>
                    <a:pt x="10340" y="1484"/>
                    <a:pt x="10372" y="1503"/>
                    <a:pt x="10403" y="1520"/>
                  </a:cubicBezTo>
                  <a:cubicBezTo>
                    <a:pt x="10434" y="1537"/>
                    <a:pt x="10464" y="1553"/>
                    <a:pt x="10493" y="1570"/>
                  </a:cubicBezTo>
                  <a:cubicBezTo>
                    <a:pt x="10521" y="1586"/>
                    <a:pt x="10549" y="1602"/>
                    <a:pt x="10575" y="1618"/>
                  </a:cubicBezTo>
                  <a:cubicBezTo>
                    <a:pt x="10602" y="1633"/>
                    <a:pt x="10627" y="1648"/>
                    <a:pt x="10650" y="1662"/>
                  </a:cubicBezTo>
                  <a:cubicBezTo>
                    <a:pt x="10698" y="1692"/>
                    <a:pt x="10742" y="1716"/>
                    <a:pt x="10783" y="1740"/>
                  </a:cubicBezTo>
                  <a:cubicBezTo>
                    <a:pt x="10823" y="1764"/>
                    <a:pt x="10861" y="1786"/>
                    <a:pt x="10894" y="1805"/>
                  </a:cubicBezTo>
                  <a:cubicBezTo>
                    <a:pt x="10963" y="1844"/>
                    <a:pt x="11017" y="1874"/>
                    <a:pt x="11065" y="1893"/>
                  </a:cubicBezTo>
                  <a:cubicBezTo>
                    <a:pt x="11111" y="1914"/>
                    <a:pt x="11148" y="1927"/>
                    <a:pt x="11179" y="1933"/>
                  </a:cubicBezTo>
                  <a:cubicBezTo>
                    <a:pt x="11189" y="1934"/>
                    <a:pt x="11199" y="1935"/>
                    <a:pt x="11208" y="1935"/>
                  </a:cubicBezTo>
                  <a:cubicBezTo>
                    <a:pt x="11253" y="1935"/>
                    <a:pt x="11282" y="1918"/>
                    <a:pt x="11305" y="1891"/>
                  </a:cubicBezTo>
                  <a:cubicBezTo>
                    <a:pt x="11313" y="1881"/>
                    <a:pt x="11302" y="1854"/>
                    <a:pt x="11272" y="1811"/>
                  </a:cubicBezTo>
                  <a:cubicBezTo>
                    <a:pt x="11257" y="1790"/>
                    <a:pt x="11237" y="1764"/>
                    <a:pt x="11211" y="1735"/>
                  </a:cubicBezTo>
                  <a:cubicBezTo>
                    <a:pt x="11186" y="1707"/>
                    <a:pt x="11155" y="1675"/>
                    <a:pt x="11119" y="1638"/>
                  </a:cubicBezTo>
                  <a:cubicBezTo>
                    <a:pt x="10979" y="1495"/>
                    <a:pt x="10756" y="1297"/>
                    <a:pt x="10435" y="1084"/>
                  </a:cubicBezTo>
                  <a:cubicBezTo>
                    <a:pt x="10115" y="871"/>
                    <a:pt x="9700" y="644"/>
                    <a:pt x="9185" y="457"/>
                  </a:cubicBezTo>
                  <a:cubicBezTo>
                    <a:pt x="9153" y="445"/>
                    <a:pt x="9120" y="434"/>
                    <a:pt x="9087" y="421"/>
                  </a:cubicBezTo>
                  <a:cubicBezTo>
                    <a:pt x="9054" y="411"/>
                    <a:pt x="9019" y="400"/>
                    <a:pt x="8986" y="388"/>
                  </a:cubicBezTo>
                  <a:cubicBezTo>
                    <a:pt x="8919" y="365"/>
                    <a:pt x="8850" y="345"/>
                    <a:pt x="8780" y="325"/>
                  </a:cubicBezTo>
                  <a:cubicBezTo>
                    <a:pt x="8744" y="314"/>
                    <a:pt x="8708" y="305"/>
                    <a:pt x="8672" y="296"/>
                  </a:cubicBezTo>
                  <a:lnTo>
                    <a:pt x="8563" y="268"/>
                  </a:lnTo>
                  <a:cubicBezTo>
                    <a:pt x="8527" y="259"/>
                    <a:pt x="8490" y="249"/>
                    <a:pt x="8452" y="242"/>
                  </a:cubicBezTo>
                  <a:cubicBezTo>
                    <a:pt x="8433" y="238"/>
                    <a:pt x="8415" y="232"/>
                    <a:pt x="8395" y="228"/>
                  </a:cubicBezTo>
                  <a:lnTo>
                    <a:pt x="8339" y="216"/>
                  </a:lnTo>
                  <a:cubicBezTo>
                    <a:pt x="8302" y="209"/>
                    <a:pt x="8262" y="200"/>
                    <a:pt x="8223" y="194"/>
                  </a:cubicBezTo>
                  <a:cubicBezTo>
                    <a:pt x="8185" y="185"/>
                    <a:pt x="8146" y="180"/>
                    <a:pt x="8105" y="172"/>
                  </a:cubicBezTo>
                  <a:cubicBezTo>
                    <a:pt x="8026" y="157"/>
                    <a:pt x="7945" y="146"/>
                    <a:pt x="7863" y="135"/>
                  </a:cubicBezTo>
                  <a:cubicBezTo>
                    <a:pt x="7824" y="130"/>
                    <a:pt x="7782" y="126"/>
                    <a:pt x="7740" y="120"/>
                  </a:cubicBezTo>
                  <a:cubicBezTo>
                    <a:pt x="7719" y="118"/>
                    <a:pt x="7698" y="115"/>
                    <a:pt x="7677" y="114"/>
                  </a:cubicBezTo>
                  <a:cubicBezTo>
                    <a:pt x="7655" y="112"/>
                    <a:pt x="7636" y="110"/>
                    <a:pt x="7614" y="109"/>
                  </a:cubicBezTo>
                  <a:cubicBezTo>
                    <a:pt x="7572" y="104"/>
                    <a:pt x="7529" y="102"/>
                    <a:pt x="7486" y="98"/>
                  </a:cubicBezTo>
                  <a:cubicBezTo>
                    <a:pt x="7443" y="96"/>
                    <a:pt x="7400" y="93"/>
                    <a:pt x="7357" y="91"/>
                  </a:cubicBezTo>
                  <a:cubicBezTo>
                    <a:pt x="7257" y="86"/>
                    <a:pt x="7154" y="84"/>
                    <a:pt x="7050" y="84"/>
                  </a:cubicBezTo>
                  <a:cubicBezTo>
                    <a:pt x="6975" y="84"/>
                    <a:pt x="6900" y="85"/>
                    <a:pt x="6825" y="88"/>
                  </a:cubicBezTo>
                  <a:cubicBezTo>
                    <a:pt x="6643" y="96"/>
                    <a:pt x="6456" y="109"/>
                    <a:pt x="6268" y="135"/>
                  </a:cubicBezTo>
                  <a:cubicBezTo>
                    <a:pt x="6080" y="161"/>
                    <a:pt x="5888" y="194"/>
                    <a:pt x="5695" y="239"/>
                  </a:cubicBezTo>
                  <a:cubicBezTo>
                    <a:pt x="5503" y="285"/>
                    <a:pt x="5308" y="339"/>
                    <a:pt x="5113" y="404"/>
                  </a:cubicBezTo>
                  <a:cubicBezTo>
                    <a:pt x="4726" y="536"/>
                    <a:pt x="4338" y="710"/>
                    <a:pt x="3959" y="929"/>
                  </a:cubicBezTo>
                  <a:cubicBezTo>
                    <a:pt x="3582" y="1149"/>
                    <a:pt x="3215" y="1413"/>
                    <a:pt x="2871" y="1720"/>
                  </a:cubicBezTo>
                  <a:cubicBezTo>
                    <a:pt x="2528" y="2027"/>
                    <a:pt x="2208" y="2380"/>
                    <a:pt x="1927" y="2773"/>
                  </a:cubicBezTo>
                  <a:cubicBezTo>
                    <a:pt x="1647" y="3166"/>
                    <a:pt x="1405" y="3603"/>
                    <a:pt x="1219" y="4072"/>
                  </a:cubicBezTo>
                  <a:cubicBezTo>
                    <a:pt x="849" y="5006"/>
                    <a:pt x="696" y="6061"/>
                    <a:pt x="801" y="7117"/>
                  </a:cubicBezTo>
                  <a:cubicBezTo>
                    <a:pt x="833" y="7425"/>
                    <a:pt x="887" y="7735"/>
                    <a:pt x="963" y="8041"/>
                  </a:cubicBezTo>
                  <a:cubicBezTo>
                    <a:pt x="1041" y="8346"/>
                    <a:pt x="1140" y="8648"/>
                    <a:pt x="1263" y="8942"/>
                  </a:cubicBezTo>
                  <a:lnTo>
                    <a:pt x="1288" y="8997"/>
                  </a:lnTo>
                  <a:lnTo>
                    <a:pt x="1290" y="9003"/>
                  </a:lnTo>
                  <a:lnTo>
                    <a:pt x="1292" y="9007"/>
                  </a:lnTo>
                  <a:lnTo>
                    <a:pt x="1293" y="9008"/>
                  </a:lnTo>
                  <a:cubicBezTo>
                    <a:pt x="1293" y="9009"/>
                    <a:pt x="1294" y="9009"/>
                    <a:pt x="1294" y="9010"/>
                  </a:cubicBezTo>
                  <a:lnTo>
                    <a:pt x="1293" y="9012"/>
                  </a:lnTo>
                  <a:lnTo>
                    <a:pt x="1292" y="9013"/>
                  </a:lnTo>
                  <a:lnTo>
                    <a:pt x="1287" y="9017"/>
                  </a:lnTo>
                  <a:lnTo>
                    <a:pt x="1218" y="9067"/>
                  </a:lnTo>
                  <a:cubicBezTo>
                    <a:pt x="1154" y="9114"/>
                    <a:pt x="1090" y="9162"/>
                    <a:pt x="1026" y="9212"/>
                  </a:cubicBezTo>
                  <a:cubicBezTo>
                    <a:pt x="900" y="9311"/>
                    <a:pt x="773" y="9418"/>
                    <a:pt x="654" y="9538"/>
                  </a:cubicBezTo>
                  <a:cubicBezTo>
                    <a:pt x="595" y="9597"/>
                    <a:pt x="536" y="9660"/>
                    <a:pt x="481" y="9726"/>
                  </a:cubicBezTo>
                  <a:cubicBezTo>
                    <a:pt x="424" y="9792"/>
                    <a:pt x="372" y="9862"/>
                    <a:pt x="322" y="9936"/>
                  </a:cubicBezTo>
                  <a:cubicBezTo>
                    <a:pt x="223" y="10082"/>
                    <a:pt x="139" y="10247"/>
                    <a:pt x="82" y="10426"/>
                  </a:cubicBezTo>
                  <a:cubicBezTo>
                    <a:pt x="25" y="10603"/>
                    <a:pt x="0" y="10793"/>
                    <a:pt x="4" y="10979"/>
                  </a:cubicBezTo>
                  <a:cubicBezTo>
                    <a:pt x="10" y="11164"/>
                    <a:pt x="46" y="11344"/>
                    <a:pt x="97" y="11511"/>
                  </a:cubicBezTo>
                  <a:cubicBezTo>
                    <a:pt x="149" y="11678"/>
                    <a:pt x="216" y="11834"/>
                    <a:pt x="290" y="11983"/>
                  </a:cubicBezTo>
                  <a:cubicBezTo>
                    <a:pt x="364" y="12133"/>
                    <a:pt x="445" y="12272"/>
                    <a:pt x="525" y="12409"/>
                  </a:cubicBezTo>
                  <a:lnTo>
                    <a:pt x="585" y="12511"/>
                  </a:lnTo>
                  <a:lnTo>
                    <a:pt x="618" y="12563"/>
                  </a:lnTo>
                  <a:lnTo>
                    <a:pt x="651" y="12617"/>
                  </a:lnTo>
                  <a:cubicBezTo>
                    <a:pt x="697" y="12688"/>
                    <a:pt x="748" y="12762"/>
                    <a:pt x="809" y="12833"/>
                  </a:cubicBezTo>
                  <a:cubicBezTo>
                    <a:pt x="869" y="12904"/>
                    <a:pt x="938" y="12977"/>
                    <a:pt x="1025" y="13040"/>
                  </a:cubicBezTo>
                  <a:lnTo>
                    <a:pt x="1058" y="13063"/>
                  </a:lnTo>
                  <a:cubicBezTo>
                    <a:pt x="1069" y="13070"/>
                    <a:pt x="1083" y="13078"/>
                    <a:pt x="1094" y="13084"/>
                  </a:cubicBezTo>
                  <a:lnTo>
                    <a:pt x="1129" y="13106"/>
                  </a:lnTo>
                  <a:lnTo>
                    <a:pt x="1169" y="13124"/>
                  </a:lnTo>
                  <a:cubicBezTo>
                    <a:pt x="1182" y="13130"/>
                    <a:pt x="1193" y="13137"/>
                    <a:pt x="1209" y="13142"/>
                  </a:cubicBezTo>
                  <a:lnTo>
                    <a:pt x="1250" y="13156"/>
                  </a:lnTo>
                  <a:cubicBezTo>
                    <a:pt x="1277" y="13167"/>
                    <a:pt x="1308" y="13172"/>
                    <a:pt x="1337" y="13180"/>
                  </a:cubicBezTo>
                  <a:cubicBezTo>
                    <a:pt x="1352" y="13183"/>
                    <a:pt x="1368" y="13185"/>
                    <a:pt x="1381" y="13188"/>
                  </a:cubicBezTo>
                  <a:lnTo>
                    <a:pt x="1427" y="13193"/>
                  </a:lnTo>
                  <a:cubicBezTo>
                    <a:pt x="1441" y="13196"/>
                    <a:pt x="1456" y="13194"/>
                    <a:pt x="1472" y="13196"/>
                  </a:cubicBezTo>
                  <a:cubicBezTo>
                    <a:pt x="1482" y="13196"/>
                    <a:pt x="1492" y="13197"/>
                    <a:pt x="1503" y="13197"/>
                  </a:cubicBezTo>
                  <a:cubicBezTo>
                    <a:pt x="1508" y="13197"/>
                    <a:pt x="1513" y="13196"/>
                    <a:pt x="1518" y="13196"/>
                  </a:cubicBezTo>
                  <a:cubicBezTo>
                    <a:pt x="1578" y="13193"/>
                    <a:pt x="1636" y="13182"/>
                    <a:pt x="1690" y="13169"/>
                  </a:cubicBezTo>
                  <a:cubicBezTo>
                    <a:pt x="1743" y="13154"/>
                    <a:pt x="1793" y="13134"/>
                    <a:pt x="1840" y="13112"/>
                  </a:cubicBezTo>
                  <a:cubicBezTo>
                    <a:pt x="1885" y="13091"/>
                    <a:pt x="1929" y="13067"/>
                    <a:pt x="1969" y="13041"/>
                  </a:cubicBezTo>
                  <a:cubicBezTo>
                    <a:pt x="1988" y="13030"/>
                    <a:pt x="2008" y="13016"/>
                    <a:pt x="2026" y="13004"/>
                  </a:cubicBezTo>
                  <a:cubicBezTo>
                    <a:pt x="2044" y="12990"/>
                    <a:pt x="2064" y="12978"/>
                    <a:pt x="2080" y="12965"/>
                  </a:cubicBezTo>
                  <a:cubicBezTo>
                    <a:pt x="2116" y="12939"/>
                    <a:pt x="2148" y="12913"/>
                    <a:pt x="2181" y="12887"/>
                  </a:cubicBezTo>
                  <a:lnTo>
                    <a:pt x="2363" y="12737"/>
                  </a:lnTo>
                  <a:cubicBezTo>
                    <a:pt x="2485" y="12640"/>
                    <a:pt x="2605" y="12541"/>
                    <a:pt x="2724" y="12442"/>
                  </a:cubicBezTo>
                  <a:cubicBezTo>
                    <a:pt x="2965" y="12245"/>
                    <a:pt x="3207" y="12049"/>
                    <a:pt x="3447" y="11851"/>
                  </a:cubicBezTo>
                  <a:cubicBezTo>
                    <a:pt x="3927" y="11458"/>
                    <a:pt x="4408" y="11067"/>
                    <a:pt x="4883" y="10678"/>
                  </a:cubicBezTo>
                  <a:cubicBezTo>
                    <a:pt x="5837" y="9900"/>
                    <a:pt x="6778" y="9135"/>
                    <a:pt x="7700" y="8392"/>
                  </a:cubicBezTo>
                  <a:cubicBezTo>
                    <a:pt x="9115" y="7251"/>
                    <a:pt x="10470" y="6160"/>
                    <a:pt x="11719" y="5153"/>
                  </a:cubicBezTo>
                  <a:cubicBezTo>
                    <a:pt x="12989" y="4127"/>
                    <a:pt x="14153" y="3190"/>
                    <a:pt x="15164" y="2371"/>
                  </a:cubicBezTo>
                  <a:cubicBezTo>
                    <a:pt x="15018" y="2135"/>
                    <a:pt x="14864" y="1903"/>
                    <a:pt x="14715" y="1678"/>
                  </a:cubicBezTo>
                  <a:cubicBezTo>
                    <a:pt x="14580" y="1475"/>
                    <a:pt x="14449" y="1280"/>
                    <a:pt x="14324" y="1092"/>
                  </a:cubicBezTo>
                  <a:cubicBezTo>
                    <a:pt x="14060" y="695"/>
                    <a:pt x="13816" y="330"/>
                    <a:pt x="13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39"/>
          <p:cNvSpPr/>
          <p:nvPr/>
        </p:nvSpPr>
        <p:spPr>
          <a:xfrm flipH="1" rot="-5400000">
            <a:off x="6131975" y="0"/>
            <a:ext cx="3012000" cy="301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9"/>
          <p:cNvSpPr/>
          <p:nvPr/>
        </p:nvSpPr>
        <p:spPr>
          <a:xfrm flipH="1" rot="5400000">
            <a:off x="75" y="3293400"/>
            <a:ext cx="1850100" cy="1850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0"/>
          <p:cNvPicPr preferRelativeResize="0"/>
          <p:nvPr/>
        </p:nvPicPr>
        <p:blipFill rotWithShape="1">
          <a:blip r:embed="rId2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0"/>
          <p:cNvSpPr/>
          <p:nvPr/>
        </p:nvSpPr>
        <p:spPr>
          <a:xfrm flipH="1" rot="-5400000">
            <a:off x="6709200" y="0"/>
            <a:ext cx="2434800" cy="2434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/>
          <p:nvPr/>
        </p:nvSpPr>
        <p:spPr>
          <a:xfrm flipH="1" rot="5400000">
            <a:off x="100" y="2042700"/>
            <a:ext cx="3100800" cy="3100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/>
          <p:nvPr/>
        </p:nvSpPr>
        <p:spPr>
          <a:xfrm flipH="1">
            <a:off x="718229" y="404556"/>
            <a:ext cx="7707542" cy="4334388"/>
          </a:xfrm>
          <a:custGeom>
            <a:rect b="b" l="l" r="r" t="t"/>
            <a:pathLst>
              <a:path extrusionOk="0" h="28453" w="50596">
                <a:moveTo>
                  <a:pt x="0" y="0"/>
                </a:moveTo>
                <a:lnTo>
                  <a:pt x="0" y="3"/>
                </a:lnTo>
                <a:lnTo>
                  <a:pt x="184" y="2066"/>
                </a:lnTo>
                <a:lnTo>
                  <a:pt x="928" y="2066"/>
                </a:lnTo>
                <a:cubicBezTo>
                  <a:pt x="1056" y="1772"/>
                  <a:pt x="1239" y="1658"/>
                  <a:pt x="1547" y="1658"/>
                </a:cubicBezTo>
                <a:cubicBezTo>
                  <a:pt x="1978" y="1658"/>
                  <a:pt x="2225" y="1971"/>
                  <a:pt x="2225" y="2366"/>
                </a:cubicBezTo>
                <a:cubicBezTo>
                  <a:pt x="2225" y="2761"/>
                  <a:pt x="1981" y="3078"/>
                  <a:pt x="1547" y="3078"/>
                </a:cubicBezTo>
                <a:cubicBezTo>
                  <a:pt x="1229" y="3078"/>
                  <a:pt x="1036" y="2951"/>
                  <a:pt x="913" y="2655"/>
                </a:cubicBezTo>
                <a:lnTo>
                  <a:pt x="186" y="2655"/>
                </a:lnTo>
                <a:lnTo>
                  <a:pt x="186" y="4718"/>
                </a:lnTo>
                <a:lnTo>
                  <a:pt x="929" y="4718"/>
                </a:lnTo>
                <a:cubicBezTo>
                  <a:pt x="1057" y="4412"/>
                  <a:pt x="1241" y="4285"/>
                  <a:pt x="1548" y="4285"/>
                </a:cubicBezTo>
                <a:cubicBezTo>
                  <a:pt x="1981" y="4285"/>
                  <a:pt x="2227" y="4587"/>
                  <a:pt x="2227" y="4980"/>
                </a:cubicBezTo>
                <a:cubicBezTo>
                  <a:pt x="2227" y="5375"/>
                  <a:pt x="1982" y="5712"/>
                  <a:pt x="1548" y="5712"/>
                </a:cubicBezTo>
                <a:cubicBezTo>
                  <a:pt x="1231" y="5712"/>
                  <a:pt x="1038" y="5456"/>
                  <a:pt x="915" y="5310"/>
                </a:cubicBezTo>
                <a:lnTo>
                  <a:pt x="187" y="5310"/>
                </a:lnTo>
                <a:lnTo>
                  <a:pt x="187" y="7373"/>
                </a:lnTo>
                <a:lnTo>
                  <a:pt x="931" y="7373"/>
                </a:lnTo>
                <a:cubicBezTo>
                  <a:pt x="1059" y="7078"/>
                  <a:pt x="1243" y="6913"/>
                  <a:pt x="1549" y="6913"/>
                </a:cubicBezTo>
                <a:cubicBezTo>
                  <a:pt x="1982" y="6913"/>
                  <a:pt x="2228" y="7201"/>
                  <a:pt x="2228" y="7596"/>
                </a:cubicBezTo>
                <a:cubicBezTo>
                  <a:pt x="2228" y="7991"/>
                  <a:pt x="1983" y="8347"/>
                  <a:pt x="1549" y="8347"/>
                </a:cubicBezTo>
                <a:cubicBezTo>
                  <a:pt x="1232" y="8347"/>
                  <a:pt x="1039" y="8111"/>
                  <a:pt x="916" y="7962"/>
                </a:cubicBezTo>
                <a:lnTo>
                  <a:pt x="189" y="7962"/>
                </a:lnTo>
                <a:lnTo>
                  <a:pt x="189" y="9878"/>
                </a:lnTo>
                <a:lnTo>
                  <a:pt x="932" y="9878"/>
                </a:lnTo>
                <a:cubicBezTo>
                  <a:pt x="1060" y="9583"/>
                  <a:pt x="1244" y="9467"/>
                  <a:pt x="1550" y="9467"/>
                </a:cubicBezTo>
                <a:cubicBezTo>
                  <a:pt x="1983" y="9467"/>
                  <a:pt x="2229" y="9778"/>
                  <a:pt x="2229" y="10174"/>
                </a:cubicBezTo>
                <a:cubicBezTo>
                  <a:pt x="2229" y="10569"/>
                  <a:pt x="1984" y="10888"/>
                  <a:pt x="1550" y="10888"/>
                </a:cubicBezTo>
                <a:cubicBezTo>
                  <a:pt x="1233" y="10888"/>
                  <a:pt x="1040" y="10763"/>
                  <a:pt x="917" y="10467"/>
                </a:cubicBezTo>
                <a:lnTo>
                  <a:pt x="190" y="10467"/>
                </a:lnTo>
                <a:lnTo>
                  <a:pt x="190" y="12530"/>
                </a:lnTo>
                <a:lnTo>
                  <a:pt x="933" y="12530"/>
                </a:lnTo>
                <a:cubicBezTo>
                  <a:pt x="1062" y="12236"/>
                  <a:pt x="1245" y="12093"/>
                  <a:pt x="1552" y="12093"/>
                </a:cubicBezTo>
                <a:cubicBezTo>
                  <a:pt x="1984" y="12093"/>
                  <a:pt x="2230" y="12393"/>
                  <a:pt x="2230" y="12788"/>
                </a:cubicBezTo>
                <a:cubicBezTo>
                  <a:pt x="2230" y="13183"/>
                  <a:pt x="1986" y="13522"/>
                  <a:pt x="1552" y="13522"/>
                </a:cubicBezTo>
                <a:cubicBezTo>
                  <a:pt x="1234" y="13522"/>
                  <a:pt x="1041" y="13268"/>
                  <a:pt x="918" y="13119"/>
                </a:cubicBezTo>
                <a:lnTo>
                  <a:pt x="192" y="13119"/>
                </a:lnTo>
                <a:lnTo>
                  <a:pt x="192" y="15182"/>
                </a:lnTo>
                <a:lnTo>
                  <a:pt x="934" y="15182"/>
                </a:lnTo>
                <a:cubicBezTo>
                  <a:pt x="1063" y="14888"/>
                  <a:pt x="1247" y="14722"/>
                  <a:pt x="1553" y="14722"/>
                </a:cubicBezTo>
                <a:cubicBezTo>
                  <a:pt x="1986" y="14722"/>
                  <a:pt x="2232" y="15009"/>
                  <a:pt x="2232" y="15403"/>
                </a:cubicBezTo>
                <a:cubicBezTo>
                  <a:pt x="2232" y="15798"/>
                  <a:pt x="1987" y="16156"/>
                  <a:pt x="1553" y="16156"/>
                </a:cubicBezTo>
                <a:cubicBezTo>
                  <a:pt x="1236" y="16156"/>
                  <a:pt x="1043" y="15920"/>
                  <a:pt x="920" y="15772"/>
                </a:cubicBezTo>
                <a:lnTo>
                  <a:pt x="193" y="15772"/>
                </a:lnTo>
                <a:lnTo>
                  <a:pt x="193" y="17689"/>
                </a:lnTo>
                <a:lnTo>
                  <a:pt x="936" y="17689"/>
                </a:lnTo>
                <a:cubicBezTo>
                  <a:pt x="1065" y="17394"/>
                  <a:pt x="1248" y="17276"/>
                  <a:pt x="1554" y="17276"/>
                </a:cubicBezTo>
                <a:cubicBezTo>
                  <a:pt x="1987" y="17276"/>
                  <a:pt x="2233" y="17588"/>
                  <a:pt x="2233" y="17983"/>
                </a:cubicBezTo>
                <a:cubicBezTo>
                  <a:pt x="2233" y="18378"/>
                  <a:pt x="1988" y="18700"/>
                  <a:pt x="1554" y="18700"/>
                </a:cubicBezTo>
                <a:cubicBezTo>
                  <a:pt x="1237" y="18700"/>
                  <a:pt x="1044" y="18428"/>
                  <a:pt x="921" y="18279"/>
                </a:cubicBezTo>
                <a:lnTo>
                  <a:pt x="194" y="18279"/>
                </a:lnTo>
                <a:lnTo>
                  <a:pt x="194" y="20343"/>
                </a:lnTo>
                <a:lnTo>
                  <a:pt x="937" y="20343"/>
                </a:lnTo>
                <a:cubicBezTo>
                  <a:pt x="1066" y="20048"/>
                  <a:pt x="1249" y="19905"/>
                  <a:pt x="1555" y="19905"/>
                </a:cubicBezTo>
                <a:cubicBezTo>
                  <a:pt x="1988" y="19905"/>
                  <a:pt x="2234" y="20204"/>
                  <a:pt x="2234" y="20598"/>
                </a:cubicBezTo>
                <a:cubicBezTo>
                  <a:pt x="2234" y="20993"/>
                  <a:pt x="1989" y="21334"/>
                  <a:pt x="1555" y="21334"/>
                </a:cubicBezTo>
                <a:cubicBezTo>
                  <a:pt x="1238" y="21334"/>
                  <a:pt x="1045" y="21080"/>
                  <a:pt x="922" y="20933"/>
                </a:cubicBezTo>
                <a:lnTo>
                  <a:pt x="195" y="20933"/>
                </a:lnTo>
                <a:lnTo>
                  <a:pt x="195" y="22996"/>
                </a:lnTo>
                <a:lnTo>
                  <a:pt x="938" y="22996"/>
                </a:lnTo>
                <a:cubicBezTo>
                  <a:pt x="1067" y="22702"/>
                  <a:pt x="1250" y="22533"/>
                  <a:pt x="1557" y="22533"/>
                </a:cubicBezTo>
                <a:cubicBezTo>
                  <a:pt x="1989" y="22533"/>
                  <a:pt x="2235" y="22819"/>
                  <a:pt x="2235" y="23215"/>
                </a:cubicBezTo>
                <a:cubicBezTo>
                  <a:pt x="2235" y="23610"/>
                  <a:pt x="1991" y="23969"/>
                  <a:pt x="1557" y="23969"/>
                </a:cubicBezTo>
                <a:cubicBezTo>
                  <a:pt x="1239" y="23969"/>
                  <a:pt x="1047" y="23734"/>
                  <a:pt x="923" y="23586"/>
                </a:cubicBezTo>
                <a:lnTo>
                  <a:pt x="197" y="23586"/>
                </a:lnTo>
                <a:lnTo>
                  <a:pt x="197" y="25503"/>
                </a:lnTo>
                <a:lnTo>
                  <a:pt x="939" y="25503"/>
                </a:lnTo>
                <a:cubicBezTo>
                  <a:pt x="1068" y="25208"/>
                  <a:pt x="1252" y="25089"/>
                  <a:pt x="1559" y="25089"/>
                </a:cubicBezTo>
                <a:cubicBezTo>
                  <a:pt x="1991" y="25089"/>
                  <a:pt x="2238" y="25400"/>
                  <a:pt x="2238" y="25795"/>
                </a:cubicBezTo>
                <a:cubicBezTo>
                  <a:pt x="2238" y="26189"/>
                  <a:pt x="1992" y="26513"/>
                  <a:pt x="1559" y="26513"/>
                </a:cubicBezTo>
                <a:cubicBezTo>
                  <a:pt x="1241" y="26513"/>
                  <a:pt x="1049" y="26242"/>
                  <a:pt x="925" y="26093"/>
                </a:cubicBezTo>
                <a:lnTo>
                  <a:pt x="198" y="26093"/>
                </a:lnTo>
                <a:lnTo>
                  <a:pt x="13" y="28452"/>
                </a:lnTo>
                <a:lnTo>
                  <a:pt x="50596" y="28452"/>
                </a:lnTo>
                <a:lnTo>
                  <a:pt x="50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accent5">
                <a:alpha val="4941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0"/>
          <p:cNvSpPr txBox="1"/>
          <p:nvPr>
            <p:ph type="title"/>
          </p:nvPr>
        </p:nvSpPr>
        <p:spPr>
          <a:xfrm>
            <a:off x="917400" y="1307100"/>
            <a:ext cx="73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40"/>
          <p:cNvGrpSpPr/>
          <p:nvPr/>
        </p:nvGrpSpPr>
        <p:grpSpPr>
          <a:xfrm>
            <a:off x="2295242" y="4371940"/>
            <a:ext cx="854806" cy="296148"/>
            <a:chOff x="3808475" y="2317075"/>
            <a:chExt cx="444725" cy="154075"/>
          </a:xfrm>
        </p:grpSpPr>
        <p:sp>
          <p:nvSpPr>
            <p:cNvPr id="92" name="Google Shape;92;p40"/>
            <p:cNvSpPr/>
            <p:nvPr/>
          </p:nvSpPr>
          <p:spPr>
            <a:xfrm>
              <a:off x="3808475" y="2347950"/>
              <a:ext cx="81750" cy="123200"/>
            </a:xfrm>
            <a:custGeom>
              <a:rect b="b" l="l" r="r" t="t"/>
              <a:pathLst>
                <a:path extrusionOk="0" h="4928" w="3270">
                  <a:moveTo>
                    <a:pt x="2998" y="0"/>
                  </a:moveTo>
                  <a:cubicBezTo>
                    <a:pt x="2949" y="0"/>
                    <a:pt x="2899" y="50"/>
                    <a:pt x="2852" y="139"/>
                  </a:cubicBezTo>
                  <a:cubicBezTo>
                    <a:pt x="2840" y="162"/>
                    <a:pt x="2827" y="187"/>
                    <a:pt x="2814" y="214"/>
                  </a:cubicBezTo>
                  <a:cubicBezTo>
                    <a:pt x="2801" y="242"/>
                    <a:pt x="2790" y="272"/>
                    <a:pt x="2777" y="304"/>
                  </a:cubicBezTo>
                  <a:cubicBezTo>
                    <a:pt x="2765" y="337"/>
                    <a:pt x="2750" y="370"/>
                    <a:pt x="2737" y="406"/>
                  </a:cubicBezTo>
                  <a:cubicBezTo>
                    <a:pt x="2730" y="425"/>
                    <a:pt x="2723" y="443"/>
                    <a:pt x="2717" y="462"/>
                  </a:cubicBezTo>
                  <a:cubicBezTo>
                    <a:pt x="2710" y="482"/>
                    <a:pt x="2704" y="502"/>
                    <a:pt x="2695" y="521"/>
                  </a:cubicBezTo>
                  <a:cubicBezTo>
                    <a:pt x="2639" y="682"/>
                    <a:pt x="2576" y="869"/>
                    <a:pt x="2502" y="1077"/>
                  </a:cubicBezTo>
                  <a:cubicBezTo>
                    <a:pt x="2428" y="1282"/>
                    <a:pt x="2344" y="1504"/>
                    <a:pt x="2245" y="1734"/>
                  </a:cubicBezTo>
                  <a:cubicBezTo>
                    <a:pt x="2238" y="1751"/>
                    <a:pt x="2232" y="1768"/>
                    <a:pt x="2223" y="1786"/>
                  </a:cubicBezTo>
                  <a:cubicBezTo>
                    <a:pt x="2217" y="1803"/>
                    <a:pt x="2208" y="1819"/>
                    <a:pt x="2202" y="1836"/>
                  </a:cubicBezTo>
                  <a:cubicBezTo>
                    <a:pt x="2187" y="1870"/>
                    <a:pt x="2174" y="1905"/>
                    <a:pt x="2159" y="1939"/>
                  </a:cubicBezTo>
                  <a:cubicBezTo>
                    <a:pt x="2144" y="1975"/>
                    <a:pt x="2130" y="2008"/>
                    <a:pt x="2115" y="2044"/>
                  </a:cubicBezTo>
                  <a:cubicBezTo>
                    <a:pt x="2109" y="2061"/>
                    <a:pt x="2100" y="2078"/>
                    <a:pt x="2093" y="2095"/>
                  </a:cubicBezTo>
                  <a:cubicBezTo>
                    <a:pt x="2085" y="2113"/>
                    <a:pt x="2078" y="2131"/>
                    <a:pt x="2071" y="2148"/>
                  </a:cubicBezTo>
                  <a:cubicBezTo>
                    <a:pt x="2056" y="2183"/>
                    <a:pt x="2041" y="2219"/>
                    <a:pt x="2026" y="2254"/>
                  </a:cubicBezTo>
                  <a:cubicBezTo>
                    <a:pt x="2010" y="2289"/>
                    <a:pt x="1996" y="2325"/>
                    <a:pt x="1980" y="2359"/>
                  </a:cubicBezTo>
                  <a:lnTo>
                    <a:pt x="1956" y="2413"/>
                  </a:lnTo>
                  <a:lnTo>
                    <a:pt x="1939" y="2453"/>
                  </a:lnTo>
                  <a:cubicBezTo>
                    <a:pt x="1931" y="2449"/>
                    <a:pt x="1922" y="2445"/>
                    <a:pt x="1913" y="2442"/>
                  </a:cubicBezTo>
                  <a:cubicBezTo>
                    <a:pt x="1894" y="2434"/>
                    <a:pt x="1872" y="2426"/>
                    <a:pt x="1852" y="2416"/>
                  </a:cubicBezTo>
                  <a:cubicBezTo>
                    <a:pt x="1810" y="2399"/>
                    <a:pt x="1768" y="2383"/>
                    <a:pt x="1733" y="2364"/>
                  </a:cubicBezTo>
                  <a:cubicBezTo>
                    <a:pt x="1657" y="2327"/>
                    <a:pt x="1591" y="2293"/>
                    <a:pt x="1555" y="2261"/>
                  </a:cubicBezTo>
                  <a:cubicBezTo>
                    <a:pt x="1534" y="2243"/>
                    <a:pt x="1513" y="2224"/>
                    <a:pt x="1493" y="2206"/>
                  </a:cubicBezTo>
                  <a:cubicBezTo>
                    <a:pt x="1483" y="2196"/>
                    <a:pt x="1473" y="2187"/>
                    <a:pt x="1464" y="2177"/>
                  </a:cubicBezTo>
                  <a:lnTo>
                    <a:pt x="1435" y="2149"/>
                  </a:lnTo>
                  <a:cubicBezTo>
                    <a:pt x="1400" y="2110"/>
                    <a:pt x="1365" y="2073"/>
                    <a:pt x="1333" y="2034"/>
                  </a:cubicBezTo>
                  <a:cubicBezTo>
                    <a:pt x="1303" y="1993"/>
                    <a:pt x="1273" y="1954"/>
                    <a:pt x="1246" y="1916"/>
                  </a:cubicBezTo>
                  <a:cubicBezTo>
                    <a:pt x="1233" y="1896"/>
                    <a:pt x="1219" y="1876"/>
                    <a:pt x="1207" y="1857"/>
                  </a:cubicBezTo>
                  <a:cubicBezTo>
                    <a:pt x="1195" y="1836"/>
                    <a:pt x="1183" y="1817"/>
                    <a:pt x="1171" y="1799"/>
                  </a:cubicBezTo>
                  <a:cubicBezTo>
                    <a:pt x="1159" y="1779"/>
                    <a:pt x="1148" y="1761"/>
                    <a:pt x="1136" y="1742"/>
                  </a:cubicBezTo>
                  <a:lnTo>
                    <a:pt x="1104" y="1686"/>
                  </a:lnTo>
                  <a:cubicBezTo>
                    <a:pt x="1083" y="1648"/>
                    <a:pt x="1062" y="1613"/>
                    <a:pt x="1042" y="1580"/>
                  </a:cubicBezTo>
                  <a:cubicBezTo>
                    <a:pt x="1021" y="1545"/>
                    <a:pt x="1003" y="1513"/>
                    <a:pt x="984" y="1481"/>
                  </a:cubicBezTo>
                  <a:cubicBezTo>
                    <a:pt x="966" y="1450"/>
                    <a:pt x="944" y="1420"/>
                    <a:pt x="925" y="1393"/>
                  </a:cubicBezTo>
                  <a:cubicBezTo>
                    <a:pt x="908" y="1368"/>
                    <a:pt x="890" y="1343"/>
                    <a:pt x="873" y="1321"/>
                  </a:cubicBezTo>
                  <a:cubicBezTo>
                    <a:pt x="855" y="1296"/>
                    <a:pt x="839" y="1274"/>
                    <a:pt x="825" y="1252"/>
                  </a:cubicBezTo>
                  <a:cubicBezTo>
                    <a:pt x="794" y="1207"/>
                    <a:pt x="766" y="1165"/>
                    <a:pt x="739" y="1124"/>
                  </a:cubicBezTo>
                  <a:cubicBezTo>
                    <a:pt x="687" y="1044"/>
                    <a:pt x="640" y="976"/>
                    <a:pt x="602" y="914"/>
                  </a:cubicBezTo>
                  <a:cubicBezTo>
                    <a:pt x="584" y="882"/>
                    <a:pt x="565" y="856"/>
                    <a:pt x="548" y="831"/>
                  </a:cubicBezTo>
                  <a:cubicBezTo>
                    <a:pt x="532" y="805"/>
                    <a:pt x="515" y="780"/>
                    <a:pt x="500" y="761"/>
                  </a:cubicBezTo>
                  <a:cubicBezTo>
                    <a:pt x="486" y="740"/>
                    <a:pt x="472" y="720"/>
                    <a:pt x="457" y="704"/>
                  </a:cubicBezTo>
                  <a:cubicBezTo>
                    <a:pt x="451" y="697"/>
                    <a:pt x="445" y="688"/>
                    <a:pt x="438" y="682"/>
                  </a:cubicBezTo>
                  <a:cubicBezTo>
                    <a:pt x="431" y="675"/>
                    <a:pt x="425" y="666"/>
                    <a:pt x="419" y="661"/>
                  </a:cubicBezTo>
                  <a:cubicBezTo>
                    <a:pt x="375" y="615"/>
                    <a:pt x="334" y="596"/>
                    <a:pt x="289" y="596"/>
                  </a:cubicBezTo>
                  <a:cubicBezTo>
                    <a:pt x="233" y="596"/>
                    <a:pt x="171" y="625"/>
                    <a:pt x="87" y="671"/>
                  </a:cubicBezTo>
                  <a:cubicBezTo>
                    <a:pt x="42" y="695"/>
                    <a:pt x="16" y="743"/>
                    <a:pt x="6" y="807"/>
                  </a:cubicBezTo>
                  <a:cubicBezTo>
                    <a:pt x="3" y="839"/>
                    <a:pt x="1" y="877"/>
                    <a:pt x="5" y="919"/>
                  </a:cubicBezTo>
                  <a:cubicBezTo>
                    <a:pt x="9" y="961"/>
                    <a:pt x="19" y="1005"/>
                    <a:pt x="32" y="1053"/>
                  </a:cubicBezTo>
                  <a:cubicBezTo>
                    <a:pt x="84" y="1245"/>
                    <a:pt x="207" y="1485"/>
                    <a:pt x="388" y="1713"/>
                  </a:cubicBezTo>
                  <a:cubicBezTo>
                    <a:pt x="414" y="1746"/>
                    <a:pt x="443" y="1778"/>
                    <a:pt x="472" y="1809"/>
                  </a:cubicBezTo>
                  <a:cubicBezTo>
                    <a:pt x="504" y="1841"/>
                    <a:pt x="536" y="1870"/>
                    <a:pt x="569" y="1901"/>
                  </a:cubicBezTo>
                  <a:cubicBezTo>
                    <a:pt x="585" y="1916"/>
                    <a:pt x="602" y="1931"/>
                    <a:pt x="621" y="1945"/>
                  </a:cubicBezTo>
                  <a:cubicBezTo>
                    <a:pt x="638" y="1959"/>
                    <a:pt x="655" y="1974"/>
                    <a:pt x="674" y="1987"/>
                  </a:cubicBezTo>
                  <a:cubicBezTo>
                    <a:pt x="710" y="2015"/>
                    <a:pt x="746" y="2041"/>
                    <a:pt x="783" y="2068"/>
                  </a:cubicBezTo>
                  <a:cubicBezTo>
                    <a:pt x="820" y="2094"/>
                    <a:pt x="858" y="2120"/>
                    <a:pt x="895" y="2146"/>
                  </a:cubicBezTo>
                  <a:cubicBezTo>
                    <a:pt x="913" y="2158"/>
                    <a:pt x="930" y="2170"/>
                    <a:pt x="949" y="2183"/>
                  </a:cubicBezTo>
                  <a:lnTo>
                    <a:pt x="1006" y="2219"/>
                  </a:lnTo>
                  <a:cubicBezTo>
                    <a:pt x="1044" y="2243"/>
                    <a:pt x="1078" y="2267"/>
                    <a:pt x="1115" y="2293"/>
                  </a:cubicBezTo>
                  <a:cubicBezTo>
                    <a:pt x="1151" y="2318"/>
                    <a:pt x="1186" y="2341"/>
                    <a:pt x="1219" y="2366"/>
                  </a:cubicBezTo>
                  <a:cubicBezTo>
                    <a:pt x="1437" y="2524"/>
                    <a:pt x="1643" y="2651"/>
                    <a:pt x="1804" y="2734"/>
                  </a:cubicBezTo>
                  <a:cubicBezTo>
                    <a:pt x="1688" y="2962"/>
                    <a:pt x="1557" y="3183"/>
                    <a:pt x="1406" y="3377"/>
                  </a:cubicBezTo>
                  <a:cubicBezTo>
                    <a:pt x="1249" y="3581"/>
                    <a:pt x="1085" y="3765"/>
                    <a:pt x="928" y="3924"/>
                  </a:cubicBezTo>
                  <a:cubicBezTo>
                    <a:pt x="771" y="4083"/>
                    <a:pt x="621" y="4219"/>
                    <a:pt x="491" y="4329"/>
                  </a:cubicBezTo>
                  <a:cubicBezTo>
                    <a:pt x="230" y="4549"/>
                    <a:pt x="56" y="4673"/>
                    <a:pt x="73" y="4703"/>
                  </a:cubicBezTo>
                  <a:cubicBezTo>
                    <a:pt x="105" y="4760"/>
                    <a:pt x="139" y="4781"/>
                    <a:pt x="176" y="4781"/>
                  </a:cubicBezTo>
                  <a:cubicBezTo>
                    <a:pt x="184" y="4781"/>
                    <a:pt x="193" y="4780"/>
                    <a:pt x="202" y="4778"/>
                  </a:cubicBezTo>
                  <a:cubicBezTo>
                    <a:pt x="247" y="4766"/>
                    <a:pt x="298" y="4731"/>
                    <a:pt x="354" y="4697"/>
                  </a:cubicBezTo>
                  <a:lnTo>
                    <a:pt x="354" y="4697"/>
                  </a:lnTo>
                  <a:cubicBezTo>
                    <a:pt x="311" y="4739"/>
                    <a:pt x="274" y="4781"/>
                    <a:pt x="254" y="4819"/>
                  </a:cubicBezTo>
                  <a:cubicBezTo>
                    <a:pt x="234" y="4859"/>
                    <a:pt x="229" y="4896"/>
                    <a:pt x="246" y="4926"/>
                  </a:cubicBezTo>
                  <a:cubicBezTo>
                    <a:pt x="247" y="4927"/>
                    <a:pt x="248" y="4928"/>
                    <a:pt x="251" y="4928"/>
                  </a:cubicBezTo>
                  <a:cubicBezTo>
                    <a:pt x="259" y="4928"/>
                    <a:pt x="274" y="4921"/>
                    <a:pt x="295" y="4908"/>
                  </a:cubicBezTo>
                  <a:cubicBezTo>
                    <a:pt x="310" y="4898"/>
                    <a:pt x="326" y="4887"/>
                    <a:pt x="347" y="4873"/>
                  </a:cubicBezTo>
                  <a:cubicBezTo>
                    <a:pt x="355" y="4867"/>
                    <a:pt x="366" y="4859"/>
                    <a:pt x="377" y="4851"/>
                  </a:cubicBezTo>
                  <a:cubicBezTo>
                    <a:pt x="389" y="4843"/>
                    <a:pt x="399" y="4833"/>
                    <a:pt x="411" y="4824"/>
                  </a:cubicBezTo>
                  <a:cubicBezTo>
                    <a:pt x="434" y="4806"/>
                    <a:pt x="460" y="4785"/>
                    <a:pt x="486" y="4763"/>
                  </a:cubicBezTo>
                  <a:cubicBezTo>
                    <a:pt x="499" y="4752"/>
                    <a:pt x="513" y="4739"/>
                    <a:pt x="528" y="4727"/>
                  </a:cubicBezTo>
                  <a:cubicBezTo>
                    <a:pt x="541" y="4715"/>
                    <a:pt x="556" y="4701"/>
                    <a:pt x="571" y="4689"/>
                  </a:cubicBezTo>
                  <a:cubicBezTo>
                    <a:pt x="599" y="4664"/>
                    <a:pt x="630" y="4637"/>
                    <a:pt x="660" y="4609"/>
                  </a:cubicBezTo>
                  <a:cubicBezTo>
                    <a:pt x="692" y="4581"/>
                    <a:pt x="722" y="4550"/>
                    <a:pt x="753" y="4521"/>
                  </a:cubicBezTo>
                  <a:cubicBezTo>
                    <a:pt x="769" y="4506"/>
                    <a:pt x="784" y="4490"/>
                    <a:pt x="800" y="4475"/>
                  </a:cubicBezTo>
                  <a:cubicBezTo>
                    <a:pt x="815" y="4459"/>
                    <a:pt x="831" y="4442"/>
                    <a:pt x="847" y="4426"/>
                  </a:cubicBezTo>
                  <a:cubicBezTo>
                    <a:pt x="879" y="4394"/>
                    <a:pt x="910" y="4362"/>
                    <a:pt x="940" y="4331"/>
                  </a:cubicBezTo>
                  <a:cubicBezTo>
                    <a:pt x="1000" y="4265"/>
                    <a:pt x="1061" y="4202"/>
                    <a:pt x="1115" y="4139"/>
                  </a:cubicBezTo>
                  <a:cubicBezTo>
                    <a:pt x="1142" y="4108"/>
                    <a:pt x="1170" y="4078"/>
                    <a:pt x="1193" y="4049"/>
                  </a:cubicBezTo>
                  <a:cubicBezTo>
                    <a:pt x="1219" y="4019"/>
                    <a:pt x="1244" y="3992"/>
                    <a:pt x="1266" y="3965"/>
                  </a:cubicBezTo>
                  <a:cubicBezTo>
                    <a:pt x="1314" y="3915"/>
                    <a:pt x="1352" y="3869"/>
                    <a:pt x="1386" y="3834"/>
                  </a:cubicBezTo>
                  <a:cubicBezTo>
                    <a:pt x="1540" y="3675"/>
                    <a:pt x="1685" y="3524"/>
                    <a:pt x="1822" y="3377"/>
                  </a:cubicBezTo>
                  <a:cubicBezTo>
                    <a:pt x="1958" y="3229"/>
                    <a:pt x="2083" y="3085"/>
                    <a:pt x="2200" y="2945"/>
                  </a:cubicBezTo>
                  <a:lnTo>
                    <a:pt x="2284" y="2841"/>
                  </a:lnTo>
                  <a:cubicBezTo>
                    <a:pt x="2313" y="2805"/>
                    <a:pt x="2337" y="2771"/>
                    <a:pt x="2363" y="2738"/>
                  </a:cubicBezTo>
                  <a:cubicBezTo>
                    <a:pt x="2417" y="2670"/>
                    <a:pt x="2464" y="2600"/>
                    <a:pt x="2511" y="2535"/>
                  </a:cubicBezTo>
                  <a:cubicBezTo>
                    <a:pt x="2534" y="2501"/>
                    <a:pt x="2555" y="2467"/>
                    <a:pt x="2577" y="2434"/>
                  </a:cubicBezTo>
                  <a:cubicBezTo>
                    <a:pt x="2598" y="2400"/>
                    <a:pt x="2620" y="2368"/>
                    <a:pt x="2638" y="2335"/>
                  </a:cubicBezTo>
                  <a:cubicBezTo>
                    <a:pt x="2676" y="2268"/>
                    <a:pt x="2713" y="2204"/>
                    <a:pt x="2744" y="2139"/>
                  </a:cubicBezTo>
                  <a:cubicBezTo>
                    <a:pt x="2858" y="1907"/>
                    <a:pt x="2944" y="1693"/>
                    <a:pt x="3014" y="1503"/>
                  </a:cubicBezTo>
                  <a:cubicBezTo>
                    <a:pt x="3046" y="1408"/>
                    <a:pt x="3079" y="1317"/>
                    <a:pt x="3103" y="1234"/>
                  </a:cubicBezTo>
                  <a:cubicBezTo>
                    <a:pt x="3130" y="1149"/>
                    <a:pt x="3151" y="1069"/>
                    <a:pt x="3169" y="995"/>
                  </a:cubicBezTo>
                  <a:cubicBezTo>
                    <a:pt x="3243" y="700"/>
                    <a:pt x="3267" y="488"/>
                    <a:pt x="3269" y="342"/>
                  </a:cubicBezTo>
                  <a:cubicBezTo>
                    <a:pt x="3270" y="195"/>
                    <a:pt x="3245" y="112"/>
                    <a:pt x="3202" y="65"/>
                  </a:cubicBezTo>
                  <a:cubicBezTo>
                    <a:pt x="3153" y="20"/>
                    <a:pt x="3088" y="8"/>
                    <a:pt x="3002" y="0"/>
                  </a:cubicBezTo>
                  <a:cubicBezTo>
                    <a:pt x="3001" y="0"/>
                    <a:pt x="2999" y="0"/>
                    <a:pt x="2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0"/>
            <p:cNvSpPr/>
            <p:nvPr/>
          </p:nvSpPr>
          <p:spPr>
            <a:xfrm>
              <a:off x="3899150" y="2367475"/>
              <a:ext cx="59675" cy="18800"/>
            </a:xfrm>
            <a:custGeom>
              <a:rect b="b" l="l" r="r" t="t"/>
              <a:pathLst>
                <a:path extrusionOk="0" h="752" w="2387">
                  <a:moveTo>
                    <a:pt x="2330" y="0"/>
                  </a:moveTo>
                  <a:cubicBezTo>
                    <a:pt x="2253" y="0"/>
                    <a:pt x="1874" y="203"/>
                    <a:pt x="1735" y="214"/>
                  </a:cubicBezTo>
                  <a:cubicBezTo>
                    <a:pt x="1697" y="217"/>
                    <a:pt x="1659" y="219"/>
                    <a:pt x="1622" y="219"/>
                  </a:cubicBezTo>
                  <a:cubicBezTo>
                    <a:pt x="1324" y="219"/>
                    <a:pt x="1072" y="125"/>
                    <a:pt x="874" y="125"/>
                  </a:cubicBezTo>
                  <a:cubicBezTo>
                    <a:pt x="870" y="125"/>
                    <a:pt x="866" y="125"/>
                    <a:pt x="862" y="125"/>
                  </a:cubicBezTo>
                  <a:cubicBezTo>
                    <a:pt x="49" y="141"/>
                    <a:pt x="0" y="136"/>
                    <a:pt x="28" y="481"/>
                  </a:cubicBezTo>
                  <a:cubicBezTo>
                    <a:pt x="43" y="657"/>
                    <a:pt x="315" y="751"/>
                    <a:pt x="664" y="751"/>
                  </a:cubicBezTo>
                  <a:cubicBezTo>
                    <a:pt x="722" y="751"/>
                    <a:pt x="781" y="749"/>
                    <a:pt x="842" y="744"/>
                  </a:cubicBezTo>
                  <a:cubicBezTo>
                    <a:pt x="1094" y="723"/>
                    <a:pt x="1365" y="577"/>
                    <a:pt x="1614" y="520"/>
                  </a:cubicBezTo>
                  <a:cubicBezTo>
                    <a:pt x="2040" y="426"/>
                    <a:pt x="2386" y="348"/>
                    <a:pt x="2381" y="286"/>
                  </a:cubicBezTo>
                  <a:cubicBezTo>
                    <a:pt x="2371" y="167"/>
                    <a:pt x="2344" y="151"/>
                    <a:pt x="2310" y="151"/>
                  </a:cubicBezTo>
                  <a:cubicBezTo>
                    <a:pt x="2297" y="151"/>
                    <a:pt x="2284" y="153"/>
                    <a:pt x="2270" y="153"/>
                  </a:cubicBezTo>
                  <a:cubicBezTo>
                    <a:pt x="2317" y="125"/>
                    <a:pt x="2349" y="79"/>
                    <a:pt x="2343" y="8"/>
                  </a:cubicBezTo>
                  <a:cubicBezTo>
                    <a:pt x="2343" y="2"/>
                    <a:pt x="2338" y="0"/>
                    <a:pt x="2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0"/>
            <p:cNvSpPr/>
            <p:nvPr/>
          </p:nvSpPr>
          <p:spPr>
            <a:xfrm>
              <a:off x="3890100" y="2387675"/>
              <a:ext cx="61650" cy="20950"/>
            </a:xfrm>
            <a:custGeom>
              <a:rect b="b" l="l" r="r" t="t"/>
              <a:pathLst>
                <a:path extrusionOk="0" h="838" w="2466">
                  <a:moveTo>
                    <a:pt x="2393" y="0"/>
                  </a:moveTo>
                  <a:cubicBezTo>
                    <a:pt x="2319" y="0"/>
                    <a:pt x="1932" y="227"/>
                    <a:pt x="1789" y="245"/>
                  </a:cubicBezTo>
                  <a:cubicBezTo>
                    <a:pt x="1724" y="253"/>
                    <a:pt x="1662" y="257"/>
                    <a:pt x="1601" y="257"/>
                  </a:cubicBezTo>
                  <a:cubicBezTo>
                    <a:pt x="1343" y="257"/>
                    <a:pt x="1118" y="197"/>
                    <a:pt x="936" y="197"/>
                  </a:cubicBezTo>
                  <a:cubicBezTo>
                    <a:pt x="920" y="197"/>
                    <a:pt x="903" y="198"/>
                    <a:pt x="887" y="199"/>
                  </a:cubicBezTo>
                  <a:cubicBezTo>
                    <a:pt x="51" y="256"/>
                    <a:pt x="0" y="254"/>
                    <a:pt x="46" y="596"/>
                  </a:cubicBezTo>
                  <a:cubicBezTo>
                    <a:pt x="67" y="757"/>
                    <a:pt x="306" y="838"/>
                    <a:pt x="623" y="838"/>
                  </a:cubicBezTo>
                  <a:cubicBezTo>
                    <a:pt x="709" y="838"/>
                    <a:pt x="801" y="832"/>
                    <a:pt x="895" y="820"/>
                  </a:cubicBezTo>
                  <a:cubicBezTo>
                    <a:pt x="1154" y="786"/>
                    <a:pt x="1426" y="627"/>
                    <a:pt x="1680" y="558"/>
                  </a:cubicBezTo>
                  <a:cubicBezTo>
                    <a:pt x="2115" y="441"/>
                    <a:pt x="2466" y="347"/>
                    <a:pt x="2458" y="285"/>
                  </a:cubicBezTo>
                  <a:cubicBezTo>
                    <a:pt x="2442" y="171"/>
                    <a:pt x="2415" y="154"/>
                    <a:pt x="2382" y="154"/>
                  </a:cubicBezTo>
                  <a:cubicBezTo>
                    <a:pt x="2368" y="154"/>
                    <a:pt x="2353" y="157"/>
                    <a:pt x="2337" y="157"/>
                  </a:cubicBezTo>
                  <a:cubicBezTo>
                    <a:pt x="2383" y="128"/>
                    <a:pt x="2415" y="80"/>
                    <a:pt x="2406" y="8"/>
                  </a:cubicBezTo>
                  <a:cubicBezTo>
                    <a:pt x="2405" y="3"/>
                    <a:pt x="2401" y="0"/>
                    <a:pt x="2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0"/>
            <p:cNvSpPr/>
            <p:nvPr/>
          </p:nvSpPr>
          <p:spPr>
            <a:xfrm>
              <a:off x="3968125" y="2357975"/>
              <a:ext cx="86000" cy="52050"/>
            </a:xfrm>
            <a:custGeom>
              <a:rect b="b" l="l" r="r" t="t"/>
              <a:pathLst>
                <a:path extrusionOk="0" h="2082" w="3440">
                  <a:moveTo>
                    <a:pt x="1906" y="522"/>
                  </a:moveTo>
                  <a:cubicBezTo>
                    <a:pt x="1906" y="522"/>
                    <a:pt x="1906" y="522"/>
                    <a:pt x="1906" y="522"/>
                  </a:cubicBezTo>
                  <a:lnTo>
                    <a:pt x="1906" y="523"/>
                  </a:lnTo>
                  <a:lnTo>
                    <a:pt x="1907" y="525"/>
                  </a:lnTo>
                  <a:lnTo>
                    <a:pt x="1909" y="528"/>
                  </a:lnTo>
                  <a:lnTo>
                    <a:pt x="1907" y="523"/>
                  </a:lnTo>
                  <a:cubicBezTo>
                    <a:pt x="1906" y="522"/>
                    <a:pt x="1906" y="522"/>
                    <a:pt x="1906" y="522"/>
                  </a:cubicBezTo>
                  <a:close/>
                  <a:moveTo>
                    <a:pt x="2949" y="0"/>
                  </a:moveTo>
                  <a:cubicBezTo>
                    <a:pt x="2938" y="0"/>
                    <a:pt x="2926" y="0"/>
                    <a:pt x="2916" y="1"/>
                  </a:cubicBezTo>
                  <a:cubicBezTo>
                    <a:pt x="2905" y="2"/>
                    <a:pt x="2894" y="4"/>
                    <a:pt x="2882" y="4"/>
                  </a:cubicBezTo>
                  <a:cubicBezTo>
                    <a:pt x="2861" y="8"/>
                    <a:pt x="2839" y="11"/>
                    <a:pt x="2819" y="17"/>
                  </a:cubicBezTo>
                  <a:cubicBezTo>
                    <a:pt x="2799" y="23"/>
                    <a:pt x="2777" y="29"/>
                    <a:pt x="2760" y="37"/>
                  </a:cubicBezTo>
                  <a:cubicBezTo>
                    <a:pt x="2751" y="40"/>
                    <a:pt x="2743" y="43"/>
                    <a:pt x="2734" y="47"/>
                  </a:cubicBezTo>
                  <a:cubicBezTo>
                    <a:pt x="2727" y="51"/>
                    <a:pt x="2718" y="55"/>
                    <a:pt x="2710" y="58"/>
                  </a:cubicBezTo>
                  <a:cubicBezTo>
                    <a:pt x="2648" y="87"/>
                    <a:pt x="2598" y="123"/>
                    <a:pt x="2554" y="155"/>
                  </a:cubicBezTo>
                  <a:cubicBezTo>
                    <a:pt x="2508" y="188"/>
                    <a:pt x="2473" y="220"/>
                    <a:pt x="2441" y="249"/>
                  </a:cubicBezTo>
                  <a:cubicBezTo>
                    <a:pt x="2370" y="316"/>
                    <a:pt x="2303" y="384"/>
                    <a:pt x="2242" y="453"/>
                  </a:cubicBezTo>
                  <a:cubicBezTo>
                    <a:pt x="2212" y="489"/>
                    <a:pt x="2181" y="523"/>
                    <a:pt x="2154" y="559"/>
                  </a:cubicBezTo>
                  <a:cubicBezTo>
                    <a:pt x="2148" y="566"/>
                    <a:pt x="2141" y="576"/>
                    <a:pt x="2135" y="585"/>
                  </a:cubicBezTo>
                  <a:lnTo>
                    <a:pt x="2124" y="597"/>
                  </a:lnTo>
                  <a:lnTo>
                    <a:pt x="2119" y="606"/>
                  </a:lnTo>
                  <a:cubicBezTo>
                    <a:pt x="2111" y="615"/>
                    <a:pt x="2103" y="624"/>
                    <a:pt x="2097" y="634"/>
                  </a:cubicBezTo>
                  <a:cubicBezTo>
                    <a:pt x="2040" y="708"/>
                    <a:pt x="2000" y="775"/>
                    <a:pt x="1971" y="823"/>
                  </a:cubicBezTo>
                  <a:cubicBezTo>
                    <a:pt x="1947" y="871"/>
                    <a:pt x="1928" y="912"/>
                    <a:pt x="1917" y="944"/>
                  </a:cubicBezTo>
                  <a:lnTo>
                    <a:pt x="1912" y="956"/>
                  </a:lnTo>
                  <a:lnTo>
                    <a:pt x="1911" y="962"/>
                  </a:lnTo>
                  <a:lnTo>
                    <a:pt x="1910" y="964"/>
                  </a:lnTo>
                  <a:lnTo>
                    <a:pt x="1910" y="966"/>
                  </a:lnTo>
                  <a:lnTo>
                    <a:pt x="1909" y="963"/>
                  </a:lnTo>
                  <a:cubicBezTo>
                    <a:pt x="1904" y="947"/>
                    <a:pt x="1898" y="929"/>
                    <a:pt x="1895" y="913"/>
                  </a:cubicBezTo>
                  <a:cubicBezTo>
                    <a:pt x="1889" y="880"/>
                    <a:pt x="1885" y="846"/>
                    <a:pt x="1885" y="815"/>
                  </a:cubicBezTo>
                  <a:cubicBezTo>
                    <a:pt x="1885" y="753"/>
                    <a:pt x="1894" y="698"/>
                    <a:pt x="1900" y="652"/>
                  </a:cubicBezTo>
                  <a:cubicBezTo>
                    <a:pt x="1907" y="607"/>
                    <a:pt x="1910" y="568"/>
                    <a:pt x="1907" y="538"/>
                  </a:cubicBezTo>
                  <a:cubicBezTo>
                    <a:pt x="1907" y="534"/>
                    <a:pt x="1907" y="532"/>
                    <a:pt x="1906" y="528"/>
                  </a:cubicBezTo>
                  <a:lnTo>
                    <a:pt x="1906" y="523"/>
                  </a:lnTo>
                  <a:lnTo>
                    <a:pt x="1902" y="513"/>
                  </a:lnTo>
                  <a:cubicBezTo>
                    <a:pt x="1890" y="479"/>
                    <a:pt x="1874" y="446"/>
                    <a:pt x="1856" y="414"/>
                  </a:cubicBezTo>
                  <a:cubicBezTo>
                    <a:pt x="1847" y="398"/>
                    <a:pt x="1837" y="380"/>
                    <a:pt x="1826" y="364"/>
                  </a:cubicBezTo>
                  <a:lnTo>
                    <a:pt x="1809" y="340"/>
                  </a:lnTo>
                  <a:cubicBezTo>
                    <a:pt x="1803" y="332"/>
                    <a:pt x="1797" y="322"/>
                    <a:pt x="1791" y="314"/>
                  </a:cubicBezTo>
                  <a:lnTo>
                    <a:pt x="1746" y="265"/>
                  </a:lnTo>
                  <a:cubicBezTo>
                    <a:pt x="1730" y="251"/>
                    <a:pt x="1714" y="236"/>
                    <a:pt x="1696" y="222"/>
                  </a:cubicBezTo>
                  <a:cubicBezTo>
                    <a:pt x="1628" y="169"/>
                    <a:pt x="1546" y="133"/>
                    <a:pt x="1461" y="115"/>
                  </a:cubicBezTo>
                  <a:cubicBezTo>
                    <a:pt x="1426" y="108"/>
                    <a:pt x="1390" y="104"/>
                    <a:pt x="1353" y="104"/>
                  </a:cubicBezTo>
                  <a:cubicBezTo>
                    <a:pt x="1304" y="104"/>
                    <a:pt x="1254" y="111"/>
                    <a:pt x="1207" y="123"/>
                  </a:cubicBezTo>
                  <a:cubicBezTo>
                    <a:pt x="1196" y="125"/>
                    <a:pt x="1185" y="128"/>
                    <a:pt x="1175" y="130"/>
                  </a:cubicBezTo>
                  <a:lnTo>
                    <a:pt x="1148" y="140"/>
                  </a:lnTo>
                  <a:cubicBezTo>
                    <a:pt x="1139" y="142"/>
                    <a:pt x="1130" y="146"/>
                    <a:pt x="1122" y="149"/>
                  </a:cubicBezTo>
                  <a:lnTo>
                    <a:pt x="1096" y="160"/>
                  </a:lnTo>
                  <a:lnTo>
                    <a:pt x="1071" y="171"/>
                  </a:lnTo>
                  <a:lnTo>
                    <a:pt x="1048" y="183"/>
                  </a:lnTo>
                  <a:lnTo>
                    <a:pt x="1025" y="195"/>
                  </a:lnTo>
                  <a:cubicBezTo>
                    <a:pt x="1017" y="199"/>
                    <a:pt x="1010" y="203"/>
                    <a:pt x="1003" y="206"/>
                  </a:cubicBezTo>
                  <a:cubicBezTo>
                    <a:pt x="948" y="241"/>
                    <a:pt x="899" y="276"/>
                    <a:pt x="854" y="314"/>
                  </a:cubicBezTo>
                  <a:cubicBezTo>
                    <a:pt x="811" y="351"/>
                    <a:pt x="773" y="389"/>
                    <a:pt x="738" y="429"/>
                  </a:cubicBezTo>
                  <a:lnTo>
                    <a:pt x="724" y="443"/>
                  </a:lnTo>
                  <a:lnTo>
                    <a:pt x="712" y="457"/>
                  </a:lnTo>
                  <a:cubicBezTo>
                    <a:pt x="704" y="466"/>
                    <a:pt x="697" y="474"/>
                    <a:pt x="690" y="484"/>
                  </a:cubicBezTo>
                  <a:cubicBezTo>
                    <a:pt x="676" y="499"/>
                    <a:pt x="664" y="515"/>
                    <a:pt x="650" y="529"/>
                  </a:cubicBezTo>
                  <a:cubicBezTo>
                    <a:pt x="626" y="88"/>
                    <a:pt x="542" y="40"/>
                    <a:pt x="371" y="37"/>
                  </a:cubicBezTo>
                  <a:cubicBezTo>
                    <a:pt x="370" y="37"/>
                    <a:pt x="370" y="37"/>
                    <a:pt x="369" y="37"/>
                  </a:cubicBezTo>
                  <a:cubicBezTo>
                    <a:pt x="222" y="37"/>
                    <a:pt x="97" y="787"/>
                    <a:pt x="24" y="1861"/>
                  </a:cubicBezTo>
                  <a:cubicBezTo>
                    <a:pt x="15" y="1904"/>
                    <a:pt x="8" y="1946"/>
                    <a:pt x="0" y="1987"/>
                  </a:cubicBezTo>
                  <a:lnTo>
                    <a:pt x="15" y="1989"/>
                  </a:lnTo>
                  <a:cubicBezTo>
                    <a:pt x="14" y="2000"/>
                    <a:pt x="14" y="2013"/>
                    <a:pt x="13" y="2026"/>
                  </a:cubicBezTo>
                  <a:lnTo>
                    <a:pt x="611" y="2078"/>
                  </a:lnTo>
                  <a:cubicBezTo>
                    <a:pt x="615" y="2065"/>
                    <a:pt x="617" y="2053"/>
                    <a:pt x="618" y="2041"/>
                  </a:cubicBezTo>
                  <a:lnTo>
                    <a:pt x="629" y="2042"/>
                  </a:lnTo>
                  <a:cubicBezTo>
                    <a:pt x="631" y="2021"/>
                    <a:pt x="631" y="1999"/>
                    <a:pt x="632" y="1979"/>
                  </a:cubicBezTo>
                  <a:cubicBezTo>
                    <a:pt x="697" y="1693"/>
                    <a:pt x="813" y="1398"/>
                    <a:pt x="986" y="1123"/>
                  </a:cubicBezTo>
                  <a:cubicBezTo>
                    <a:pt x="1039" y="1039"/>
                    <a:pt x="1095" y="958"/>
                    <a:pt x="1155" y="880"/>
                  </a:cubicBezTo>
                  <a:cubicBezTo>
                    <a:pt x="1187" y="838"/>
                    <a:pt x="1213" y="806"/>
                    <a:pt x="1240" y="776"/>
                  </a:cubicBezTo>
                  <a:cubicBezTo>
                    <a:pt x="1267" y="747"/>
                    <a:pt x="1294" y="722"/>
                    <a:pt x="1316" y="706"/>
                  </a:cubicBezTo>
                  <a:cubicBezTo>
                    <a:pt x="1319" y="704"/>
                    <a:pt x="1321" y="703"/>
                    <a:pt x="1325" y="701"/>
                  </a:cubicBezTo>
                  <a:cubicBezTo>
                    <a:pt x="1327" y="699"/>
                    <a:pt x="1330" y="697"/>
                    <a:pt x="1332" y="695"/>
                  </a:cubicBezTo>
                  <a:lnTo>
                    <a:pt x="1340" y="692"/>
                  </a:lnTo>
                  <a:cubicBezTo>
                    <a:pt x="1342" y="690"/>
                    <a:pt x="1343" y="688"/>
                    <a:pt x="1346" y="688"/>
                  </a:cubicBezTo>
                  <a:cubicBezTo>
                    <a:pt x="1350" y="687"/>
                    <a:pt x="1353" y="683"/>
                    <a:pt x="1354" y="683"/>
                  </a:cubicBezTo>
                  <a:cubicBezTo>
                    <a:pt x="1354" y="683"/>
                    <a:pt x="1354" y="683"/>
                    <a:pt x="1354" y="683"/>
                  </a:cubicBezTo>
                  <a:lnTo>
                    <a:pt x="1356" y="682"/>
                  </a:lnTo>
                  <a:lnTo>
                    <a:pt x="1357" y="681"/>
                  </a:lnTo>
                  <a:cubicBezTo>
                    <a:pt x="1361" y="677"/>
                    <a:pt x="1367" y="676"/>
                    <a:pt x="1373" y="674"/>
                  </a:cubicBezTo>
                  <a:cubicBezTo>
                    <a:pt x="1374" y="673"/>
                    <a:pt x="1376" y="673"/>
                    <a:pt x="1377" y="673"/>
                  </a:cubicBezTo>
                  <a:cubicBezTo>
                    <a:pt x="1379" y="673"/>
                    <a:pt x="1381" y="674"/>
                    <a:pt x="1384" y="674"/>
                  </a:cubicBezTo>
                  <a:cubicBezTo>
                    <a:pt x="1386" y="674"/>
                    <a:pt x="1386" y="676"/>
                    <a:pt x="1389" y="676"/>
                  </a:cubicBezTo>
                  <a:lnTo>
                    <a:pt x="1390" y="676"/>
                  </a:lnTo>
                  <a:lnTo>
                    <a:pt x="1391" y="677"/>
                  </a:lnTo>
                  <a:lnTo>
                    <a:pt x="1397" y="681"/>
                  </a:lnTo>
                  <a:lnTo>
                    <a:pt x="1402" y="687"/>
                  </a:lnTo>
                  <a:cubicBezTo>
                    <a:pt x="1404" y="689"/>
                    <a:pt x="1406" y="690"/>
                    <a:pt x="1407" y="693"/>
                  </a:cubicBezTo>
                  <a:lnTo>
                    <a:pt x="1420" y="709"/>
                  </a:lnTo>
                  <a:cubicBezTo>
                    <a:pt x="1422" y="711"/>
                    <a:pt x="1423" y="716"/>
                    <a:pt x="1426" y="719"/>
                  </a:cubicBezTo>
                  <a:lnTo>
                    <a:pt x="1428" y="724"/>
                  </a:lnTo>
                  <a:lnTo>
                    <a:pt x="1429" y="726"/>
                  </a:lnTo>
                  <a:lnTo>
                    <a:pt x="1431" y="727"/>
                  </a:lnTo>
                  <a:lnTo>
                    <a:pt x="1431" y="730"/>
                  </a:lnTo>
                  <a:lnTo>
                    <a:pt x="1433" y="735"/>
                  </a:lnTo>
                  <a:lnTo>
                    <a:pt x="1436" y="740"/>
                  </a:lnTo>
                  <a:lnTo>
                    <a:pt x="1437" y="742"/>
                  </a:lnTo>
                  <a:lnTo>
                    <a:pt x="1439" y="748"/>
                  </a:lnTo>
                  <a:lnTo>
                    <a:pt x="1442" y="757"/>
                  </a:lnTo>
                  <a:lnTo>
                    <a:pt x="1447" y="778"/>
                  </a:lnTo>
                  <a:lnTo>
                    <a:pt x="1458" y="817"/>
                  </a:lnTo>
                  <a:lnTo>
                    <a:pt x="1466" y="905"/>
                  </a:lnTo>
                  <a:lnTo>
                    <a:pt x="1470" y="1003"/>
                  </a:lnTo>
                  <a:lnTo>
                    <a:pt x="1472" y="1103"/>
                  </a:lnTo>
                  <a:lnTo>
                    <a:pt x="1479" y="1199"/>
                  </a:lnTo>
                  <a:lnTo>
                    <a:pt x="1490" y="1283"/>
                  </a:lnTo>
                  <a:lnTo>
                    <a:pt x="1503" y="1350"/>
                  </a:lnTo>
                  <a:cubicBezTo>
                    <a:pt x="1508" y="1370"/>
                    <a:pt x="1514" y="1388"/>
                    <a:pt x="1518" y="1407"/>
                  </a:cubicBezTo>
                  <a:cubicBezTo>
                    <a:pt x="1523" y="1423"/>
                    <a:pt x="1529" y="1440"/>
                    <a:pt x="1534" y="1455"/>
                  </a:cubicBezTo>
                  <a:cubicBezTo>
                    <a:pt x="1555" y="1512"/>
                    <a:pt x="1574" y="1551"/>
                    <a:pt x="1593" y="1589"/>
                  </a:cubicBezTo>
                  <a:lnTo>
                    <a:pt x="1652" y="1707"/>
                  </a:lnTo>
                  <a:cubicBezTo>
                    <a:pt x="1674" y="1750"/>
                    <a:pt x="1700" y="1796"/>
                    <a:pt x="1734" y="1852"/>
                  </a:cubicBezTo>
                  <a:lnTo>
                    <a:pt x="1748" y="1874"/>
                  </a:lnTo>
                  <a:lnTo>
                    <a:pt x="1762" y="1896"/>
                  </a:lnTo>
                  <a:lnTo>
                    <a:pt x="1769" y="1907"/>
                  </a:lnTo>
                  <a:lnTo>
                    <a:pt x="1773" y="1912"/>
                  </a:lnTo>
                  <a:lnTo>
                    <a:pt x="1775" y="1914"/>
                  </a:lnTo>
                  <a:lnTo>
                    <a:pt x="1775" y="1913"/>
                  </a:lnTo>
                  <a:lnTo>
                    <a:pt x="1778" y="1907"/>
                  </a:lnTo>
                  <a:lnTo>
                    <a:pt x="1787" y="1893"/>
                  </a:lnTo>
                  <a:lnTo>
                    <a:pt x="1791" y="1886"/>
                  </a:lnTo>
                  <a:lnTo>
                    <a:pt x="1796" y="1881"/>
                  </a:lnTo>
                  <a:cubicBezTo>
                    <a:pt x="1799" y="1877"/>
                    <a:pt x="1804" y="1875"/>
                    <a:pt x="1807" y="1870"/>
                  </a:cubicBezTo>
                  <a:lnTo>
                    <a:pt x="1812" y="1865"/>
                  </a:lnTo>
                  <a:cubicBezTo>
                    <a:pt x="1813" y="1863"/>
                    <a:pt x="1818" y="1863"/>
                    <a:pt x="1819" y="1861"/>
                  </a:cubicBezTo>
                  <a:cubicBezTo>
                    <a:pt x="1824" y="1859"/>
                    <a:pt x="1828" y="1857"/>
                    <a:pt x="1834" y="1854"/>
                  </a:cubicBezTo>
                  <a:lnTo>
                    <a:pt x="1841" y="1850"/>
                  </a:lnTo>
                  <a:cubicBezTo>
                    <a:pt x="1842" y="1850"/>
                    <a:pt x="1845" y="1849"/>
                    <a:pt x="1846" y="1849"/>
                  </a:cubicBezTo>
                  <a:lnTo>
                    <a:pt x="1880" y="1849"/>
                  </a:lnTo>
                  <a:cubicBezTo>
                    <a:pt x="1882" y="1849"/>
                    <a:pt x="1884" y="1849"/>
                    <a:pt x="1886" y="1849"/>
                  </a:cubicBezTo>
                  <a:cubicBezTo>
                    <a:pt x="1888" y="1849"/>
                    <a:pt x="1890" y="1849"/>
                    <a:pt x="1893" y="1850"/>
                  </a:cubicBezTo>
                  <a:cubicBezTo>
                    <a:pt x="1911" y="1859"/>
                    <a:pt x="1931" y="1865"/>
                    <a:pt x="1949" y="1871"/>
                  </a:cubicBezTo>
                  <a:cubicBezTo>
                    <a:pt x="1964" y="1817"/>
                    <a:pt x="1979" y="1762"/>
                    <a:pt x="1992" y="1707"/>
                  </a:cubicBezTo>
                  <a:cubicBezTo>
                    <a:pt x="2006" y="1653"/>
                    <a:pt x="2020" y="1596"/>
                    <a:pt x="2033" y="1553"/>
                  </a:cubicBezTo>
                  <a:cubicBezTo>
                    <a:pt x="2044" y="1508"/>
                    <a:pt x="2057" y="1462"/>
                    <a:pt x="2070" y="1418"/>
                  </a:cubicBezTo>
                  <a:lnTo>
                    <a:pt x="2079" y="1385"/>
                  </a:lnTo>
                  <a:lnTo>
                    <a:pt x="2083" y="1369"/>
                  </a:lnTo>
                  <a:lnTo>
                    <a:pt x="2086" y="1360"/>
                  </a:lnTo>
                  <a:lnTo>
                    <a:pt x="2088" y="1354"/>
                  </a:lnTo>
                  <a:cubicBezTo>
                    <a:pt x="2094" y="1336"/>
                    <a:pt x="2100" y="1318"/>
                    <a:pt x="2106" y="1301"/>
                  </a:cubicBezTo>
                  <a:cubicBezTo>
                    <a:pt x="2116" y="1267"/>
                    <a:pt x="2129" y="1231"/>
                    <a:pt x="2140" y="1198"/>
                  </a:cubicBezTo>
                  <a:lnTo>
                    <a:pt x="2148" y="1172"/>
                  </a:lnTo>
                  <a:lnTo>
                    <a:pt x="2157" y="1152"/>
                  </a:lnTo>
                  <a:cubicBezTo>
                    <a:pt x="2163" y="1139"/>
                    <a:pt x="2169" y="1125"/>
                    <a:pt x="2174" y="1112"/>
                  </a:cubicBezTo>
                  <a:cubicBezTo>
                    <a:pt x="2186" y="1086"/>
                    <a:pt x="2197" y="1059"/>
                    <a:pt x="2210" y="1034"/>
                  </a:cubicBezTo>
                  <a:cubicBezTo>
                    <a:pt x="2212" y="1027"/>
                    <a:pt x="2215" y="1022"/>
                    <a:pt x="2218" y="1016"/>
                  </a:cubicBezTo>
                  <a:lnTo>
                    <a:pt x="2228" y="999"/>
                  </a:lnTo>
                  <a:lnTo>
                    <a:pt x="2247" y="966"/>
                  </a:lnTo>
                  <a:cubicBezTo>
                    <a:pt x="2258" y="947"/>
                    <a:pt x="2267" y="928"/>
                    <a:pt x="2278" y="909"/>
                  </a:cubicBezTo>
                  <a:cubicBezTo>
                    <a:pt x="2288" y="891"/>
                    <a:pt x="2299" y="875"/>
                    <a:pt x="2312" y="856"/>
                  </a:cubicBezTo>
                  <a:cubicBezTo>
                    <a:pt x="2333" y="824"/>
                    <a:pt x="2358" y="783"/>
                    <a:pt x="2371" y="768"/>
                  </a:cubicBezTo>
                  <a:lnTo>
                    <a:pt x="2394" y="736"/>
                  </a:lnTo>
                  <a:cubicBezTo>
                    <a:pt x="2401" y="725"/>
                    <a:pt x="2409" y="714"/>
                    <a:pt x="2416" y="705"/>
                  </a:cubicBezTo>
                  <a:cubicBezTo>
                    <a:pt x="2431" y="684"/>
                    <a:pt x="2446" y="665"/>
                    <a:pt x="2462" y="646"/>
                  </a:cubicBezTo>
                  <a:cubicBezTo>
                    <a:pt x="2478" y="627"/>
                    <a:pt x="2492" y="608"/>
                    <a:pt x="2508" y="590"/>
                  </a:cubicBezTo>
                  <a:cubicBezTo>
                    <a:pt x="2525" y="571"/>
                    <a:pt x="2541" y="553"/>
                    <a:pt x="2557" y="534"/>
                  </a:cubicBezTo>
                  <a:cubicBezTo>
                    <a:pt x="2573" y="516"/>
                    <a:pt x="2591" y="500"/>
                    <a:pt x="2607" y="482"/>
                  </a:cubicBezTo>
                  <a:cubicBezTo>
                    <a:pt x="2624" y="464"/>
                    <a:pt x="2640" y="448"/>
                    <a:pt x="2656" y="434"/>
                  </a:cubicBezTo>
                  <a:cubicBezTo>
                    <a:pt x="2688" y="404"/>
                    <a:pt x="2722" y="377"/>
                    <a:pt x="2756" y="355"/>
                  </a:cubicBezTo>
                  <a:cubicBezTo>
                    <a:pt x="2774" y="344"/>
                    <a:pt x="2791" y="333"/>
                    <a:pt x="2808" y="325"/>
                  </a:cubicBezTo>
                  <a:cubicBezTo>
                    <a:pt x="2825" y="317"/>
                    <a:pt x="2845" y="308"/>
                    <a:pt x="2857" y="303"/>
                  </a:cubicBezTo>
                  <a:cubicBezTo>
                    <a:pt x="2882" y="295"/>
                    <a:pt x="2909" y="290"/>
                    <a:pt x="2936" y="290"/>
                  </a:cubicBezTo>
                  <a:cubicBezTo>
                    <a:pt x="2939" y="290"/>
                    <a:pt x="2941" y="290"/>
                    <a:pt x="2944" y="290"/>
                  </a:cubicBezTo>
                  <a:cubicBezTo>
                    <a:pt x="2951" y="291"/>
                    <a:pt x="2959" y="291"/>
                    <a:pt x="2965" y="292"/>
                  </a:cubicBezTo>
                  <a:cubicBezTo>
                    <a:pt x="2973" y="294"/>
                    <a:pt x="2980" y="296"/>
                    <a:pt x="2987" y="298"/>
                  </a:cubicBezTo>
                  <a:cubicBezTo>
                    <a:pt x="3002" y="302"/>
                    <a:pt x="3013" y="308"/>
                    <a:pt x="3027" y="317"/>
                  </a:cubicBezTo>
                  <a:cubicBezTo>
                    <a:pt x="3053" y="333"/>
                    <a:pt x="3071" y="356"/>
                    <a:pt x="3086" y="381"/>
                  </a:cubicBezTo>
                  <a:cubicBezTo>
                    <a:pt x="3094" y="393"/>
                    <a:pt x="3099" y="407"/>
                    <a:pt x="3105" y="421"/>
                  </a:cubicBezTo>
                  <a:lnTo>
                    <a:pt x="3109" y="432"/>
                  </a:lnTo>
                  <a:lnTo>
                    <a:pt x="3113" y="445"/>
                  </a:lnTo>
                  <a:cubicBezTo>
                    <a:pt x="3115" y="452"/>
                    <a:pt x="3118" y="462"/>
                    <a:pt x="3120" y="472"/>
                  </a:cubicBezTo>
                  <a:cubicBezTo>
                    <a:pt x="3136" y="544"/>
                    <a:pt x="3139" y="623"/>
                    <a:pt x="3135" y="701"/>
                  </a:cubicBezTo>
                  <a:cubicBezTo>
                    <a:pt x="3134" y="740"/>
                    <a:pt x="3129" y="779"/>
                    <a:pt x="3125" y="819"/>
                  </a:cubicBezTo>
                  <a:cubicBezTo>
                    <a:pt x="3121" y="860"/>
                    <a:pt x="3118" y="898"/>
                    <a:pt x="3114" y="937"/>
                  </a:cubicBezTo>
                  <a:cubicBezTo>
                    <a:pt x="3108" y="1014"/>
                    <a:pt x="3101" y="1089"/>
                    <a:pt x="3094" y="1159"/>
                  </a:cubicBezTo>
                  <a:cubicBezTo>
                    <a:pt x="3045" y="1724"/>
                    <a:pt x="3023" y="2074"/>
                    <a:pt x="3055" y="2080"/>
                  </a:cubicBezTo>
                  <a:cubicBezTo>
                    <a:pt x="3064" y="2081"/>
                    <a:pt x="3072" y="2082"/>
                    <a:pt x="3079" y="2082"/>
                  </a:cubicBezTo>
                  <a:cubicBezTo>
                    <a:pt x="3216" y="2082"/>
                    <a:pt x="3218" y="1904"/>
                    <a:pt x="3250" y="1708"/>
                  </a:cubicBezTo>
                  <a:lnTo>
                    <a:pt x="3250" y="1708"/>
                  </a:lnTo>
                  <a:cubicBezTo>
                    <a:pt x="3248" y="1902"/>
                    <a:pt x="3271" y="2051"/>
                    <a:pt x="3341" y="2059"/>
                  </a:cubicBezTo>
                  <a:cubicBezTo>
                    <a:pt x="3341" y="2059"/>
                    <a:pt x="3341" y="2059"/>
                    <a:pt x="3341" y="2059"/>
                  </a:cubicBezTo>
                  <a:cubicBezTo>
                    <a:pt x="3368" y="2059"/>
                    <a:pt x="3394" y="1592"/>
                    <a:pt x="3424" y="1046"/>
                  </a:cubicBezTo>
                  <a:cubicBezTo>
                    <a:pt x="3427" y="978"/>
                    <a:pt x="3430" y="908"/>
                    <a:pt x="3434" y="838"/>
                  </a:cubicBezTo>
                  <a:cubicBezTo>
                    <a:pt x="3436" y="819"/>
                    <a:pt x="3436" y="800"/>
                    <a:pt x="3437" y="781"/>
                  </a:cubicBezTo>
                  <a:cubicBezTo>
                    <a:pt x="3438" y="762"/>
                    <a:pt x="3438" y="742"/>
                    <a:pt x="3438" y="722"/>
                  </a:cubicBezTo>
                  <a:cubicBezTo>
                    <a:pt x="3438" y="682"/>
                    <a:pt x="3438" y="641"/>
                    <a:pt x="3436" y="601"/>
                  </a:cubicBezTo>
                  <a:cubicBezTo>
                    <a:pt x="3440" y="552"/>
                    <a:pt x="3436" y="510"/>
                    <a:pt x="3427" y="467"/>
                  </a:cubicBezTo>
                  <a:cubicBezTo>
                    <a:pt x="3424" y="446"/>
                    <a:pt x="3419" y="424"/>
                    <a:pt x="3414" y="402"/>
                  </a:cubicBezTo>
                  <a:cubicBezTo>
                    <a:pt x="3411" y="391"/>
                    <a:pt x="3409" y="380"/>
                    <a:pt x="3404" y="368"/>
                  </a:cubicBezTo>
                  <a:lnTo>
                    <a:pt x="3399" y="351"/>
                  </a:lnTo>
                  <a:lnTo>
                    <a:pt x="3393" y="333"/>
                  </a:lnTo>
                  <a:cubicBezTo>
                    <a:pt x="3375" y="282"/>
                    <a:pt x="3351" y="235"/>
                    <a:pt x="3322" y="192"/>
                  </a:cubicBezTo>
                  <a:cubicBezTo>
                    <a:pt x="3292" y="151"/>
                    <a:pt x="3255" y="114"/>
                    <a:pt x="3215" y="85"/>
                  </a:cubicBezTo>
                  <a:cubicBezTo>
                    <a:pt x="3195" y="70"/>
                    <a:pt x="3175" y="58"/>
                    <a:pt x="3152" y="47"/>
                  </a:cubicBezTo>
                  <a:cubicBezTo>
                    <a:pt x="3141" y="42"/>
                    <a:pt x="3130" y="37"/>
                    <a:pt x="3119" y="32"/>
                  </a:cubicBezTo>
                  <a:cubicBezTo>
                    <a:pt x="3108" y="28"/>
                    <a:pt x="3097" y="24"/>
                    <a:pt x="3085" y="21"/>
                  </a:cubicBezTo>
                  <a:cubicBezTo>
                    <a:pt x="3062" y="15"/>
                    <a:pt x="3039" y="7"/>
                    <a:pt x="3017" y="5"/>
                  </a:cubicBezTo>
                  <a:cubicBezTo>
                    <a:pt x="3005" y="4"/>
                    <a:pt x="2993" y="2"/>
                    <a:pt x="2983" y="1"/>
                  </a:cubicBezTo>
                  <a:cubicBezTo>
                    <a:pt x="2973" y="1"/>
                    <a:pt x="2960" y="1"/>
                    <a:pt x="2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0"/>
            <p:cNvSpPr/>
            <p:nvPr/>
          </p:nvSpPr>
          <p:spPr>
            <a:xfrm>
              <a:off x="4058425" y="2367150"/>
              <a:ext cx="48350" cy="58450"/>
            </a:xfrm>
            <a:custGeom>
              <a:rect b="b" l="l" r="r" t="t"/>
              <a:pathLst>
                <a:path extrusionOk="0" h="2338" w="1934">
                  <a:moveTo>
                    <a:pt x="380" y="0"/>
                  </a:moveTo>
                  <a:cubicBezTo>
                    <a:pt x="320" y="0"/>
                    <a:pt x="257" y="39"/>
                    <a:pt x="168" y="101"/>
                  </a:cubicBezTo>
                  <a:cubicBezTo>
                    <a:pt x="1" y="221"/>
                    <a:pt x="126" y="612"/>
                    <a:pt x="403" y="998"/>
                  </a:cubicBezTo>
                  <a:cubicBezTo>
                    <a:pt x="430" y="1039"/>
                    <a:pt x="463" y="1077"/>
                    <a:pt x="497" y="1115"/>
                  </a:cubicBezTo>
                  <a:cubicBezTo>
                    <a:pt x="463" y="1213"/>
                    <a:pt x="426" y="1311"/>
                    <a:pt x="383" y="1399"/>
                  </a:cubicBezTo>
                  <a:cubicBezTo>
                    <a:pt x="177" y="1819"/>
                    <a:pt x="8" y="2159"/>
                    <a:pt x="61" y="2194"/>
                  </a:cubicBezTo>
                  <a:cubicBezTo>
                    <a:pt x="114" y="2229"/>
                    <a:pt x="148" y="2242"/>
                    <a:pt x="171" y="2242"/>
                  </a:cubicBezTo>
                  <a:cubicBezTo>
                    <a:pt x="206" y="2242"/>
                    <a:pt x="217" y="2211"/>
                    <a:pt x="238" y="2184"/>
                  </a:cubicBezTo>
                  <a:lnTo>
                    <a:pt x="238" y="2184"/>
                  </a:lnTo>
                  <a:cubicBezTo>
                    <a:pt x="231" y="2240"/>
                    <a:pt x="245" y="2297"/>
                    <a:pt x="304" y="2336"/>
                  </a:cubicBezTo>
                  <a:cubicBezTo>
                    <a:pt x="305" y="2337"/>
                    <a:pt x="306" y="2337"/>
                    <a:pt x="308" y="2337"/>
                  </a:cubicBezTo>
                  <a:cubicBezTo>
                    <a:pt x="356" y="2337"/>
                    <a:pt x="455" y="1827"/>
                    <a:pt x="544" y="1692"/>
                  </a:cubicBezTo>
                  <a:cubicBezTo>
                    <a:pt x="623" y="1574"/>
                    <a:pt x="711" y="1478"/>
                    <a:pt x="800" y="1392"/>
                  </a:cubicBezTo>
                  <a:cubicBezTo>
                    <a:pt x="883" y="1465"/>
                    <a:pt x="964" y="1536"/>
                    <a:pt x="1033" y="1611"/>
                  </a:cubicBezTo>
                  <a:cubicBezTo>
                    <a:pt x="1340" y="1944"/>
                    <a:pt x="1588" y="2216"/>
                    <a:pt x="1659" y="2216"/>
                  </a:cubicBezTo>
                  <a:cubicBezTo>
                    <a:pt x="1663" y="2216"/>
                    <a:pt x="1667" y="2215"/>
                    <a:pt x="1670" y="2212"/>
                  </a:cubicBezTo>
                  <a:cubicBezTo>
                    <a:pt x="1802" y="2119"/>
                    <a:pt x="1752" y="2092"/>
                    <a:pt x="1724" y="2042"/>
                  </a:cubicBezTo>
                  <a:lnTo>
                    <a:pt x="1724" y="2042"/>
                  </a:lnTo>
                  <a:cubicBezTo>
                    <a:pt x="1749" y="2056"/>
                    <a:pt x="1777" y="2065"/>
                    <a:pt x="1805" y="2065"/>
                  </a:cubicBezTo>
                  <a:cubicBezTo>
                    <a:pt x="1833" y="2065"/>
                    <a:pt x="1862" y="2057"/>
                    <a:pt x="1890" y="2036"/>
                  </a:cubicBezTo>
                  <a:cubicBezTo>
                    <a:pt x="1933" y="2007"/>
                    <a:pt x="1464" y="1711"/>
                    <a:pt x="1365" y="1571"/>
                  </a:cubicBezTo>
                  <a:cubicBezTo>
                    <a:pt x="1251" y="1410"/>
                    <a:pt x="1178" y="1244"/>
                    <a:pt x="1119" y="1093"/>
                  </a:cubicBezTo>
                  <a:cubicBezTo>
                    <a:pt x="1145" y="1066"/>
                    <a:pt x="1167" y="1039"/>
                    <a:pt x="1189" y="1012"/>
                  </a:cubicBezTo>
                  <a:cubicBezTo>
                    <a:pt x="1714" y="314"/>
                    <a:pt x="1749" y="277"/>
                    <a:pt x="1461" y="84"/>
                  </a:cubicBezTo>
                  <a:cubicBezTo>
                    <a:pt x="1432" y="66"/>
                    <a:pt x="1400" y="57"/>
                    <a:pt x="1365" y="57"/>
                  </a:cubicBezTo>
                  <a:cubicBezTo>
                    <a:pt x="1211" y="57"/>
                    <a:pt x="1000" y="227"/>
                    <a:pt x="808" y="480"/>
                  </a:cubicBezTo>
                  <a:cubicBezTo>
                    <a:pt x="587" y="130"/>
                    <a:pt x="489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0"/>
            <p:cNvSpPr/>
            <p:nvPr/>
          </p:nvSpPr>
          <p:spPr>
            <a:xfrm>
              <a:off x="4117775" y="2350825"/>
              <a:ext cx="57950" cy="73150"/>
            </a:xfrm>
            <a:custGeom>
              <a:rect b="b" l="l" r="r" t="t"/>
              <a:pathLst>
                <a:path extrusionOk="0" h="2926" w="2318">
                  <a:moveTo>
                    <a:pt x="1439" y="0"/>
                  </a:moveTo>
                  <a:cubicBezTo>
                    <a:pt x="1410" y="0"/>
                    <a:pt x="1376" y="2"/>
                    <a:pt x="1338" y="6"/>
                  </a:cubicBezTo>
                  <a:cubicBezTo>
                    <a:pt x="1287" y="9"/>
                    <a:pt x="1243" y="40"/>
                    <a:pt x="1206" y="93"/>
                  </a:cubicBezTo>
                  <a:cubicBezTo>
                    <a:pt x="1188" y="119"/>
                    <a:pt x="1172" y="151"/>
                    <a:pt x="1157" y="185"/>
                  </a:cubicBezTo>
                  <a:cubicBezTo>
                    <a:pt x="1142" y="222"/>
                    <a:pt x="1129" y="261"/>
                    <a:pt x="1118" y="307"/>
                  </a:cubicBezTo>
                  <a:cubicBezTo>
                    <a:pt x="1072" y="484"/>
                    <a:pt x="1051" y="721"/>
                    <a:pt x="1055" y="981"/>
                  </a:cubicBezTo>
                  <a:cubicBezTo>
                    <a:pt x="1056" y="1081"/>
                    <a:pt x="1070" y="1183"/>
                    <a:pt x="1086" y="1286"/>
                  </a:cubicBezTo>
                  <a:cubicBezTo>
                    <a:pt x="1008" y="1273"/>
                    <a:pt x="935" y="1264"/>
                    <a:pt x="869" y="1264"/>
                  </a:cubicBezTo>
                  <a:cubicBezTo>
                    <a:pt x="857" y="1264"/>
                    <a:pt x="846" y="1264"/>
                    <a:pt x="834" y="1265"/>
                  </a:cubicBezTo>
                  <a:cubicBezTo>
                    <a:pt x="47" y="1309"/>
                    <a:pt x="1" y="1306"/>
                    <a:pt x="42" y="1650"/>
                  </a:cubicBezTo>
                  <a:cubicBezTo>
                    <a:pt x="62" y="1815"/>
                    <a:pt x="298" y="1900"/>
                    <a:pt x="606" y="1900"/>
                  </a:cubicBezTo>
                  <a:cubicBezTo>
                    <a:pt x="681" y="1900"/>
                    <a:pt x="760" y="1895"/>
                    <a:pt x="841" y="1885"/>
                  </a:cubicBezTo>
                  <a:cubicBezTo>
                    <a:pt x="952" y="1872"/>
                    <a:pt x="1062" y="1833"/>
                    <a:pt x="1174" y="1789"/>
                  </a:cubicBezTo>
                  <a:cubicBezTo>
                    <a:pt x="1180" y="1838"/>
                    <a:pt x="1186" y="1888"/>
                    <a:pt x="1189" y="1936"/>
                  </a:cubicBezTo>
                  <a:cubicBezTo>
                    <a:pt x="1218" y="2467"/>
                    <a:pt x="1202" y="2899"/>
                    <a:pt x="1265" y="2907"/>
                  </a:cubicBezTo>
                  <a:cubicBezTo>
                    <a:pt x="1288" y="2910"/>
                    <a:pt x="1307" y="2912"/>
                    <a:pt x="1323" y="2912"/>
                  </a:cubicBezTo>
                  <a:cubicBezTo>
                    <a:pt x="1422" y="2912"/>
                    <a:pt x="1411" y="2860"/>
                    <a:pt x="1421" y="2804"/>
                  </a:cubicBezTo>
                  <a:lnTo>
                    <a:pt x="1421" y="2804"/>
                  </a:lnTo>
                  <a:cubicBezTo>
                    <a:pt x="1437" y="2865"/>
                    <a:pt x="1475" y="2917"/>
                    <a:pt x="1546" y="2926"/>
                  </a:cubicBezTo>
                  <a:cubicBezTo>
                    <a:pt x="1546" y="2926"/>
                    <a:pt x="1546" y="2926"/>
                    <a:pt x="1547" y="2926"/>
                  </a:cubicBezTo>
                  <a:cubicBezTo>
                    <a:pt x="1572" y="2926"/>
                    <a:pt x="1554" y="2776"/>
                    <a:pt x="1527" y="2602"/>
                  </a:cubicBezTo>
                  <a:cubicBezTo>
                    <a:pt x="1501" y="2428"/>
                    <a:pt x="1464" y="2229"/>
                    <a:pt x="1470" y="2134"/>
                  </a:cubicBezTo>
                  <a:cubicBezTo>
                    <a:pt x="1484" y="1953"/>
                    <a:pt x="1518" y="1791"/>
                    <a:pt x="1553" y="1641"/>
                  </a:cubicBezTo>
                  <a:cubicBezTo>
                    <a:pt x="1561" y="1639"/>
                    <a:pt x="1570" y="1635"/>
                    <a:pt x="1578" y="1633"/>
                  </a:cubicBezTo>
                  <a:cubicBezTo>
                    <a:pt x="1988" y="1523"/>
                    <a:pt x="2318" y="1434"/>
                    <a:pt x="2312" y="1372"/>
                  </a:cubicBezTo>
                  <a:cubicBezTo>
                    <a:pt x="2297" y="1258"/>
                    <a:pt x="2272" y="1241"/>
                    <a:pt x="2240" y="1241"/>
                  </a:cubicBezTo>
                  <a:cubicBezTo>
                    <a:pt x="2228" y="1241"/>
                    <a:pt x="2214" y="1244"/>
                    <a:pt x="2199" y="1244"/>
                  </a:cubicBezTo>
                  <a:cubicBezTo>
                    <a:pt x="2242" y="1215"/>
                    <a:pt x="2271" y="1168"/>
                    <a:pt x="2263" y="1097"/>
                  </a:cubicBezTo>
                  <a:cubicBezTo>
                    <a:pt x="2263" y="1092"/>
                    <a:pt x="2258" y="1090"/>
                    <a:pt x="2251" y="1090"/>
                  </a:cubicBezTo>
                  <a:cubicBezTo>
                    <a:pt x="2179" y="1090"/>
                    <a:pt x="1817" y="1308"/>
                    <a:pt x="1683" y="1324"/>
                  </a:cubicBezTo>
                  <a:cubicBezTo>
                    <a:pt x="1664" y="1327"/>
                    <a:pt x="1647" y="1328"/>
                    <a:pt x="1628" y="1329"/>
                  </a:cubicBezTo>
                  <a:cubicBezTo>
                    <a:pt x="1630" y="1314"/>
                    <a:pt x="1635" y="1301"/>
                    <a:pt x="1637" y="1287"/>
                  </a:cubicBezTo>
                  <a:cubicBezTo>
                    <a:pt x="1653" y="1209"/>
                    <a:pt x="1667" y="1133"/>
                    <a:pt x="1669" y="1062"/>
                  </a:cubicBezTo>
                  <a:cubicBezTo>
                    <a:pt x="1672" y="997"/>
                    <a:pt x="1675" y="938"/>
                    <a:pt x="1677" y="880"/>
                  </a:cubicBezTo>
                  <a:cubicBezTo>
                    <a:pt x="1678" y="824"/>
                    <a:pt x="1679" y="771"/>
                    <a:pt x="1680" y="721"/>
                  </a:cubicBezTo>
                  <a:cubicBezTo>
                    <a:pt x="1682" y="621"/>
                    <a:pt x="1682" y="534"/>
                    <a:pt x="1679" y="460"/>
                  </a:cubicBezTo>
                  <a:cubicBezTo>
                    <a:pt x="1678" y="423"/>
                    <a:pt x="1677" y="388"/>
                    <a:pt x="1675" y="357"/>
                  </a:cubicBezTo>
                  <a:cubicBezTo>
                    <a:pt x="1672" y="325"/>
                    <a:pt x="1669" y="297"/>
                    <a:pt x="1667" y="270"/>
                  </a:cubicBezTo>
                  <a:cubicBezTo>
                    <a:pt x="1661" y="216"/>
                    <a:pt x="1652" y="173"/>
                    <a:pt x="1641" y="138"/>
                  </a:cubicBezTo>
                  <a:cubicBezTo>
                    <a:pt x="1606" y="29"/>
                    <a:pt x="1546" y="0"/>
                    <a:pt x="1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0"/>
            <p:cNvSpPr/>
            <p:nvPr/>
          </p:nvSpPr>
          <p:spPr>
            <a:xfrm>
              <a:off x="4186425" y="2317075"/>
              <a:ext cx="66775" cy="111275"/>
            </a:xfrm>
            <a:custGeom>
              <a:rect b="b" l="l" r="r" t="t"/>
              <a:pathLst>
                <a:path extrusionOk="0" h="4451" w="2671">
                  <a:moveTo>
                    <a:pt x="320" y="1"/>
                  </a:moveTo>
                  <a:cubicBezTo>
                    <a:pt x="288" y="1"/>
                    <a:pt x="251" y="5"/>
                    <a:pt x="210" y="11"/>
                  </a:cubicBezTo>
                  <a:cubicBezTo>
                    <a:pt x="160" y="19"/>
                    <a:pt x="119" y="65"/>
                    <a:pt x="89" y="142"/>
                  </a:cubicBezTo>
                  <a:cubicBezTo>
                    <a:pt x="75" y="179"/>
                    <a:pt x="61" y="225"/>
                    <a:pt x="52" y="277"/>
                  </a:cubicBezTo>
                  <a:cubicBezTo>
                    <a:pt x="41" y="330"/>
                    <a:pt x="33" y="387"/>
                    <a:pt x="26" y="451"/>
                  </a:cubicBezTo>
                  <a:cubicBezTo>
                    <a:pt x="1" y="708"/>
                    <a:pt x="5" y="1052"/>
                    <a:pt x="27" y="1429"/>
                  </a:cubicBezTo>
                  <a:cubicBezTo>
                    <a:pt x="31" y="1485"/>
                    <a:pt x="36" y="1539"/>
                    <a:pt x="43" y="1595"/>
                  </a:cubicBezTo>
                  <a:cubicBezTo>
                    <a:pt x="48" y="1652"/>
                    <a:pt x="55" y="1708"/>
                    <a:pt x="64" y="1766"/>
                  </a:cubicBezTo>
                  <a:cubicBezTo>
                    <a:pt x="74" y="1824"/>
                    <a:pt x="81" y="1882"/>
                    <a:pt x="91" y="1939"/>
                  </a:cubicBezTo>
                  <a:cubicBezTo>
                    <a:pt x="101" y="1997"/>
                    <a:pt x="109" y="2055"/>
                    <a:pt x="120" y="2114"/>
                  </a:cubicBezTo>
                  <a:cubicBezTo>
                    <a:pt x="130" y="2172"/>
                    <a:pt x="139" y="2230"/>
                    <a:pt x="149" y="2288"/>
                  </a:cubicBezTo>
                  <a:cubicBezTo>
                    <a:pt x="152" y="2318"/>
                    <a:pt x="157" y="2346"/>
                    <a:pt x="162" y="2375"/>
                  </a:cubicBezTo>
                  <a:cubicBezTo>
                    <a:pt x="166" y="2405"/>
                    <a:pt x="170" y="2433"/>
                    <a:pt x="174" y="2463"/>
                  </a:cubicBezTo>
                  <a:cubicBezTo>
                    <a:pt x="182" y="2521"/>
                    <a:pt x="189" y="2578"/>
                    <a:pt x="195" y="2636"/>
                  </a:cubicBezTo>
                  <a:cubicBezTo>
                    <a:pt x="200" y="2694"/>
                    <a:pt x="205" y="2750"/>
                    <a:pt x="208" y="2805"/>
                  </a:cubicBezTo>
                  <a:cubicBezTo>
                    <a:pt x="247" y="3570"/>
                    <a:pt x="211" y="4193"/>
                    <a:pt x="276" y="4200"/>
                  </a:cubicBezTo>
                  <a:cubicBezTo>
                    <a:pt x="291" y="4202"/>
                    <a:pt x="305" y="4203"/>
                    <a:pt x="317" y="4203"/>
                  </a:cubicBezTo>
                  <a:cubicBezTo>
                    <a:pt x="434" y="4203"/>
                    <a:pt x="422" y="4125"/>
                    <a:pt x="436" y="4042"/>
                  </a:cubicBezTo>
                  <a:cubicBezTo>
                    <a:pt x="451" y="4129"/>
                    <a:pt x="487" y="4200"/>
                    <a:pt x="557" y="4209"/>
                  </a:cubicBezTo>
                  <a:cubicBezTo>
                    <a:pt x="557" y="4209"/>
                    <a:pt x="557" y="4209"/>
                    <a:pt x="557" y="4209"/>
                  </a:cubicBezTo>
                  <a:cubicBezTo>
                    <a:pt x="584" y="4209"/>
                    <a:pt x="571" y="3995"/>
                    <a:pt x="547" y="3747"/>
                  </a:cubicBezTo>
                  <a:cubicBezTo>
                    <a:pt x="536" y="3623"/>
                    <a:pt x="522" y="3490"/>
                    <a:pt x="510" y="3369"/>
                  </a:cubicBezTo>
                  <a:cubicBezTo>
                    <a:pt x="504" y="3321"/>
                    <a:pt x="500" y="3275"/>
                    <a:pt x="498" y="3232"/>
                  </a:cubicBezTo>
                  <a:cubicBezTo>
                    <a:pt x="522" y="3227"/>
                    <a:pt x="547" y="3218"/>
                    <a:pt x="575" y="3208"/>
                  </a:cubicBezTo>
                  <a:cubicBezTo>
                    <a:pt x="619" y="3191"/>
                    <a:pt x="670" y="3165"/>
                    <a:pt x="725" y="3136"/>
                  </a:cubicBezTo>
                  <a:cubicBezTo>
                    <a:pt x="779" y="3105"/>
                    <a:pt x="839" y="3070"/>
                    <a:pt x="902" y="3033"/>
                  </a:cubicBezTo>
                  <a:cubicBezTo>
                    <a:pt x="1028" y="2957"/>
                    <a:pt x="1170" y="2875"/>
                    <a:pt x="1323" y="2820"/>
                  </a:cubicBezTo>
                  <a:lnTo>
                    <a:pt x="1338" y="2815"/>
                  </a:lnTo>
                  <a:lnTo>
                    <a:pt x="1352" y="2810"/>
                  </a:lnTo>
                  <a:cubicBezTo>
                    <a:pt x="1361" y="2808"/>
                    <a:pt x="1370" y="2805"/>
                    <a:pt x="1380" y="2802"/>
                  </a:cubicBezTo>
                  <a:cubicBezTo>
                    <a:pt x="1398" y="2796"/>
                    <a:pt x="1418" y="2792"/>
                    <a:pt x="1436" y="2787"/>
                  </a:cubicBezTo>
                  <a:cubicBezTo>
                    <a:pt x="1476" y="2778"/>
                    <a:pt x="1514" y="2771"/>
                    <a:pt x="1554" y="2766"/>
                  </a:cubicBezTo>
                  <a:cubicBezTo>
                    <a:pt x="1595" y="2761"/>
                    <a:pt x="1635" y="2761"/>
                    <a:pt x="1675" y="2760"/>
                  </a:cubicBezTo>
                  <a:cubicBezTo>
                    <a:pt x="1714" y="2762"/>
                    <a:pt x="1755" y="2764"/>
                    <a:pt x="1790" y="2772"/>
                  </a:cubicBezTo>
                  <a:cubicBezTo>
                    <a:pt x="1833" y="2780"/>
                    <a:pt x="1876" y="2789"/>
                    <a:pt x="1914" y="2804"/>
                  </a:cubicBezTo>
                  <a:cubicBezTo>
                    <a:pt x="1951" y="2819"/>
                    <a:pt x="1988" y="2836"/>
                    <a:pt x="2023" y="2858"/>
                  </a:cubicBezTo>
                  <a:cubicBezTo>
                    <a:pt x="2056" y="2879"/>
                    <a:pt x="2086" y="2907"/>
                    <a:pt x="2116" y="2942"/>
                  </a:cubicBezTo>
                  <a:cubicBezTo>
                    <a:pt x="2144" y="2977"/>
                    <a:pt x="2171" y="3019"/>
                    <a:pt x="2191" y="3066"/>
                  </a:cubicBezTo>
                  <a:cubicBezTo>
                    <a:pt x="2231" y="3159"/>
                    <a:pt x="2249" y="3274"/>
                    <a:pt x="2235" y="3384"/>
                  </a:cubicBezTo>
                  <a:cubicBezTo>
                    <a:pt x="2222" y="3491"/>
                    <a:pt x="2175" y="3604"/>
                    <a:pt x="2102" y="3695"/>
                  </a:cubicBezTo>
                  <a:cubicBezTo>
                    <a:pt x="2072" y="3734"/>
                    <a:pt x="2037" y="3772"/>
                    <a:pt x="2000" y="3806"/>
                  </a:cubicBezTo>
                  <a:cubicBezTo>
                    <a:pt x="1983" y="3823"/>
                    <a:pt x="1962" y="3839"/>
                    <a:pt x="1944" y="3856"/>
                  </a:cubicBezTo>
                  <a:cubicBezTo>
                    <a:pt x="1934" y="3863"/>
                    <a:pt x="1924" y="3871"/>
                    <a:pt x="1914" y="3878"/>
                  </a:cubicBezTo>
                  <a:cubicBezTo>
                    <a:pt x="1905" y="3887"/>
                    <a:pt x="1895" y="3893"/>
                    <a:pt x="1885" y="3900"/>
                  </a:cubicBezTo>
                  <a:cubicBezTo>
                    <a:pt x="1803" y="3956"/>
                    <a:pt x="1715" y="4001"/>
                    <a:pt x="1628" y="4033"/>
                  </a:cubicBezTo>
                  <a:cubicBezTo>
                    <a:pt x="1541" y="4065"/>
                    <a:pt x="1452" y="4086"/>
                    <a:pt x="1368" y="4102"/>
                  </a:cubicBezTo>
                  <a:cubicBezTo>
                    <a:pt x="1283" y="4114"/>
                    <a:pt x="1203" y="4121"/>
                    <a:pt x="1128" y="4124"/>
                  </a:cubicBezTo>
                  <a:cubicBezTo>
                    <a:pt x="1104" y="4125"/>
                    <a:pt x="1080" y="4125"/>
                    <a:pt x="1058" y="4125"/>
                  </a:cubicBezTo>
                  <a:cubicBezTo>
                    <a:pt x="940" y="4125"/>
                    <a:pt x="841" y="4117"/>
                    <a:pt x="769" y="4112"/>
                  </a:cubicBezTo>
                  <a:cubicBezTo>
                    <a:pt x="736" y="4110"/>
                    <a:pt x="708" y="4109"/>
                    <a:pt x="686" y="4109"/>
                  </a:cubicBezTo>
                  <a:cubicBezTo>
                    <a:pt x="651" y="4109"/>
                    <a:pt x="631" y="4112"/>
                    <a:pt x="628" y="4121"/>
                  </a:cubicBezTo>
                  <a:cubicBezTo>
                    <a:pt x="582" y="4277"/>
                    <a:pt x="692" y="4284"/>
                    <a:pt x="811" y="4311"/>
                  </a:cubicBezTo>
                  <a:cubicBezTo>
                    <a:pt x="698" y="4313"/>
                    <a:pt x="603" y="4332"/>
                    <a:pt x="585" y="4400"/>
                  </a:cubicBezTo>
                  <a:cubicBezTo>
                    <a:pt x="581" y="4414"/>
                    <a:pt x="651" y="4431"/>
                    <a:pt x="763" y="4442"/>
                  </a:cubicBezTo>
                  <a:cubicBezTo>
                    <a:pt x="814" y="4447"/>
                    <a:pt x="874" y="4451"/>
                    <a:pt x="939" y="4451"/>
                  </a:cubicBezTo>
                  <a:cubicBezTo>
                    <a:pt x="947" y="4451"/>
                    <a:pt x="954" y="4451"/>
                    <a:pt x="962" y="4451"/>
                  </a:cubicBezTo>
                  <a:cubicBezTo>
                    <a:pt x="1037" y="4451"/>
                    <a:pt x="1119" y="4445"/>
                    <a:pt x="1203" y="4436"/>
                  </a:cubicBezTo>
                  <a:cubicBezTo>
                    <a:pt x="1288" y="4425"/>
                    <a:pt x="1374" y="4410"/>
                    <a:pt x="1457" y="4388"/>
                  </a:cubicBezTo>
                  <a:cubicBezTo>
                    <a:pt x="1542" y="4367"/>
                    <a:pt x="1623" y="4339"/>
                    <a:pt x="1698" y="4308"/>
                  </a:cubicBezTo>
                  <a:cubicBezTo>
                    <a:pt x="1773" y="4277"/>
                    <a:pt x="1842" y="4242"/>
                    <a:pt x="1900" y="4209"/>
                  </a:cubicBezTo>
                  <a:cubicBezTo>
                    <a:pt x="1914" y="4200"/>
                    <a:pt x="1928" y="4193"/>
                    <a:pt x="1941" y="4184"/>
                  </a:cubicBezTo>
                  <a:cubicBezTo>
                    <a:pt x="1955" y="4177"/>
                    <a:pt x="1968" y="4168"/>
                    <a:pt x="1980" y="4162"/>
                  </a:cubicBezTo>
                  <a:cubicBezTo>
                    <a:pt x="2004" y="4146"/>
                    <a:pt x="2027" y="4132"/>
                    <a:pt x="2047" y="4120"/>
                  </a:cubicBezTo>
                  <a:cubicBezTo>
                    <a:pt x="2230" y="4006"/>
                    <a:pt x="2385" y="3861"/>
                    <a:pt x="2496" y="3686"/>
                  </a:cubicBezTo>
                  <a:cubicBezTo>
                    <a:pt x="2509" y="3663"/>
                    <a:pt x="2523" y="3642"/>
                    <a:pt x="2535" y="3620"/>
                  </a:cubicBezTo>
                  <a:cubicBezTo>
                    <a:pt x="2547" y="3598"/>
                    <a:pt x="2558" y="3575"/>
                    <a:pt x="2568" y="3550"/>
                  </a:cubicBezTo>
                  <a:cubicBezTo>
                    <a:pt x="2578" y="3527"/>
                    <a:pt x="2588" y="3503"/>
                    <a:pt x="2596" y="3480"/>
                  </a:cubicBezTo>
                  <a:lnTo>
                    <a:pt x="2621" y="3406"/>
                  </a:lnTo>
                  <a:cubicBezTo>
                    <a:pt x="2649" y="3310"/>
                    <a:pt x="2664" y="3212"/>
                    <a:pt x="2665" y="3115"/>
                  </a:cubicBezTo>
                  <a:cubicBezTo>
                    <a:pt x="2670" y="3017"/>
                    <a:pt x="2659" y="2920"/>
                    <a:pt x="2634" y="2825"/>
                  </a:cubicBezTo>
                  <a:cubicBezTo>
                    <a:pt x="2610" y="2733"/>
                    <a:pt x="2571" y="2643"/>
                    <a:pt x="2520" y="2561"/>
                  </a:cubicBezTo>
                  <a:cubicBezTo>
                    <a:pt x="2507" y="2541"/>
                    <a:pt x="2493" y="2521"/>
                    <a:pt x="2478" y="2502"/>
                  </a:cubicBezTo>
                  <a:cubicBezTo>
                    <a:pt x="2464" y="2484"/>
                    <a:pt x="2448" y="2464"/>
                    <a:pt x="2433" y="2447"/>
                  </a:cubicBezTo>
                  <a:cubicBezTo>
                    <a:pt x="2418" y="2428"/>
                    <a:pt x="2400" y="2412"/>
                    <a:pt x="2383" y="2396"/>
                  </a:cubicBezTo>
                  <a:cubicBezTo>
                    <a:pt x="2365" y="2380"/>
                    <a:pt x="2349" y="2363"/>
                    <a:pt x="2331" y="2350"/>
                  </a:cubicBezTo>
                  <a:cubicBezTo>
                    <a:pt x="2313" y="2337"/>
                    <a:pt x="2294" y="2323"/>
                    <a:pt x="2276" y="2309"/>
                  </a:cubicBezTo>
                  <a:cubicBezTo>
                    <a:pt x="2257" y="2297"/>
                    <a:pt x="2238" y="2285"/>
                    <a:pt x="2219" y="2274"/>
                  </a:cubicBezTo>
                  <a:cubicBezTo>
                    <a:pt x="2209" y="2269"/>
                    <a:pt x="2201" y="2261"/>
                    <a:pt x="2191" y="2258"/>
                  </a:cubicBezTo>
                  <a:cubicBezTo>
                    <a:pt x="2181" y="2253"/>
                    <a:pt x="2171" y="2248"/>
                    <a:pt x="2161" y="2243"/>
                  </a:cubicBezTo>
                  <a:cubicBezTo>
                    <a:pt x="2141" y="2233"/>
                    <a:pt x="2122" y="2224"/>
                    <a:pt x="2102" y="2216"/>
                  </a:cubicBezTo>
                  <a:cubicBezTo>
                    <a:pt x="1960" y="2159"/>
                    <a:pt x="1821" y="2137"/>
                    <a:pt x="1694" y="2132"/>
                  </a:cubicBezTo>
                  <a:cubicBezTo>
                    <a:pt x="1681" y="2132"/>
                    <a:pt x="1668" y="2132"/>
                    <a:pt x="1655" y="2132"/>
                  </a:cubicBezTo>
                  <a:cubicBezTo>
                    <a:pt x="1542" y="2132"/>
                    <a:pt x="1439" y="2145"/>
                    <a:pt x="1342" y="2167"/>
                  </a:cubicBezTo>
                  <a:cubicBezTo>
                    <a:pt x="1289" y="2179"/>
                    <a:pt x="1237" y="2194"/>
                    <a:pt x="1189" y="2210"/>
                  </a:cubicBezTo>
                  <a:cubicBezTo>
                    <a:pt x="1165" y="2217"/>
                    <a:pt x="1140" y="2227"/>
                    <a:pt x="1118" y="2237"/>
                  </a:cubicBezTo>
                  <a:cubicBezTo>
                    <a:pt x="1106" y="2240"/>
                    <a:pt x="1095" y="2245"/>
                    <a:pt x="1082" y="2250"/>
                  </a:cubicBezTo>
                  <a:cubicBezTo>
                    <a:pt x="1073" y="2255"/>
                    <a:pt x="1061" y="2259"/>
                    <a:pt x="1050" y="2265"/>
                  </a:cubicBezTo>
                  <a:cubicBezTo>
                    <a:pt x="967" y="2302"/>
                    <a:pt x="893" y="2344"/>
                    <a:pt x="829" y="2385"/>
                  </a:cubicBezTo>
                  <a:cubicBezTo>
                    <a:pt x="797" y="2405"/>
                    <a:pt x="768" y="2427"/>
                    <a:pt x="738" y="2447"/>
                  </a:cubicBezTo>
                  <a:cubicBezTo>
                    <a:pt x="710" y="2468"/>
                    <a:pt x="683" y="2487"/>
                    <a:pt x="659" y="2507"/>
                  </a:cubicBezTo>
                  <a:cubicBezTo>
                    <a:pt x="634" y="2528"/>
                    <a:pt x="611" y="2546"/>
                    <a:pt x="590" y="2565"/>
                  </a:cubicBezTo>
                  <a:cubicBezTo>
                    <a:pt x="580" y="2575"/>
                    <a:pt x="569" y="2584"/>
                    <a:pt x="559" y="2593"/>
                  </a:cubicBezTo>
                  <a:cubicBezTo>
                    <a:pt x="550" y="2603"/>
                    <a:pt x="541" y="2610"/>
                    <a:pt x="531" y="2620"/>
                  </a:cubicBezTo>
                  <a:lnTo>
                    <a:pt x="531" y="2619"/>
                  </a:lnTo>
                  <a:cubicBezTo>
                    <a:pt x="539" y="2548"/>
                    <a:pt x="547" y="2476"/>
                    <a:pt x="558" y="2410"/>
                  </a:cubicBezTo>
                  <a:cubicBezTo>
                    <a:pt x="568" y="2341"/>
                    <a:pt x="576" y="2275"/>
                    <a:pt x="585" y="2211"/>
                  </a:cubicBezTo>
                  <a:cubicBezTo>
                    <a:pt x="603" y="2082"/>
                    <a:pt x="619" y="1959"/>
                    <a:pt x="633" y="1845"/>
                  </a:cubicBezTo>
                  <a:cubicBezTo>
                    <a:pt x="639" y="1787"/>
                    <a:pt x="644" y="1730"/>
                    <a:pt x="646" y="1676"/>
                  </a:cubicBezTo>
                  <a:cubicBezTo>
                    <a:pt x="649" y="1622"/>
                    <a:pt x="652" y="1568"/>
                    <a:pt x="651" y="1519"/>
                  </a:cubicBezTo>
                  <a:cubicBezTo>
                    <a:pt x="647" y="1428"/>
                    <a:pt x="647" y="1341"/>
                    <a:pt x="644" y="1259"/>
                  </a:cubicBezTo>
                  <a:cubicBezTo>
                    <a:pt x="641" y="1176"/>
                    <a:pt x="638" y="1100"/>
                    <a:pt x="634" y="1029"/>
                  </a:cubicBezTo>
                  <a:cubicBezTo>
                    <a:pt x="626" y="885"/>
                    <a:pt x="618" y="762"/>
                    <a:pt x="608" y="654"/>
                  </a:cubicBezTo>
                  <a:cubicBezTo>
                    <a:pt x="602" y="601"/>
                    <a:pt x="597" y="551"/>
                    <a:pt x="591" y="505"/>
                  </a:cubicBezTo>
                  <a:cubicBezTo>
                    <a:pt x="586" y="460"/>
                    <a:pt x="580" y="418"/>
                    <a:pt x="572" y="380"/>
                  </a:cubicBezTo>
                  <a:cubicBezTo>
                    <a:pt x="559" y="304"/>
                    <a:pt x="547" y="242"/>
                    <a:pt x="531" y="192"/>
                  </a:cubicBezTo>
                  <a:cubicBezTo>
                    <a:pt x="483" y="41"/>
                    <a:pt x="422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0"/>
          <p:cNvGrpSpPr/>
          <p:nvPr/>
        </p:nvGrpSpPr>
        <p:grpSpPr>
          <a:xfrm>
            <a:off x="991251" y="4086607"/>
            <a:ext cx="1185787" cy="866810"/>
            <a:chOff x="1417700" y="2781300"/>
            <a:chExt cx="1015750" cy="742450"/>
          </a:xfrm>
        </p:grpSpPr>
        <p:sp>
          <p:nvSpPr>
            <p:cNvPr id="100" name="Google Shape;100;p40"/>
            <p:cNvSpPr/>
            <p:nvPr/>
          </p:nvSpPr>
          <p:spPr>
            <a:xfrm>
              <a:off x="1417700" y="2781300"/>
              <a:ext cx="1015750" cy="732250"/>
            </a:xfrm>
            <a:custGeom>
              <a:rect b="b" l="l" r="r" t="t"/>
              <a:pathLst>
                <a:path extrusionOk="0" h="29290" w="40630">
                  <a:moveTo>
                    <a:pt x="11062" y="0"/>
                  </a:moveTo>
                  <a:cubicBezTo>
                    <a:pt x="9947" y="0"/>
                    <a:pt x="9469" y="85"/>
                    <a:pt x="9263" y="269"/>
                  </a:cubicBezTo>
                  <a:cubicBezTo>
                    <a:pt x="9255" y="253"/>
                    <a:pt x="9246" y="237"/>
                    <a:pt x="9234" y="221"/>
                  </a:cubicBezTo>
                  <a:cubicBezTo>
                    <a:pt x="9231" y="217"/>
                    <a:pt x="9227" y="215"/>
                    <a:pt x="9222" y="215"/>
                  </a:cubicBezTo>
                  <a:cubicBezTo>
                    <a:pt x="9063" y="215"/>
                    <a:pt x="7774" y="1835"/>
                    <a:pt x="7235" y="2246"/>
                  </a:cubicBezTo>
                  <a:cubicBezTo>
                    <a:pt x="5953" y="3221"/>
                    <a:pt x="4706" y="3694"/>
                    <a:pt x="3879" y="4278"/>
                  </a:cubicBezTo>
                  <a:cubicBezTo>
                    <a:pt x="894" y="6385"/>
                    <a:pt x="694" y="6508"/>
                    <a:pt x="1222" y="7207"/>
                  </a:cubicBezTo>
                  <a:cubicBezTo>
                    <a:pt x="945" y="7337"/>
                    <a:pt x="903" y="7514"/>
                    <a:pt x="910" y="7754"/>
                  </a:cubicBezTo>
                  <a:cubicBezTo>
                    <a:pt x="911" y="7798"/>
                    <a:pt x="946" y="7841"/>
                    <a:pt x="1013" y="7880"/>
                  </a:cubicBezTo>
                  <a:cubicBezTo>
                    <a:pt x="985" y="7938"/>
                    <a:pt x="956" y="8001"/>
                    <a:pt x="927" y="8073"/>
                  </a:cubicBezTo>
                  <a:cubicBezTo>
                    <a:pt x="860" y="8243"/>
                    <a:pt x="792" y="8453"/>
                    <a:pt x="726" y="8696"/>
                  </a:cubicBezTo>
                  <a:cubicBezTo>
                    <a:pt x="660" y="8941"/>
                    <a:pt x="598" y="9220"/>
                    <a:pt x="537" y="9528"/>
                  </a:cubicBezTo>
                  <a:cubicBezTo>
                    <a:pt x="292" y="10763"/>
                    <a:pt x="96" y="12481"/>
                    <a:pt x="19" y="14372"/>
                  </a:cubicBezTo>
                  <a:cubicBezTo>
                    <a:pt x="8" y="14648"/>
                    <a:pt x="2" y="14929"/>
                    <a:pt x="1" y="15212"/>
                  </a:cubicBezTo>
                  <a:cubicBezTo>
                    <a:pt x="2" y="15495"/>
                    <a:pt x="6" y="15781"/>
                    <a:pt x="13" y="16070"/>
                  </a:cubicBezTo>
                  <a:cubicBezTo>
                    <a:pt x="17" y="16214"/>
                    <a:pt x="21" y="16359"/>
                    <a:pt x="27" y="16504"/>
                  </a:cubicBezTo>
                  <a:cubicBezTo>
                    <a:pt x="33" y="16649"/>
                    <a:pt x="40" y="16794"/>
                    <a:pt x="48" y="16939"/>
                  </a:cubicBezTo>
                  <a:cubicBezTo>
                    <a:pt x="62" y="17230"/>
                    <a:pt x="78" y="17521"/>
                    <a:pt x="98" y="17813"/>
                  </a:cubicBezTo>
                  <a:cubicBezTo>
                    <a:pt x="118" y="18105"/>
                    <a:pt x="139" y="18396"/>
                    <a:pt x="159" y="18687"/>
                  </a:cubicBezTo>
                  <a:cubicBezTo>
                    <a:pt x="170" y="18832"/>
                    <a:pt x="180" y="18977"/>
                    <a:pt x="190" y="19122"/>
                  </a:cubicBezTo>
                  <a:cubicBezTo>
                    <a:pt x="201" y="19267"/>
                    <a:pt x="212" y="19411"/>
                    <a:pt x="223" y="19555"/>
                  </a:cubicBezTo>
                  <a:cubicBezTo>
                    <a:pt x="247" y="19842"/>
                    <a:pt x="265" y="20126"/>
                    <a:pt x="284" y="20410"/>
                  </a:cubicBezTo>
                  <a:cubicBezTo>
                    <a:pt x="306" y="20692"/>
                    <a:pt x="323" y="20972"/>
                    <a:pt x="338" y="21248"/>
                  </a:cubicBezTo>
                  <a:cubicBezTo>
                    <a:pt x="543" y="25015"/>
                    <a:pt x="903" y="28036"/>
                    <a:pt x="1058" y="28036"/>
                  </a:cubicBezTo>
                  <a:cubicBezTo>
                    <a:pt x="1058" y="28036"/>
                    <a:pt x="1059" y="28036"/>
                    <a:pt x="1059" y="28036"/>
                  </a:cubicBezTo>
                  <a:cubicBezTo>
                    <a:pt x="1477" y="28006"/>
                    <a:pt x="1386" y="27612"/>
                    <a:pt x="1369" y="27159"/>
                  </a:cubicBezTo>
                  <a:lnTo>
                    <a:pt x="1369" y="27159"/>
                  </a:lnTo>
                  <a:cubicBezTo>
                    <a:pt x="1456" y="27560"/>
                    <a:pt x="1584" y="27861"/>
                    <a:pt x="1761" y="27861"/>
                  </a:cubicBezTo>
                  <a:cubicBezTo>
                    <a:pt x="1765" y="27861"/>
                    <a:pt x="1769" y="27861"/>
                    <a:pt x="1772" y="27861"/>
                  </a:cubicBezTo>
                  <a:cubicBezTo>
                    <a:pt x="1807" y="27859"/>
                    <a:pt x="1784" y="27607"/>
                    <a:pt x="1727" y="27210"/>
                  </a:cubicBezTo>
                  <a:cubicBezTo>
                    <a:pt x="1668" y="26812"/>
                    <a:pt x="1586" y="26270"/>
                    <a:pt x="1496" y="25683"/>
                  </a:cubicBezTo>
                  <a:cubicBezTo>
                    <a:pt x="1450" y="25390"/>
                    <a:pt x="1409" y="25087"/>
                    <a:pt x="1366" y="24785"/>
                  </a:cubicBezTo>
                  <a:cubicBezTo>
                    <a:pt x="1324" y="24484"/>
                    <a:pt x="1281" y="24185"/>
                    <a:pt x="1249" y="23901"/>
                  </a:cubicBezTo>
                  <a:cubicBezTo>
                    <a:pt x="1183" y="23335"/>
                    <a:pt x="1130" y="22831"/>
                    <a:pt x="1125" y="22497"/>
                  </a:cubicBezTo>
                  <a:cubicBezTo>
                    <a:pt x="1120" y="22304"/>
                    <a:pt x="1118" y="22114"/>
                    <a:pt x="1117" y="21926"/>
                  </a:cubicBezTo>
                  <a:cubicBezTo>
                    <a:pt x="1117" y="21832"/>
                    <a:pt x="1115" y="21740"/>
                    <a:pt x="1115" y="21646"/>
                  </a:cubicBezTo>
                  <a:cubicBezTo>
                    <a:pt x="1117" y="21554"/>
                    <a:pt x="1118" y="21462"/>
                    <a:pt x="1119" y="21370"/>
                  </a:cubicBezTo>
                  <a:cubicBezTo>
                    <a:pt x="1126" y="21004"/>
                    <a:pt x="1135" y="20648"/>
                    <a:pt x="1150" y="20301"/>
                  </a:cubicBezTo>
                  <a:cubicBezTo>
                    <a:pt x="1167" y="19954"/>
                    <a:pt x="1188" y="19618"/>
                    <a:pt x="1210" y="19291"/>
                  </a:cubicBezTo>
                  <a:cubicBezTo>
                    <a:pt x="1221" y="19126"/>
                    <a:pt x="1233" y="18965"/>
                    <a:pt x="1248" y="18805"/>
                  </a:cubicBezTo>
                  <a:cubicBezTo>
                    <a:pt x="1262" y="18646"/>
                    <a:pt x="1275" y="18490"/>
                    <a:pt x="1289" y="18334"/>
                  </a:cubicBezTo>
                  <a:cubicBezTo>
                    <a:pt x="1302" y="18180"/>
                    <a:pt x="1317" y="18026"/>
                    <a:pt x="1330" y="17878"/>
                  </a:cubicBezTo>
                  <a:cubicBezTo>
                    <a:pt x="1344" y="17728"/>
                    <a:pt x="1360" y="17579"/>
                    <a:pt x="1375" y="17434"/>
                  </a:cubicBezTo>
                  <a:cubicBezTo>
                    <a:pt x="1404" y="17143"/>
                    <a:pt x="1432" y="16861"/>
                    <a:pt x="1458" y="16587"/>
                  </a:cubicBezTo>
                  <a:cubicBezTo>
                    <a:pt x="1484" y="16313"/>
                    <a:pt x="1511" y="16047"/>
                    <a:pt x="1532" y="15791"/>
                  </a:cubicBezTo>
                  <a:cubicBezTo>
                    <a:pt x="1553" y="15533"/>
                    <a:pt x="1568" y="15285"/>
                    <a:pt x="1584" y="15043"/>
                  </a:cubicBezTo>
                  <a:cubicBezTo>
                    <a:pt x="1609" y="14605"/>
                    <a:pt x="1630" y="14194"/>
                    <a:pt x="1657" y="13807"/>
                  </a:cubicBezTo>
                  <a:cubicBezTo>
                    <a:pt x="1683" y="13420"/>
                    <a:pt x="1708" y="13056"/>
                    <a:pt x="1730" y="12716"/>
                  </a:cubicBezTo>
                  <a:cubicBezTo>
                    <a:pt x="1783" y="12036"/>
                    <a:pt x="1823" y="11446"/>
                    <a:pt x="1865" y="10936"/>
                  </a:cubicBezTo>
                  <a:cubicBezTo>
                    <a:pt x="1885" y="10682"/>
                    <a:pt x="1901" y="10445"/>
                    <a:pt x="1915" y="10227"/>
                  </a:cubicBezTo>
                  <a:cubicBezTo>
                    <a:pt x="1931" y="10010"/>
                    <a:pt x="1945" y="9811"/>
                    <a:pt x="1956" y="9628"/>
                  </a:cubicBezTo>
                  <a:cubicBezTo>
                    <a:pt x="1979" y="9262"/>
                    <a:pt x="1985" y="8962"/>
                    <a:pt x="1985" y="8716"/>
                  </a:cubicBezTo>
                  <a:cubicBezTo>
                    <a:pt x="1985" y="8465"/>
                    <a:pt x="1972" y="8271"/>
                    <a:pt x="1944" y="8119"/>
                  </a:cubicBezTo>
                  <a:lnTo>
                    <a:pt x="1944" y="8119"/>
                  </a:lnTo>
                  <a:cubicBezTo>
                    <a:pt x="2173" y="8153"/>
                    <a:pt x="2436" y="8184"/>
                    <a:pt x="2732" y="8211"/>
                  </a:cubicBezTo>
                  <a:cubicBezTo>
                    <a:pt x="3112" y="8245"/>
                    <a:pt x="3545" y="8280"/>
                    <a:pt x="4021" y="8307"/>
                  </a:cubicBezTo>
                  <a:cubicBezTo>
                    <a:pt x="5930" y="8417"/>
                    <a:pt x="8552" y="8464"/>
                    <a:pt x="11426" y="8473"/>
                  </a:cubicBezTo>
                  <a:cubicBezTo>
                    <a:pt x="11470" y="8473"/>
                    <a:pt x="11513" y="8473"/>
                    <a:pt x="11557" y="8473"/>
                  </a:cubicBezTo>
                  <a:cubicBezTo>
                    <a:pt x="11935" y="8473"/>
                    <a:pt x="12319" y="8469"/>
                    <a:pt x="12705" y="8463"/>
                  </a:cubicBezTo>
                  <a:cubicBezTo>
                    <a:pt x="13136" y="8458"/>
                    <a:pt x="13571" y="8449"/>
                    <a:pt x="14009" y="8437"/>
                  </a:cubicBezTo>
                  <a:cubicBezTo>
                    <a:pt x="14446" y="8425"/>
                    <a:pt x="14887" y="8412"/>
                    <a:pt x="15330" y="8399"/>
                  </a:cubicBezTo>
                  <a:cubicBezTo>
                    <a:pt x="15772" y="8384"/>
                    <a:pt x="16217" y="8368"/>
                    <a:pt x="16661" y="8353"/>
                  </a:cubicBezTo>
                  <a:cubicBezTo>
                    <a:pt x="17105" y="8339"/>
                    <a:pt x="17549" y="8325"/>
                    <a:pt x="17991" y="8310"/>
                  </a:cubicBezTo>
                  <a:cubicBezTo>
                    <a:pt x="18214" y="8303"/>
                    <a:pt x="18434" y="8297"/>
                    <a:pt x="18655" y="8290"/>
                  </a:cubicBezTo>
                  <a:cubicBezTo>
                    <a:pt x="18875" y="8285"/>
                    <a:pt x="19095" y="8280"/>
                    <a:pt x="19315" y="8274"/>
                  </a:cubicBezTo>
                  <a:cubicBezTo>
                    <a:pt x="19753" y="8265"/>
                    <a:pt x="20188" y="8255"/>
                    <a:pt x="20620" y="8249"/>
                  </a:cubicBezTo>
                  <a:cubicBezTo>
                    <a:pt x="20949" y="8246"/>
                    <a:pt x="21275" y="8245"/>
                    <a:pt x="21600" y="8245"/>
                  </a:cubicBezTo>
                  <a:cubicBezTo>
                    <a:pt x="21700" y="8245"/>
                    <a:pt x="21800" y="8245"/>
                    <a:pt x="21899" y="8245"/>
                  </a:cubicBezTo>
                  <a:cubicBezTo>
                    <a:pt x="24783" y="8260"/>
                    <a:pt x="27389" y="8314"/>
                    <a:pt x="29275" y="8345"/>
                  </a:cubicBezTo>
                  <a:cubicBezTo>
                    <a:pt x="29747" y="8353"/>
                    <a:pt x="30173" y="8357"/>
                    <a:pt x="30548" y="8361"/>
                  </a:cubicBezTo>
                  <a:cubicBezTo>
                    <a:pt x="30775" y="8364"/>
                    <a:pt x="30983" y="8365"/>
                    <a:pt x="31170" y="8365"/>
                  </a:cubicBezTo>
                  <a:cubicBezTo>
                    <a:pt x="31292" y="8365"/>
                    <a:pt x="31406" y="8365"/>
                    <a:pt x="31509" y="8363"/>
                  </a:cubicBezTo>
                  <a:cubicBezTo>
                    <a:pt x="32038" y="8358"/>
                    <a:pt x="32331" y="8339"/>
                    <a:pt x="32334" y="8298"/>
                  </a:cubicBezTo>
                  <a:cubicBezTo>
                    <a:pt x="32360" y="7880"/>
                    <a:pt x="31739" y="7909"/>
                    <a:pt x="31045" y="7855"/>
                  </a:cubicBezTo>
                  <a:cubicBezTo>
                    <a:pt x="31685" y="7831"/>
                    <a:pt x="32174" y="7748"/>
                    <a:pt x="32186" y="7565"/>
                  </a:cubicBezTo>
                  <a:cubicBezTo>
                    <a:pt x="32189" y="7521"/>
                    <a:pt x="31566" y="7505"/>
                    <a:pt x="30647" y="7505"/>
                  </a:cubicBezTo>
                  <a:cubicBezTo>
                    <a:pt x="30111" y="7505"/>
                    <a:pt x="29473" y="7511"/>
                    <a:pt x="28801" y="7519"/>
                  </a:cubicBezTo>
                  <a:cubicBezTo>
                    <a:pt x="27889" y="7531"/>
                    <a:pt x="26914" y="7546"/>
                    <a:pt x="26036" y="7558"/>
                  </a:cubicBezTo>
                  <a:cubicBezTo>
                    <a:pt x="25660" y="7563"/>
                    <a:pt x="25303" y="7566"/>
                    <a:pt x="24976" y="7566"/>
                  </a:cubicBezTo>
                  <a:cubicBezTo>
                    <a:pt x="24541" y="7566"/>
                    <a:pt x="24161" y="7561"/>
                    <a:pt x="23866" y="7551"/>
                  </a:cubicBezTo>
                  <a:cubicBezTo>
                    <a:pt x="23570" y="7540"/>
                    <a:pt x="23276" y="7529"/>
                    <a:pt x="22989" y="7515"/>
                  </a:cubicBezTo>
                  <a:cubicBezTo>
                    <a:pt x="22700" y="7502"/>
                    <a:pt x="22415" y="7487"/>
                    <a:pt x="22132" y="7474"/>
                  </a:cubicBezTo>
                  <a:cubicBezTo>
                    <a:pt x="21571" y="7445"/>
                    <a:pt x="21023" y="7413"/>
                    <a:pt x="20489" y="7379"/>
                  </a:cubicBezTo>
                  <a:cubicBezTo>
                    <a:pt x="19956" y="7347"/>
                    <a:pt x="19438" y="7314"/>
                    <a:pt x="18933" y="7277"/>
                  </a:cubicBezTo>
                  <a:cubicBezTo>
                    <a:pt x="18428" y="7243"/>
                    <a:pt x="17937" y="7207"/>
                    <a:pt x="17462" y="7174"/>
                  </a:cubicBezTo>
                  <a:cubicBezTo>
                    <a:pt x="16508" y="7103"/>
                    <a:pt x="15609" y="7044"/>
                    <a:pt x="14761" y="6988"/>
                  </a:cubicBezTo>
                  <a:cubicBezTo>
                    <a:pt x="14337" y="6964"/>
                    <a:pt x="13925" y="6943"/>
                    <a:pt x="13529" y="6926"/>
                  </a:cubicBezTo>
                  <a:cubicBezTo>
                    <a:pt x="13129" y="6908"/>
                    <a:pt x="12744" y="6894"/>
                    <a:pt x="12371" y="6889"/>
                  </a:cubicBezTo>
                  <a:cubicBezTo>
                    <a:pt x="11694" y="6880"/>
                    <a:pt x="11056" y="6868"/>
                    <a:pt x="10456" y="6862"/>
                  </a:cubicBezTo>
                  <a:cubicBezTo>
                    <a:pt x="9856" y="6856"/>
                    <a:pt x="9293" y="6851"/>
                    <a:pt x="8766" y="6845"/>
                  </a:cubicBezTo>
                  <a:cubicBezTo>
                    <a:pt x="8218" y="6844"/>
                    <a:pt x="7708" y="6842"/>
                    <a:pt x="7234" y="6842"/>
                  </a:cubicBezTo>
                  <a:cubicBezTo>
                    <a:pt x="6795" y="6842"/>
                    <a:pt x="6386" y="6843"/>
                    <a:pt x="6005" y="6849"/>
                  </a:cubicBezTo>
                  <a:cubicBezTo>
                    <a:pt x="5608" y="6854"/>
                    <a:pt x="5243" y="6858"/>
                    <a:pt x="4906" y="6863"/>
                  </a:cubicBezTo>
                  <a:cubicBezTo>
                    <a:pt x="4570" y="6869"/>
                    <a:pt x="4260" y="6879"/>
                    <a:pt x="3977" y="6886"/>
                  </a:cubicBezTo>
                  <a:cubicBezTo>
                    <a:pt x="3482" y="6905"/>
                    <a:pt x="3068" y="6922"/>
                    <a:pt x="2719" y="6949"/>
                  </a:cubicBezTo>
                  <a:cubicBezTo>
                    <a:pt x="3272" y="6664"/>
                    <a:pt x="3926" y="6241"/>
                    <a:pt x="4593" y="5734"/>
                  </a:cubicBezTo>
                  <a:cubicBezTo>
                    <a:pt x="5505" y="5041"/>
                    <a:pt x="6322" y="4018"/>
                    <a:pt x="7178" y="3252"/>
                  </a:cubicBezTo>
                  <a:cubicBezTo>
                    <a:pt x="8306" y="2243"/>
                    <a:pt x="9267" y="1385"/>
                    <a:pt x="9606" y="985"/>
                  </a:cubicBezTo>
                  <a:cubicBezTo>
                    <a:pt x="10942" y="1404"/>
                    <a:pt x="14863" y="1789"/>
                    <a:pt x="19440" y="1997"/>
                  </a:cubicBezTo>
                  <a:cubicBezTo>
                    <a:pt x="20637" y="2052"/>
                    <a:pt x="21883" y="2067"/>
                    <a:pt x="23143" y="2067"/>
                  </a:cubicBezTo>
                  <a:cubicBezTo>
                    <a:pt x="24741" y="2067"/>
                    <a:pt x="26362" y="2043"/>
                    <a:pt x="27934" y="2043"/>
                  </a:cubicBezTo>
                  <a:cubicBezTo>
                    <a:pt x="28562" y="2043"/>
                    <a:pt x="29183" y="2047"/>
                    <a:pt x="29791" y="2058"/>
                  </a:cubicBezTo>
                  <a:cubicBezTo>
                    <a:pt x="33200" y="2119"/>
                    <a:pt x="36216" y="2174"/>
                    <a:pt x="38088" y="2174"/>
                  </a:cubicBezTo>
                  <a:cubicBezTo>
                    <a:pt x="38643" y="2174"/>
                    <a:pt x="39097" y="2170"/>
                    <a:pt x="39432" y="2159"/>
                  </a:cubicBezTo>
                  <a:lnTo>
                    <a:pt x="39432" y="2159"/>
                  </a:lnTo>
                  <a:cubicBezTo>
                    <a:pt x="39169" y="2449"/>
                    <a:pt x="38440" y="3712"/>
                    <a:pt x="38072" y="4070"/>
                  </a:cubicBezTo>
                  <a:cubicBezTo>
                    <a:pt x="37084" y="5028"/>
                    <a:pt x="36036" y="5517"/>
                    <a:pt x="35388" y="6095"/>
                  </a:cubicBezTo>
                  <a:cubicBezTo>
                    <a:pt x="33825" y="7490"/>
                    <a:pt x="33239" y="8003"/>
                    <a:pt x="33206" y="8383"/>
                  </a:cubicBezTo>
                  <a:cubicBezTo>
                    <a:pt x="33086" y="8415"/>
                    <a:pt x="32986" y="8615"/>
                    <a:pt x="32908" y="8951"/>
                  </a:cubicBezTo>
                  <a:cubicBezTo>
                    <a:pt x="32865" y="9130"/>
                    <a:pt x="32829" y="9351"/>
                    <a:pt x="32797" y="9604"/>
                  </a:cubicBezTo>
                  <a:cubicBezTo>
                    <a:pt x="32766" y="9859"/>
                    <a:pt x="32737" y="10147"/>
                    <a:pt x="32716" y="10466"/>
                  </a:cubicBezTo>
                  <a:cubicBezTo>
                    <a:pt x="32629" y="11736"/>
                    <a:pt x="32610" y="13479"/>
                    <a:pt x="32641" y="15387"/>
                  </a:cubicBezTo>
                  <a:cubicBezTo>
                    <a:pt x="32645" y="15666"/>
                    <a:pt x="32653" y="15950"/>
                    <a:pt x="32666" y="16234"/>
                  </a:cubicBezTo>
                  <a:cubicBezTo>
                    <a:pt x="32677" y="16520"/>
                    <a:pt x="32691" y="16809"/>
                    <a:pt x="32709" y="17099"/>
                  </a:cubicBezTo>
                  <a:cubicBezTo>
                    <a:pt x="32728" y="17389"/>
                    <a:pt x="32747" y="17681"/>
                    <a:pt x="32765" y="17976"/>
                  </a:cubicBezTo>
                  <a:cubicBezTo>
                    <a:pt x="32787" y="18270"/>
                    <a:pt x="32808" y="18563"/>
                    <a:pt x="32830" y="18859"/>
                  </a:cubicBezTo>
                  <a:cubicBezTo>
                    <a:pt x="32850" y="19154"/>
                    <a:pt x="32872" y="19448"/>
                    <a:pt x="32892" y="19743"/>
                  </a:cubicBezTo>
                  <a:cubicBezTo>
                    <a:pt x="32901" y="19890"/>
                    <a:pt x="32911" y="20037"/>
                    <a:pt x="32921" y="20183"/>
                  </a:cubicBezTo>
                  <a:cubicBezTo>
                    <a:pt x="32930" y="20329"/>
                    <a:pt x="32938" y="20475"/>
                    <a:pt x="32947" y="20623"/>
                  </a:cubicBezTo>
                  <a:cubicBezTo>
                    <a:pt x="32963" y="20914"/>
                    <a:pt x="32979" y="21204"/>
                    <a:pt x="32991" y="21489"/>
                  </a:cubicBezTo>
                  <a:cubicBezTo>
                    <a:pt x="33002" y="21777"/>
                    <a:pt x="33010" y="22060"/>
                    <a:pt x="33013" y="22341"/>
                  </a:cubicBezTo>
                  <a:cubicBezTo>
                    <a:pt x="33075" y="26176"/>
                    <a:pt x="32963" y="29278"/>
                    <a:pt x="33129" y="29288"/>
                  </a:cubicBezTo>
                  <a:cubicBezTo>
                    <a:pt x="33143" y="29289"/>
                    <a:pt x="33156" y="29290"/>
                    <a:pt x="33168" y="29290"/>
                  </a:cubicBezTo>
                  <a:cubicBezTo>
                    <a:pt x="33545" y="29290"/>
                    <a:pt x="33509" y="28887"/>
                    <a:pt x="33549" y="28440"/>
                  </a:cubicBezTo>
                  <a:cubicBezTo>
                    <a:pt x="33585" y="28867"/>
                    <a:pt x="33676" y="29197"/>
                    <a:pt x="33859" y="29209"/>
                  </a:cubicBezTo>
                  <a:cubicBezTo>
                    <a:pt x="33859" y="29209"/>
                    <a:pt x="33859" y="29209"/>
                    <a:pt x="33859" y="29209"/>
                  </a:cubicBezTo>
                  <a:cubicBezTo>
                    <a:pt x="33900" y="29209"/>
                    <a:pt x="33907" y="28843"/>
                    <a:pt x="33894" y="28293"/>
                  </a:cubicBezTo>
                  <a:lnTo>
                    <a:pt x="33894" y="28293"/>
                  </a:lnTo>
                  <a:cubicBezTo>
                    <a:pt x="33941" y="28376"/>
                    <a:pt x="34009" y="28471"/>
                    <a:pt x="34091" y="28579"/>
                  </a:cubicBezTo>
                  <a:cubicBezTo>
                    <a:pt x="34184" y="28704"/>
                    <a:pt x="34337" y="28761"/>
                    <a:pt x="34530" y="28761"/>
                  </a:cubicBezTo>
                  <a:cubicBezTo>
                    <a:pt x="34995" y="28761"/>
                    <a:pt x="35697" y="28431"/>
                    <a:pt x="36391" y="27909"/>
                  </a:cubicBezTo>
                  <a:cubicBezTo>
                    <a:pt x="36965" y="27477"/>
                    <a:pt x="37410" y="26744"/>
                    <a:pt x="37928" y="26239"/>
                  </a:cubicBezTo>
                  <a:cubicBezTo>
                    <a:pt x="38816" y="25374"/>
                    <a:pt x="39536" y="24680"/>
                    <a:pt x="39439" y="24551"/>
                  </a:cubicBezTo>
                  <a:cubicBezTo>
                    <a:pt x="39315" y="24386"/>
                    <a:pt x="39236" y="24334"/>
                    <a:pt x="39173" y="24334"/>
                  </a:cubicBezTo>
                  <a:cubicBezTo>
                    <a:pt x="39108" y="24334"/>
                    <a:pt x="39060" y="24387"/>
                    <a:pt x="38996" y="24428"/>
                  </a:cubicBezTo>
                  <a:cubicBezTo>
                    <a:pt x="39067" y="24296"/>
                    <a:pt x="39082" y="24144"/>
                    <a:pt x="38972" y="23999"/>
                  </a:cubicBezTo>
                  <a:cubicBezTo>
                    <a:pt x="38968" y="23994"/>
                    <a:pt x="38963" y="23992"/>
                    <a:pt x="38957" y="23992"/>
                  </a:cubicBezTo>
                  <a:cubicBezTo>
                    <a:pt x="38822" y="23992"/>
                    <a:pt x="38136" y="25131"/>
                    <a:pt x="37801" y="25383"/>
                  </a:cubicBezTo>
                  <a:cubicBezTo>
                    <a:pt x="36993" y="25991"/>
                    <a:pt x="36125" y="26169"/>
                    <a:pt x="35596" y="26522"/>
                  </a:cubicBezTo>
                  <a:cubicBezTo>
                    <a:pt x="34565" y="27210"/>
                    <a:pt x="34053" y="27547"/>
                    <a:pt x="33882" y="27822"/>
                  </a:cubicBezTo>
                  <a:cubicBezTo>
                    <a:pt x="33873" y="27551"/>
                    <a:pt x="33861" y="27254"/>
                    <a:pt x="33848" y="26948"/>
                  </a:cubicBezTo>
                  <a:cubicBezTo>
                    <a:pt x="33821" y="26340"/>
                    <a:pt x="33791" y="25688"/>
                    <a:pt x="33764" y="25102"/>
                  </a:cubicBezTo>
                  <a:cubicBezTo>
                    <a:pt x="33738" y="24517"/>
                    <a:pt x="33727" y="23998"/>
                    <a:pt x="33736" y="23654"/>
                  </a:cubicBezTo>
                  <a:cubicBezTo>
                    <a:pt x="33764" y="22863"/>
                    <a:pt x="33805" y="22114"/>
                    <a:pt x="33857" y="21404"/>
                  </a:cubicBezTo>
                  <a:cubicBezTo>
                    <a:pt x="33881" y="21048"/>
                    <a:pt x="33908" y="20703"/>
                    <a:pt x="33936" y="20366"/>
                  </a:cubicBezTo>
                  <a:cubicBezTo>
                    <a:pt x="33964" y="20029"/>
                    <a:pt x="33993" y="19702"/>
                    <a:pt x="34020" y="19384"/>
                  </a:cubicBezTo>
                  <a:cubicBezTo>
                    <a:pt x="34077" y="18748"/>
                    <a:pt x="34124" y="18148"/>
                    <a:pt x="34167" y="17582"/>
                  </a:cubicBezTo>
                  <a:cubicBezTo>
                    <a:pt x="34186" y="17299"/>
                    <a:pt x="34203" y="17025"/>
                    <a:pt x="34214" y="16759"/>
                  </a:cubicBezTo>
                  <a:cubicBezTo>
                    <a:pt x="34226" y="16493"/>
                    <a:pt x="34236" y="16235"/>
                    <a:pt x="34236" y="15985"/>
                  </a:cubicBezTo>
                  <a:cubicBezTo>
                    <a:pt x="34237" y="15533"/>
                    <a:pt x="34240" y="15109"/>
                    <a:pt x="34238" y="14707"/>
                  </a:cubicBezTo>
                  <a:cubicBezTo>
                    <a:pt x="34236" y="14307"/>
                    <a:pt x="34235" y="13931"/>
                    <a:pt x="34233" y="13579"/>
                  </a:cubicBezTo>
                  <a:cubicBezTo>
                    <a:pt x="34222" y="12875"/>
                    <a:pt x="34214" y="12265"/>
                    <a:pt x="34195" y="11736"/>
                  </a:cubicBezTo>
                  <a:cubicBezTo>
                    <a:pt x="34187" y="11472"/>
                    <a:pt x="34178" y="11229"/>
                    <a:pt x="34168" y="11004"/>
                  </a:cubicBezTo>
                  <a:cubicBezTo>
                    <a:pt x="34157" y="10779"/>
                    <a:pt x="34146" y="10573"/>
                    <a:pt x="34134" y="10385"/>
                  </a:cubicBezTo>
                  <a:cubicBezTo>
                    <a:pt x="34108" y="10007"/>
                    <a:pt x="34081" y="9699"/>
                    <a:pt x="34044" y="9447"/>
                  </a:cubicBezTo>
                  <a:cubicBezTo>
                    <a:pt x="34020" y="9280"/>
                    <a:pt x="33994" y="9139"/>
                    <a:pt x="33964" y="9018"/>
                  </a:cubicBezTo>
                  <a:cubicBezTo>
                    <a:pt x="34519" y="8903"/>
                    <a:pt x="35412" y="8280"/>
                    <a:pt x="36298" y="7418"/>
                  </a:cubicBezTo>
                  <a:cubicBezTo>
                    <a:pt x="37001" y="6736"/>
                    <a:pt x="37557" y="5752"/>
                    <a:pt x="38197" y="5005"/>
                  </a:cubicBezTo>
                  <a:cubicBezTo>
                    <a:pt x="38594" y="4539"/>
                    <a:pt x="38965" y="4108"/>
                    <a:pt x="39270" y="3741"/>
                  </a:cubicBezTo>
                  <a:lnTo>
                    <a:pt x="39270" y="3741"/>
                  </a:lnTo>
                  <a:cubicBezTo>
                    <a:pt x="39007" y="5025"/>
                    <a:pt x="38835" y="7341"/>
                    <a:pt x="38796" y="9962"/>
                  </a:cubicBezTo>
                  <a:cubicBezTo>
                    <a:pt x="38761" y="12300"/>
                    <a:pt x="39040" y="14899"/>
                    <a:pt x="39096" y="17241"/>
                  </a:cubicBezTo>
                  <a:cubicBezTo>
                    <a:pt x="39190" y="21247"/>
                    <a:pt x="39264" y="24480"/>
                    <a:pt x="39427" y="24482"/>
                  </a:cubicBezTo>
                  <a:cubicBezTo>
                    <a:pt x="39430" y="24482"/>
                    <a:pt x="39434" y="24482"/>
                    <a:pt x="39437" y="24482"/>
                  </a:cubicBezTo>
                  <a:cubicBezTo>
                    <a:pt x="39843" y="24482"/>
                    <a:pt x="39787" y="24056"/>
                    <a:pt x="39806" y="23578"/>
                  </a:cubicBezTo>
                  <a:lnTo>
                    <a:pt x="39806" y="23578"/>
                  </a:lnTo>
                  <a:cubicBezTo>
                    <a:pt x="39861" y="24019"/>
                    <a:pt x="39968" y="24357"/>
                    <a:pt x="40151" y="24359"/>
                  </a:cubicBezTo>
                  <a:cubicBezTo>
                    <a:pt x="40151" y="24359"/>
                    <a:pt x="40151" y="24359"/>
                    <a:pt x="40151" y="24359"/>
                  </a:cubicBezTo>
                  <a:cubicBezTo>
                    <a:pt x="40293" y="24359"/>
                    <a:pt x="39815" y="20027"/>
                    <a:pt x="39837" y="18598"/>
                  </a:cubicBezTo>
                  <a:cubicBezTo>
                    <a:pt x="39881" y="15310"/>
                    <a:pt x="40300" y="12707"/>
                    <a:pt x="40367" y="10638"/>
                  </a:cubicBezTo>
                  <a:cubicBezTo>
                    <a:pt x="40581" y="4048"/>
                    <a:pt x="40630" y="2908"/>
                    <a:pt x="40033" y="2719"/>
                  </a:cubicBezTo>
                  <a:cubicBezTo>
                    <a:pt x="40069" y="2651"/>
                    <a:pt x="40079" y="2603"/>
                    <a:pt x="40059" y="2583"/>
                  </a:cubicBezTo>
                  <a:cubicBezTo>
                    <a:pt x="39940" y="2460"/>
                    <a:pt x="39856" y="2416"/>
                    <a:pt x="39787" y="2416"/>
                  </a:cubicBezTo>
                  <a:cubicBezTo>
                    <a:pt x="39688" y="2416"/>
                    <a:pt x="39622" y="2508"/>
                    <a:pt x="39532" y="2586"/>
                  </a:cubicBezTo>
                  <a:cubicBezTo>
                    <a:pt x="39609" y="2434"/>
                    <a:pt x="39636" y="2279"/>
                    <a:pt x="39555" y="2153"/>
                  </a:cubicBezTo>
                  <a:cubicBezTo>
                    <a:pt x="39897" y="2138"/>
                    <a:pt x="40082" y="2118"/>
                    <a:pt x="40084" y="2084"/>
                  </a:cubicBezTo>
                  <a:cubicBezTo>
                    <a:pt x="40102" y="1668"/>
                    <a:pt x="39491" y="1705"/>
                    <a:pt x="38807" y="1660"/>
                  </a:cubicBezTo>
                  <a:cubicBezTo>
                    <a:pt x="39436" y="1627"/>
                    <a:pt x="39919" y="1537"/>
                    <a:pt x="39926" y="1354"/>
                  </a:cubicBezTo>
                  <a:cubicBezTo>
                    <a:pt x="39928" y="1323"/>
                    <a:pt x="39628" y="1311"/>
                    <a:pt x="39139" y="1311"/>
                  </a:cubicBezTo>
                  <a:cubicBezTo>
                    <a:pt x="37753" y="1311"/>
                    <a:pt x="34844" y="1404"/>
                    <a:pt x="32930" y="1404"/>
                  </a:cubicBezTo>
                  <a:cubicBezTo>
                    <a:pt x="32457" y="1404"/>
                    <a:pt x="32045" y="1398"/>
                    <a:pt x="31732" y="1384"/>
                  </a:cubicBezTo>
                  <a:cubicBezTo>
                    <a:pt x="27057" y="1171"/>
                    <a:pt x="23367" y="626"/>
                    <a:pt x="20428" y="455"/>
                  </a:cubicBezTo>
                  <a:cubicBezTo>
                    <a:pt x="15410" y="165"/>
                    <a:pt x="12617" y="0"/>
                    <a:pt x="1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0"/>
            <p:cNvSpPr/>
            <p:nvPr/>
          </p:nvSpPr>
          <p:spPr>
            <a:xfrm>
              <a:off x="1449650" y="3479425"/>
              <a:ext cx="774550" cy="44325"/>
            </a:xfrm>
            <a:custGeom>
              <a:rect b="b" l="l" r="r" t="t"/>
              <a:pathLst>
                <a:path extrusionOk="0" h="1773" w="30982">
                  <a:moveTo>
                    <a:pt x="2943" y="1"/>
                  </a:moveTo>
                  <a:cubicBezTo>
                    <a:pt x="259" y="1"/>
                    <a:pt x="17" y="199"/>
                    <a:pt x="8" y="749"/>
                  </a:cubicBezTo>
                  <a:cubicBezTo>
                    <a:pt x="0" y="1278"/>
                    <a:pt x="4677" y="1673"/>
                    <a:pt x="10355" y="1765"/>
                  </a:cubicBezTo>
                  <a:cubicBezTo>
                    <a:pt x="10666" y="1770"/>
                    <a:pt x="10981" y="1773"/>
                    <a:pt x="11298" y="1773"/>
                  </a:cubicBezTo>
                  <a:cubicBezTo>
                    <a:pt x="14365" y="1773"/>
                    <a:pt x="17677" y="1558"/>
                    <a:pt x="20691" y="1524"/>
                  </a:cubicBezTo>
                  <a:cubicBezTo>
                    <a:pt x="26379" y="1460"/>
                    <a:pt x="30973" y="1413"/>
                    <a:pt x="30976" y="1251"/>
                  </a:cubicBezTo>
                  <a:cubicBezTo>
                    <a:pt x="30981" y="835"/>
                    <a:pt x="30373" y="890"/>
                    <a:pt x="29688" y="865"/>
                  </a:cubicBezTo>
                  <a:cubicBezTo>
                    <a:pt x="30315" y="813"/>
                    <a:pt x="30794" y="708"/>
                    <a:pt x="30798" y="527"/>
                  </a:cubicBezTo>
                  <a:cubicBezTo>
                    <a:pt x="30798" y="507"/>
                    <a:pt x="30680" y="499"/>
                    <a:pt x="30470" y="499"/>
                  </a:cubicBezTo>
                  <a:cubicBezTo>
                    <a:pt x="29226" y="499"/>
                    <a:pt x="24764" y="796"/>
                    <a:pt x="22853" y="796"/>
                  </a:cubicBezTo>
                  <a:cubicBezTo>
                    <a:pt x="22769" y="796"/>
                    <a:pt x="22689" y="795"/>
                    <a:pt x="22615" y="794"/>
                  </a:cubicBezTo>
                  <a:cubicBezTo>
                    <a:pt x="17941" y="718"/>
                    <a:pt x="14240" y="279"/>
                    <a:pt x="11302" y="194"/>
                  </a:cubicBezTo>
                  <a:cubicBezTo>
                    <a:pt x="7221" y="77"/>
                    <a:pt x="4611" y="1"/>
                    <a:pt x="2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0"/>
            <p:cNvSpPr/>
            <p:nvPr/>
          </p:nvSpPr>
          <p:spPr>
            <a:xfrm>
              <a:off x="1628525" y="2839200"/>
              <a:ext cx="25150" cy="105325"/>
            </a:xfrm>
            <a:custGeom>
              <a:rect b="b" l="l" r="r" t="t"/>
              <a:pathLst>
                <a:path extrusionOk="0" h="4213" w="1006">
                  <a:moveTo>
                    <a:pt x="548" y="0"/>
                  </a:moveTo>
                  <a:cubicBezTo>
                    <a:pt x="291" y="0"/>
                    <a:pt x="90" y="617"/>
                    <a:pt x="34" y="1378"/>
                  </a:cubicBezTo>
                  <a:cubicBezTo>
                    <a:pt x="1" y="1830"/>
                    <a:pt x="123" y="2342"/>
                    <a:pt x="135" y="2797"/>
                  </a:cubicBezTo>
                  <a:cubicBezTo>
                    <a:pt x="156" y="3576"/>
                    <a:pt x="171" y="4204"/>
                    <a:pt x="252" y="4211"/>
                  </a:cubicBezTo>
                  <a:cubicBezTo>
                    <a:pt x="267" y="4213"/>
                    <a:pt x="282" y="4213"/>
                    <a:pt x="294" y="4213"/>
                  </a:cubicBezTo>
                  <a:cubicBezTo>
                    <a:pt x="457" y="4213"/>
                    <a:pt x="436" y="4135"/>
                    <a:pt x="446" y="4048"/>
                  </a:cubicBezTo>
                  <a:lnTo>
                    <a:pt x="446" y="4048"/>
                  </a:lnTo>
                  <a:cubicBezTo>
                    <a:pt x="471" y="4136"/>
                    <a:pt x="523" y="4204"/>
                    <a:pt x="613" y="4211"/>
                  </a:cubicBezTo>
                  <a:cubicBezTo>
                    <a:pt x="613" y="4211"/>
                    <a:pt x="613" y="4211"/>
                    <a:pt x="614" y="4211"/>
                  </a:cubicBezTo>
                  <a:cubicBezTo>
                    <a:pt x="683" y="4211"/>
                    <a:pt x="474" y="3360"/>
                    <a:pt x="495" y="3085"/>
                  </a:cubicBezTo>
                  <a:cubicBezTo>
                    <a:pt x="543" y="2451"/>
                    <a:pt x="769" y="1961"/>
                    <a:pt x="816" y="1561"/>
                  </a:cubicBezTo>
                  <a:cubicBezTo>
                    <a:pt x="988" y="116"/>
                    <a:pt x="1005" y="33"/>
                    <a:pt x="560" y="0"/>
                  </a:cubicBezTo>
                  <a:cubicBezTo>
                    <a:pt x="556" y="0"/>
                    <a:pt x="552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0"/>
            <p:cNvSpPr/>
            <p:nvPr/>
          </p:nvSpPr>
          <p:spPr>
            <a:xfrm>
              <a:off x="1626450" y="3011075"/>
              <a:ext cx="24225" cy="97975"/>
            </a:xfrm>
            <a:custGeom>
              <a:rect b="b" l="l" r="r" t="t"/>
              <a:pathLst>
                <a:path extrusionOk="0" h="3919" w="969">
                  <a:moveTo>
                    <a:pt x="514" y="0"/>
                  </a:moveTo>
                  <a:cubicBezTo>
                    <a:pt x="255" y="0"/>
                    <a:pt x="66" y="577"/>
                    <a:pt x="25" y="1285"/>
                  </a:cubicBezTo>
                  <a:cubicBezTo>
                    <a:pt x="1" y="1705"/>
                    <a:pt x="132" y="2181"/>
                    <a:pt x="152" y="2603"/>
                  </a:cubicBezTo>
                  <a:cubicBezTo>
                    <a:pt x="189" y="3328"/>
                    <a:pt x="216" y="3912"/>
                    <a:pt x="296" y="3917"/>
                  </a:cubicBezTo>
                  <a:cubicBezTo>
                    <a:pt x="310" y="3918"/>
                    <a:pt x="323" y="3918"/>
                    <a:pt x="335" y="3918"/>
                  </a:cubicBezTo>
                  <a:cubicBezTo>
                    <a:pt x="500" y="3918"/>
                    <a:pt x="478" y="3844"/>
                    <a:pt x="488" y="3764"/>
                  </a:cubicBezTo>
                  <a:lnTo>
                    <a:pt x="488" y="3764"/>
                  </a:lnTo>
                  <a:cubicBezTo>
                    <a:pt x="514" y="3844"/>
                    <a:pt x="567" y="3909"/>
                    <a:pt x="658" y="3914"/>
                  </a:cubicBezTo>
                  <a:cubicBezTo>
                    <a:pt x="659" y="3914"/>
                    <a:pt x="659" y="3914"/>
                    <a:pt x="659" y="3914"/>
                  </a:cubicBezTo>
                  <a:cubicBezTo>
                    <a:pt x="728" y="3914"/>
                    <a:pt x="504" y="3126"/>
                    <a:pt x="519" y="2869"/>
                  </a:cubicBezTo>
                  <a:cubicBezTo>
                    <a:pt x="552" y="2277"/>
                    <a:pt x="769" y="1819"/>
                    <a:pt x="809" y="1449"/>
                  </a:cubicBezTo>
                  <a:cubicBezTo>
                    <a:pt x="954" y="105"/>
                    <a:pt x="969" y="27"/>
                    <a:pt x="524" y="1"/>
                  </a:cubicBezTo>
                  <a:cubicBezTo>
                    <a:pt x="521" y="0"/>
                    <a:pt x="517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0"/>
            <p:cNvSpPr/>
            <p:nvPr/>
          </p:nvSpPr>
          <p:spPr>
            <a:xfrm>
              <a:off x="1625325" y="3136575"/>
              <a:ext cx="25800" cy="85525"/>
            </a:xfrm>
            <a:custGeom>
              <a:rect b="b" l="l" r="r" t="t"/>
              <a:pathLst>
                <a:path extrusionOk="0" h="3421" w="1032">
                  <a:moveTo>
                    <a:pt x="567" y="0"/>
                  </a:moveTo>
                  <a:cubicBezTo>
                    <a:pt x="314" y="0"/>
                    <a:pt x="109" y="486"/>
                    <a:pt x="42" y="1094"/>
                  </a:cubicBezTo>
                  <a:cubicBezTo>
                    <a:pt x="1" y="1459"/>
                    <a:pt x="116" y="1879"/>
                    <a:pt x="121" y="2250"/>
                  </a:cubicBezTo>
                  <a:cubicBezTo>
                    <a:pt x="130" y="2883"/>
                    <a:pt x="135" y="3393"/>
                    <a:pt x="216" y="3403"/>
                  </a:cubicBezTo>
                  <a:cubicBezTo>
                    <a:pt x="243" y="3406"/>
                    <a:pt x="266" y="3407"/>
                    <a:pt x="286" y="3407"/>
                  </a:cubicBezTo>
                  <a:cubicBezTo>
                    <a:pt x="418" y="3407"/>
                    <a:pt x="400" y="3346"/>
                    <a:pt x="413" y="3280"/>
                  </a:cubicBezTo>
                  <a:lnTo>
                    <a:pt x="413" y="3280"/>
                  </a:lnTo>
                  <a:cubicBezTo>
                    <a:pt x="436" y="3352"/>
                    <a:pt x="487" y="3410"/>
                    <a:pt x="578" y="3421"/>
                  </a:cubicBezTo>
                  <a:cubicBezTo>
                    <a:pt x="578" y="3421"/>
                    <a:pt x="579" y="3421"/>
                    <a:pt x="579" y="3421"/>
                  </a:cubicBezTo>
                  <a:cubicBezTo>
                    <a:pt x="646" y="3421"/>
                    <a:pt x="452" y="2722"/>
                    <a:pt x="477" y="2501"/>
                  </a:cubicBezTo>
                  <a:cubicBezTo>
                    <a:pt x="533" y="1988"/>
                    <a:pt x="766" y="1601"/>
                    <a:pt x="819" y="1281"/>
                  </a:cubicBezTo>
                  <a:cubicBezTo>
                    <a:pt x="1013" y="118"/>
                    <a:pt x="1031" y="50"/>
                    <a:pt x="588" y="2"/>
                  </a:cubicBezTo>
                  <a:cubicBezTo>
                    <a:pt x="581" y="1"/>
                    <a:pt x="574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0"/>
            <p:cNvSpPr/>
            <p:nvPr/>
          </p:nvSpPr>
          <p:spPr>
            <a:xfrm>
              <a:off x="1626075" y="3267825"/>
              <a:ext cx="22850" cy="97950"/>
            </a:xfrm>
            <a:custGeom>
              <a:rect b="b" l="l" r="r" t="t"/>
              <a:pathLst>
                <a:path extrusionOk="0" h="3918" w="914">
                  <a:moveTo>
                    <a:pt x="463" y="0"/>
                  </a:moveTo>
                  <a:cubicBezTo>
                    <a:pt x="202" y="0"/>
                    <a:pt x="29" y="586"/>
                    <a:pt x="12" y="1299"/>
                  </a:cubicBezTo>
                  <a:cubicBezTo>
                    <a:pt x="1" y="1720"/>
                    <a:pt x="148" y="2190"/>
                    <a:pt x="184" y="2612"/>
                  </a:cubicBezTo>
                  <a:cubicBezTo>
                    <a:pt x="244" y="3333"/>
                    <a:pt x="290" y="3916"/>
                    <a:pt x="370" y="3917"/>
                  </a:cubicBezTo>
                  <a:cubicBezTo>
                    <a:pt x="377" y="3917"/>
                    <a:pt x="384" y="3917"/>
                    <a:pt x="390" y="3917"/>
                  </a:cubicBezTo>
                  <a:cubicBezTo>
                    <a:pt x="578" y="3917"/>
                    <a:pt x="549" y="3841"/>
                    <a:pt x="556" y="3758"/>
                  </a:cubicBezTo>
                  <a:lnTo>
                    <a:pt x="556" y="3758"/>
                  </a:lnTo>
                  <a:cubicBezTo>
                    <a:pt x="586" y="3839"/>
                    <a:pt x="640" y="3901"/>
                    <a:pt x="731" y="3902"/>
                  </a:cubicBezTo>
                  <a:cubicBezTo>
                    <a:pt x="731" y="3902"/>
                    <a:pt x="731" y="3902"/>
                    <a:pt x="732" y="3902"/>
                  </a:cubicBezTo>
                  <a:cubicBezTo>
                    <a:pt x="802" y="3902"/>
                    <a:pt x="550" y="3119"/>
                    <a:pt x="556" y="2863"/>
                  </a:cubicBezTo>
                  <a:cubicBezTo>
                    <a:pt x="571" y="2272"/>
                    <a:pt x="773" y="1807"/>
                    <a:pt x="800" y="1436"/>
                  </a:cubicBezTo>
                  <a:cubicBezTo>
                    <a:pt x="900" y="89"/>
                    <a:pt x="914" y="10"/>
                    <a:pt x="468" y="0"/>
                  </a:cubicBezTo>
                  <a:cubicBezTo>
                    <a:pt x="467" y="0"/>
                    <a:pt x="46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0"/>
            <p:cNvSpPr/>
            <p:nvPr/>
          </p:nvSpPr>
          <p:spPr>
            <a:xfrm>
              <a:off x="1489050" y="3419000"/>
              <a:ext cx="72650" cy="46575"/>
            </a:xfrm>
            <a:custGeom>
              <a:rect b="b" l="l" r="r" t="t"/>
              <a:pathLst>
                <a:path extrusionOk="0" h="1863" w="2906">
                  <a:moveTo>
                    <a:pt x="2676" y="0"/>
                  </a:moveTo>
                  <a:cubicBezTo>
                    <a:pt x="2607" y="0"/>
                    <a:pt x="2240" y="466"/>
                    <a:pt x="2077" y="553"/>
                  </a:cubicBezTo>
                  <a:cubicBezTo>
                    <a:pt x="1675" y="766"/>
                    <a:pt x="1268" y="766"/>
                    <a:pt x="1007" y="883"/>
                  </a:cubicBezTo>
                  <a:cubicBezTo>
                    <a:pt x="59" y="1308"/>
                    <a:pt x="0" y="1326"/>
                    <a:pt x="208" y="1721"/>
                  </a:cubicBezTo>
                  <a:cubicBezTo>
                    <a:pt x="260" y="1818"/>
                    <a:pt x="373" y="1863"/>
                    <a:pt x="523" y="1863"/>
                  </a:cubicBezTo>
                  <a:cubicBezTo>
                    <a:pt x="732" y="1863"/>
                    <a:pt x="1012" y="1776"/>
                    <a:pt x="1297" y="1627"/>
                  </a:cubicBezTo>
                  <a:cubicBezTo>
                    <a:pt x="1582" y="1476"/>
                    <a:pt x="1824" y="1169"/>
                    <a:pt x="2088" y="977"/>
                  </a:cubicBezTo>
                  <a:cubicBezTo>
                    <a:pt x="2541" y="650"/>
                    <a:pt x="2906" y="389"/>
                    <a:pt x="2868" y="316"/>
                  </a:cubicBezTo>
                  <a:cubicBezTo>
                    <a:pt x="2813" y="212"/>
                    <a:pt x="2778" y="184"/>
                    <a:pt x="2746" y="184"/>
                  </a:cubicBezTo>
                  <a:cubicBezTo>
                    <a:pt x="2722" y="184"/>
                    <a:pt x="2700" y="202"/>
                    <a:pt x="2673" y="213"/>
                  </a:cubicBezTo>
                  <a:cubicBezTo>
                    <a:pt x="2711" y="158"/>
                    <a:pt x="2726" y="86"/>
                    <a:pt x="2685" y="6"/>
                  </a:cubicBezTo>
                  <a:cubicBezTo>
                    <a:pt x="2683" y="2"/>
                    <a:pt x="2680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0"/>
            <p:cNvSpPr/>
            <p:nvPr/>
          </p:nvSpPr>
          <p:spPr>
            <a:xfrm>
              <a:off x="1598725" y="3376825"/>
              <a:ext cx="41800" cy="29450"/>
            </a:xfrm>
            <a:custGeom>
              <a:rect b="b" l="l" r="r" t="t"/>
              <a:pathLst>
                <a:path extrusionOk="0" h="1178" w="1672">
                  <a:moveTo>
                    <a:pt x="1490" y="0"/>
                  </a:moveTo>
                  <a:cubicBezTo>
                    <a:pt x="1443" y="0"/>
                    <a:pt x="1274" y="314"/>
                    <a:pt x="1183" y="349"/>
                  </a:cubicBezTo>
                  <a:cubicBezTo>
                    <a:pt x="1113" y="377"/>
                    <a:pt x="1041" y="385"/>
                    <a:pt x="970" y="385"/>
                  </a:cubicBezTo>
                  <a:cubicBezTo>
                    <a:pt x="855" y="385"/>
                    <a:pt x="744" y="363"/>
                    <a:pt x="653" y="363"/>
                  </a:cubicBezTo>
                  <a:cubicBezTo>
                    <a:pt x="622" y="363"/>
                    <a:pt x="593" y="365"/>
                    <a:pt x="567" y="372"/>
                  </a:cubicBezTo>
                  <a:cubicBezTo>
                    <a:pt x="34" y="513"/>
                    <a:pt x="0" y="515"/>
                    <a:pt x="165" y="929"/>
                  </a:cubicBezTo>
                  <a:cubicBezTo>
                    <a:pt x="231" y="1097"/>
                    <a:pt x="384" y="1178"/>
                    <a:pt x="561" y="1178"/>
                  </a:cubicBezTo>
                  <a:cubicBezTo>
                    <a:pt x="643" y="1178"/>
                    <a:pt x="730" y="1160"/>
                    <a:pt x="816" y="1126"/>
                  </a:cubicBezTo>
                  <a:cubicBezTo>
                    <a:pt x="974" y="1063"/>
                    <a:pt x="1091" y="846"/>
                    <a:pt x="1233" y="740"/>
                  </a:cubicBezTo>
                  <a:cubicBezTo>
                    <a:pt x="1476" y="558"/>
                    <a:pt x="1672" y="415"/>
                    <a:pt x="1643" y="340"/>
                  </a:cubicBezTo>
                  <a:cubicBezTo>
                    <a:pt x="1591" y="211"/>
                    <a:pt x="1566" y="186"/>
                    <a:pt x="1546" y="186"/>
                  </a:cubicBezTo>
                  <a:cubicBezTo>
                    <a:pt x="1535" y="186"/>
                    <a:pt x="1526" y="193"/>
                    <a:pt x="1514" y="195"/>
                  </a:cubicBezTo>
                  <a:cubicBezTo>
                    <a:pt x="1532" y="154"/>
                    <a:pt x="1534" y="93"/>
                    <a:pt x="1500" y="8"/>
                  </a:cubicBezTo>
                  <a:cubicBezTo>
                    <a:pt x="1498" y="3"/>
                    <a:pt x="1494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0"/>
            <p:cNvSpPr/>
            <p:nvPr/>
          </p:nvSpPr>
          <p:spPr>
            <a:xfrm>
              <a:off x="1686225" y="3368800"/>
              <a:ext cx="122100" cy="20625"/>
            </a:xfrm>
            <a:custGeom>
              <a:rect b="b" l="l" r="r" t="t"/>
              <a:pathLst>
                <a:path extrusionOk="0" h="825" w="4884">
                  <a:moveTo>
                    <a:pt x="4814" y="1"/>
                  </a:moveTo>
                  <a:cubicBezTo>
                    <a:pt x="4639" y="1"/>
                    <a:pt x="3845" y="221"/>
                    <a:pt x="3562" y="223"/>
                  </a:cubicBezTo>
                  <a:cubicBezTo>
                    <a:pt x="3550" y="223"/>
                    <a:pt x="3537" y="223"/>
                    <a:pt x="3525" y="223"/>
                  </a:cubicBezTo>
                  <a:cubicBezTo>
                    <a:pt x="2806" y="223"/>
                    <a:pt x="2233" y="44"/>
                    <a:pt x="1778" y="29"/>
                  </a:cubicBezTo>
                  <a:cubicBezTo>
                    <a:pt x="1327" y="15"/>
                    <a:pt x="990" y="4"/>
                    <a:pt x="738" y="4"/>
                  </a:cubicBezTo>
                  <a:cubicBezTo>
                    <a:pt x="53" y="4"/>
                    <a:pt x="1" y="87"/>
                    <a:pt x="3" y="414"/>
                  </a:cubicBezTo>
                  <a:cubicBezTo>
                    <a:pt x="7" y="673"/>
                    <a:pt x="715" y="825"/>
                    <a:pt x="1585" y="825"/>
                  </a:cubicBezTo>
                  <a:cubicBezTo>
                    <a:pt x="1603" y="825"/>
                    <a:pt x="1621" y="825"/>
                    <a:pt x="1639" y="824"/>
                  </a:cubicBezTo>
                  <a:cubicBezTo>
                    <a:pt x="2163" y="820"/>
                    <a:pt x="2742" y="657"/>
                    <a:pt x="3266" y="607"/>
                  </a:cubicBezTo>
                  <a:cubicBezTo>
                    <a:pt x="4161" y="521"/>
                    <a:pt x="4884" y="455"/>
                    <a:pt x="4883" y="373"/>
                  </a:cubicBezTo>
                  <a:cubicBezTo>
                    <a:pt x="4880" y="164"/>
                    <a:pt x="4786" y="197"/>
                    <a:pt x="4676" y="192"/>
                  </a:cubicBezTo>
                  <a:cubicBezTo>
                    <a:pt x="4775" y="159"/>
                    <a:pt x="4850" y="104"/>
                    <a:pt x="4848" y="12"/>
                  </a:cubicBezTo>
                  <a:cubicBezTo>
                    <a:pt x="4848" y="4"/>
                    <a:pt x="4836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0"/>
            <p:cNvSpPr/>
            <p:nvPr/>
          </p:nvSpPr>
          <p:spPr>
            <a:xfrm>
              <a:off x="1860000" y="3371500"/>
              <a:ext cx="83250" cy="20750"/>
            </a:xfrm>
            <a:custGeom>
              <a:rect b="b" l="l" r="r" t="t"/>
              <a:pathLst>
                <a:path extrusionOk="0" h="830" w="3330">
                  <a:moveTo>
                    <a:pt x="451" y="1"/>
                  </a:moveTo>
                  <a:cubicBezTo>
                    <a:pt x="36" y="1"/>
                    <a:pt x="2" y="88"/>
                    <a:pt x="2" y="401"/>
                  </a:cubicBezTo>
                  <a:cubicBezTo>
                    <a:pt x="1" y="666"/>
                    <a:pt x="502" y="827"/>
                    <a:pt x="1112" y="829"/>
                  </a:cubicBezTo>
                  <a:cubicBezTo>
                    <a:pt x="1114" y="829"/>
                    <a:pt x="1115" y="829"/>
                    <a:pt x="1116" y="829"/>
                  </a:cubicBezTo>
                  <a:cubicBezTo>
                    <a:pt x="1472" y="829"/>
                    <a:pt x="1867" y="673"/>
                    <a:pt x="2223" y="629"/>
                  </a:cubicBezTo>
                  <a:cubicBezTo>
                    <a:pt x="2833" y="554"/>
                    <a:pt x="3326" y="495"/>
                    <a:pt x="3327" y="413"/>
                  </a:cubicBezTo>
                  <a:cubicBezTo>
                    <a:pt x="3330" y="204"/>
                    <a:pt x="3263" y="236"/>
                    <a:pt x="3190" y="231"/>
                  </a:cubicBezTo>
                  <a:cubicBezTo>
                    <a:pt x="3255" y="199"/>
                    <a:pt x="3306" y="143"/>
                    <a:pt x="3308" y="51"/>
                  </a:cubicBezTo>
                  <a:cubicBezTo>
                    <a:pt x="3308" y="43"/>
                    <a:pt x="3299" y="40"/>
                    <a:pt x="3283" y="40"/>
                  </a:cubicBezTo>
                  <a:cubicBezTo>
                    <a:pt x="3160" y="40"/>
                    <a:pt x="2622" y="249"/>
                    <a:pt x="2429" y="249"/>
                  </a:cubicBezTo>
                  <a:cubicBezTo>
                    <a:pt x="1928" y="248"/>
                    <a:pt x="1530" y="56"/>
                    <a:pt x="1214" y="38"/>
                  </a:cubicBezTo>
                  <a:cubicBezTo>
                    <a:pt x="873" y="17"/>
                    <a:pt x="627" y="1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0"/>
            <p:cNvSpPr/>
            <p:nvPr/>
          </p:nvSpPr>
          <p:spPr>
            <a:xfrm>
              <a:off x="2020600" y="3374325"/>
              <a:ext cx="81475" cy="20750"/>
            </a:xfrm>
            <a:custGeom>
              <a:rect b="b" l="l" r="r" t="t"/>
              <a:pathLst>
                <a:path extrusionOk="0" h="830" w="3259">
                  <a:moveTo>
                    <a:pt x="3210" y="0"/>
                  </a:moveTo>
                  <a:cubicBezTo>
                    <a:pt x="3092" y="0"/>
                    <a:pt x="2567" y="221"/>
                    <a:pt x="2377" y="225"/>
                  </a:cubicBezTo>
                  <a:cubicBezTo>
                    <a:pt x="2368" y="225"/>
                    <a:pt x="2360" y="225"/>
                    <a:pt x="2352" y="225"/>
                  </a:cubicBezTo>
                  <a:cubicBezTo>
                    <a:pt x="1872" y="225"/>
                    <a:pt x="1488" y="47"/>
                    <a:pt x="1184" y="34"/>
                  </a:cubicBezTo>
                  <a:cubicBezTo>
                    <a:pt x="891" y="21"/>
                    <a:pt x="670" y="11"/>
                    <a:pt x="503" y="11"/>
                  </a:cubicBezTo>
                  <a:cubicBezTo>
                    <a:pt x="35" y="11"/>
                    <a:pt x="0" y="92"/>
                    <a:pt x="6" y="421"/>
                  </a:cubicBezTo>
                  <a:cubicBezTo>
                    <a:pt x="10" y="679"/>
                    <a:pt x="480" y="829"/>
                    <a:pt x="1057" y="829"/>
                  </a:cubicBezTo>
                  <a:cubicBezTo>
                    <a:pt x="1071" y="829"/>
                    <a:pt x="1085" y="829"/>
                    <a:pt x="1099" y="829"/>
                  </a:cubicBezTo>
                  <a:cubicBezTo>
                    <a:pt x="1450" y="824"/>
                    <a:pt x="1833" y="659"/>
                    <a:pt x="2182" y="609"/>
                  </a:cubicBezTo>
                  <a:cubicBezTo>
                    <a:pt x="2778" y="522"/>
                    <a:pt x="3259" y="454"/>
                    <a:pt x="3258" y="374"/>
                  </a:cubicBezTo>
                  <a:cubicBezTo>
                    <a:pt x="3255" y="164"/>
                    <a:pt x="3192" y="197"/>
                    <a:pt x="3119" y="192"/>
                  </a:cubicBezTo>
                  <a:cubicBezTo>
                    <a:pt x="3185" y="161"/>
                    <a:pt x="3234" y="103"/>
                    <a:pt x="3233" y="12"/>
                  </a:cubicBezTo>
                  <a:cubicBezTo>
                    <a:pt x="3233" y="4"/>
                    <a:pt x="3224" y="0"/>
                    <a:pt x="3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0"/>
            <p:cNvSpPr/>
            <p:nvPr/>
          </p:nvSpPr>
          <p:spPr>
            <a:xfrm>
              <a:off x="2157425" y="3373075"/>
              <a:ext cx="53775" cy="20850"/>
            </a:xfrm>
            <a:custGeom>
              <a:rect b="b" l="l" r="r" t="t"/>
              <a:pathLst>
                <a:path extrusionOk="0" h="834" w="2151">
                  <a:moveTo>
                    <a:pt x="292" y="1"/>
                  </a:moveTo>
                  <a:cubicBezTo>
                    <a:pt x="31" y="1"/>
                    <a:pt x="9" y="90"/>
                    <a:pt x="5" y="400"/>
                  </a:cubicBezTo>
                  <a:cubicBezTo>
                    <a:pt x="1" y="664"/>
                    <a:pt x="323" y="829"/>
                    <a:pt x="716" y="834"/>
                  </a:cubicBezTo>
                  <a:cubicBezTo>
                    <a:pt x="718" y="834"/>
                    <a:pt x="719" y="834"/>
                    <a:pt x="721" y="834"/>
                  </a:cubicBezTo>
                  <a:cubicBezTo>
                    <a:pt x="950" y="834"/>
                    <a:pt x="1205" y="681"/>
                    <a:pt x="1434" y="638"/>
                  </a:cubicBezTo>
                  <a:cubicBezTo>
                    <a:pt x="1828" y="566"/>
                    <a:pt x="2146" y="509"/>
                    <a:pt x="2147" y="429"/>
                  </a:cubicBezTo>
                  <a:cubicBezTo>
                    <a:pt x="2150" y="219"/>
                    <a:pt x="2107" y="252"/>
                    <a:pt x="2060" y="245"/>
                  </a:cubicBezTo>
                  <a:cubicBezTo>
                    <a:pt x="2103" y="216"/>
                    <a:pt x="2137" y="159"/>
                    <a:pt x="2138" y="68"/>
                  </a:cubicBezTo>
                  <a:cubicBezTo>
                    <a:pt x="2139" y="60"/>
                    <a:pt x="2133" y="56"/>
                    <a:pt x="2122" y="56"/>
                  </a:cubicBezTo>
                  <a:cubicBezTo>
                    <a:pt x="2043" y="56"/>
                    <a:pt x="1697" y="260"/>
                    <a:pt x="1572" y="260"/>
                  </a:cubicBezTo>
                  <a:cubicBezTo>
                    <a:pt x="1571" y="260"/>
                    <a:pt x="1571" y="260"/>
                    <a:pt x="1570" y="260"/>
                  </a:cubicBezTo>
                  <a:cubicBezTo>
                    <a:pt x="1247" y="256"/>
                    <a:pt x="992" y="63"/>
                    <a:pt x="790" y="41"/>
                  </a:cubicBezTo>
                  <a:cubicBezTo>
                    <a:pt x="566" y="18"/>
                    <a:pt x="40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0"/>
            <p:cNvSpPr/>
            <p:nvPr/>
          </p:nvSpPr>
          <p:spPr>
            <a:xfrm>
              <a:off x="2288625" y="3370900"/>
              <a:ext cx="72200" cy="20825"/>
            </a:xfrm>
            <a:custGeom>
              <a:rect b="b" l="l" r="r" t="t"/>
              <a:pathLst>
                <a:path extrusionOk="0" h="833" w="2888">
                  <a:moveTo>
                    <a:pt x="386" y="1"/>
                  </a:moveTo>
                  <a:cubicBezTo>
                    <a:pt x="35" y="1"/>
                    <a:pt x="6" y="90"/>
                    <a:pt x="3" y="400"/>
                  </a:cubicBezTo>
                  <a:cubicBezTo>
                    <a:pt x="0" y="664"/>
                    <a:pt x="433" y="827"/>
                    <a:pt x="963" y="833"/>
                  </a:cubicBezTo>
                  <a:cubicBezTo>
                    <a:pt x="966" y="833"/>
                    <a:pt x="969" y="833"/>
                    <a:pt x="972" y="833"/>
                  </a:cubicBezTo>
                  <a:cubicBezTo>
                    <a:pt x="1278" y="833"/>
                    <a:pt x="1620" y="681"/>
                    <a:pt x="1928" y="638"/>
                  </a:cubicBezTo>
                  <a:cubicBezTo>
                    <a:pt x="2457" y="566"/>
                    <a:pt x="2885" y="509"/>
                    <a:pt x="2886" y="429"/>
                  </a:cubicBezTo>
                  <a:cubicBezTo>
                    <a:pt x="2888" y="219"/>
                    <a:pt x="2831" y="252"/>
                    <a:pt x="2768" y="245"/>
                  </a:cubicBezTo>
                  <a:cubicBezTo>
                    <a:pt x="2825" y="215"/>
                    <a:pt x="2870" y="159"/>
                    <a:pt x="2871" y="68"/>
                  </a:cubicBezTo>
                  <a:cubicBezTo>
                    <a:pt x="2871" y="60"/>
                    <a:pt x="2863" y="56"/>
                    <a:pt x="2849" y="56"/>
                  </a:cubicBezTo>
                  <a:cubicBezTo>
                    <a:pt x="2743" y="56"/>
                    <a:pt x="2280" y="260"/>
                    <a:pt x="2110" y="260"/>
                  </a:cubicBezTo>
                  <a:cubicBezTo>
                    <a:pt x="2110" y="260"/>
                    <a:pt x="2109" y="260"/>
                    <a:pt x="2108" y="260"/>
                  </a:cubicBezTo>
                  <a:cubicBezTo>
                    <a:pt x="1673" y="256"/>
                    <a:pt x="1330" y="63"/>
                    <a:pt x="1056" y="41"/>
                  </a:cubicBezTo>
                  <a:cubicBezTo>
                    <a:pt x="754" y="18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6"/>
          <p:cNvPicPr preferRelativeResize="0"/>
          <p:nvPr/>
        </p:nvPicPr>
        <p:blipFill rotWithShape="1">
          <a:blip r:embed="rId2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6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6"/>
          <p:cNvSpPr txBox="1"/>
          <p:nvPr>
            <p:ph type="ctrTitle"/>
          </p:nvPr>
        </p:nvSpPr>
        <p:spPr>
          <a:xfrm>
            <a:off x="1336950" y="1098738"/>
            <a:ext cx="64701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200">
                <a:solidFill>
                  <a:schemeClr val="accen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36"/>
          <p:cNvSpPr txBox="1"/>
          <p:nvPr>
            <p:ph idx="1" type="subTitle"/>
          </p:nvPr>
        </p:nvSpPr>
        <p:spPr>
          <a:xfrm>
            <a:off x="1336950" y="3609450"/>
            <a:ext cx="6470100" cy="43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8" name="Google Shape;118;p36"/>
          <p:cNvGrpSpPr/>
          <p:nvPr/>
        </p:nvGrpSpPr>
        <p:grpSpPr>
          <a:xfrm>
            <a:off x="7737025" y="323663"/>
            <a:ext cx="1015750" cy="742450"/>
            <a:chOff x="1417700" y="2781300"/>
            <a:chExt cx="1015750" cy="742450"/>
          </a:xfrm>
        </p:grpSpPr>
        <p:sp>
          <p:nvSpPr>
            <p:cNvPr id="119" name="Google Shape;119;p36"/>
            <p:cNvSpPr/>
            <p:nvPr/>
          </p:nvSpPr>
          <p:spPr>
            <a:xfrm>
              <a:off x="1417700" y="2781300"/>
              <a:ext cx="1015750" cy="732250"/>
            </a:xfrm>
            <a:custGeom>
              <a:rect b="b" l="l" r="r" t="t"/>
              <a:pathLst>
                <a:path extrusionOk="0" h="29290" w="40630">
                  <a:moveTo>
                    <a:pt x="11062" y="0"/>
                  </a:moveTo>
                  <a:cubicBezTo>
                    <a:pt x="9947" y="0"/>
                    <a:pt x="9469" y="85"/>
                    <a:pt x="9263" y="269"/>
                  </a:cubicBezTo>
                  <a:cubicBezTo>
                    <a:pt x="9255" y="253"/>
                    <a:pt x="9246" y="237"/>
                    <a:pt x="9234" y="221"/>
                  </a:cubicBezTo>
                  <a:cubicBezTo>
                    <a:pt x="9231" y="217"/>
                    <a:pt x="9227" y="215"/>
                    <a:pt x="9222" y="215"/>
                  </a:cubicBezTo>
                  <a:cubicBezTo>
                    <a:pt x="9063" y="215"/>
                    <a:pt x="7774" y="1835"/>
                    <a:pt x="7235" y="2246"/>
                  </a:cubicBezTo>
                  <a:cubicBezTo>
                    <a:pt x="5953" y="3221"/>
                    <a:pt x="4706" y="3694"/>
                    <a:pt x="3879" y="4278"/>
                  </a:cubicBezTo>
                  <a:cubicBezTo>
                    <a:pt x="894" y="6385"/>
                    <a:pt x="694" y="6508"/>
                    <a:pt x="1222" y="7207"/>
                  </a:cubicBezTo>
                  <a:cubicBezTo>
                    <a:pt x="945" y="7337"/>
                    <a:pt x="903" y="7514"/>
                    <a:pt x="910" y="7754"/>
                  </a:cubicBezTo>
                  <a:cubicBezTo>
                    <a:pt x="911" y="7798"/>
                    <a:pt x="946" y="7841"/>
                    <a:pt x="1013" y="7880"/>
                  </a:cubicBezTo>
                  <a:cubicBezTo>
                    <a:pt x="985" y="7938"/>
                    <a:pt x="956" y="8001"/>
                    <a:pt x="927" y="8073"/>
                  </a:cubicBezTo>
                  <a:cubicBezTo>
                    <a:pt x="860" y="8243"/>
                    <a:pt x="792" y="8453"/>
                    <a:pt x="726" y="8696"/>
                  </a:cubicBezTo>
                  <a:cubicBezTo>
                    <a:pt x="660" y="8941"/>
                    <a:pt x="598" y="9220"/>
                    <a:pt x="537" y="9528"/>
                  </a:cubicBezTo>
                  <a:cubicBezTo>
                    <a:pt x="292" y="10763"/>
                    <a:pt x="96" y="12481"/>
                    <a:pt x="19" y="14372"/>
                  </a:cubicBezTo>
                  <a:cubicBezTo>
                    <a:pt x="8" y="14648"/>
                    <a:pt x="2" y="14929"/>
                    <a:pt x="1" y="15212"/>
                  </a:cubicBezTo>
                  <a:cubicBezTo>
                    <a:pt x="2" y="15495"/>
                    <a:pt x="6" y="15781"/>
                    <a:pt x="13" y="16070"/>
                  </a:cubicBezTo>
                  <a:cubicBezTo>
                    <a:pt x="17" y="16214"/>
                    <a:pt x="21" y="16359"/>
                    <a:pt x="27" y="16504"/>
                  </a:cubicBezTo>
                  <a:cubicBezTo>
                    <a:pt x="33" y="16649"/>
                    <a:pt x="40" y="16794"/>
                    <a:pt x="48" y="16939"/>
                  </a:cubicBezTo>
                  <a:cubicBezTo>
                    <a:pt x="62" y="17230"/>
                    <a:pt x="78" y="17521"/>
                    <a:pt x="98" y="17813"/>
                  </a:cubicBezTo>
                  <a:cubicBezTo>
                    <a:pt x="118" y="18105"/>
                    <a:pt x="139" y="18396"/>
                    <a:pt x="159" y="18687"/>
                  </a:cubicBezTo>
                  <a:cubicBezTo>
                    <a:pt x="170" y="18832"/>
                    <a:pt x="180" y="18977"/>
                    <a:pt x="190" y="19122"/>
                  </a:cubicBezTo>
                  <a:cubicBezTo>
                    <a:pt x="201" y="19267"/>
                    <a:pt x="212" y="19411"/>
                    <a:pt x="223" y="19555"/>
                  </a:cubicBezTo>
                  <a:cubicBezTo>
                    <a:pt x="247" y="19842"/>
                    <a:pt x="265" y="20126"/>
                    <a:pt x="284" y="20410"/>
                  </a:cubicBezTo>
                  <a:cubicBezTo>
                    <a:pt x="306" y="20692"/>
                    <a:pt x="323" y="20972"/>
                    <a:pt x="338" y="21248"/>
                  </a:cubicBezTo>
                  <a:cubicBezTo>
                    <a:pt x="543" y="25015"/>
                    <a:pt x="903" y="28036"/>
                    <a:pt x="1058" y="28036"/>
                  </a:cubicBezTo>
                  <a:cubicBezTo>
                    <a:pt x="1058" y="28036"/>
                    <a:pt x="1059" y="28036"/>
                    <a:pt x="1059" y="28036"/>
                  </a:cubicBezTo>
                  <a:cubicBezTo>
                    <a:pt x="1477" y="28006"/>
                    <a:pt x="1386" y="27612"/>
                    <a:pt x="1369" y="27159"/>
                  </a:cubicBezTo>
                  <a:lnTo>
                    <a:pt x="1369" y="27159"/>
                  </a:lnTo>
                  <a:cubicBezTo>
                    <a:pt x="1456" y="27560"/>
                    <a:pt x="1584" y="27861"/>
                    <a:pt x="1761" y="27861"/>
                  </a:cubicBezTo>
                  <a:cubicBezTo>
                    <a:pt x="1765" y="27861"/>
                    <a:pt x="1769" y="27861"/>
                    <a:pt x="1772" y="27861"/>
                  </a:cubicBezTo>
                  <a:cubicBezTo>
                    <a:pt x="1807" y="27859"/>
                    <a:pt x="1784" y="27607"/>
                    <a:pt x="1727" y="27210"/>
                  </a:cubicBezTo>
                  <a:cubicBezTo>
                    <a:pt x="1668" y="26812"/>
                    <a:pt x="1586" y="26270"/>
                    <a:pt x="1496" y="25683"/>
                  </a:cubicBezTo>
                  <a:cubicBezTo>
                    <a:pt x="1450" y="25390"/>
                    <a:pt x="1409" y="25087"/>
                    <a:pt x="1366" y="24785"/>
                  </a:cubicBezTo>
                  <a:cubicBezTo>
                    <a:pt x="1324" y="24484"/>
                    <a:pt x="1281" y="24185"/>
                    <a:pt x="1249" y="23901"/>
                  </a:cubicBezTo>
                  <a:cubicBezTo>
                    <a:pt x="1183" y="23335"/>
                    <a:pt x="1130" y="22831"/>
                    <a:pt x="1125" y="22497"/>
                  </a:cubicBezTo>
                  <a:cubicBezTo>
                    <a:pt x="1120" y="22304"/>
                    <a:pt x="1118" y="22114"/>
                    <a:pt x="1117" y="21926"/>
                  </a:cubicBezTo>
                  <a:cubicBezTo>
                    <a:pt x="1117" y="21832"/>
                    <a:pt x="1115" y="21740"/>
                    <a:pt x="1115" y="21646"/>
                  </a:cubicBezTo>
                  <a:cubicBezTo>
                    <a:pt x="1117" y="21554"/>
                    <a:pt x="1118" y="21462"/>
                    <a:pt x="1119" y="21370"/>
                  </a:cubicBezTo>
                  <a:cubicBezTo>
                    <a:pt x="1126" y="21004"/>
                    <a:pt x="1135" y="20648"/>
                    <a:pt x="1150" y="20301"/>
                  </a:cubicBezTo>
                  <a:cubicBezTo>
                    <a:pt x="1167" y="19954"/>
                    <a:pt x="1188" y="19618"/>
                    <a:pt x="1210" y="19291"/>
                  </a:cubicBezTo>
                  <a:cubicBezTo>
                    <a:pt x="1221" y="19126"/>
                    <a:pt x="1233" y="18965"/>
                    <a:pt x="1248" y="18805"/>
                  </a:cubicBezTo>
                  <a:cubicBezTo>
                    <a:pt x="1262" y="18646"/>
                    <a:pt x="1275" y="18490"/>
                    <a:pt x="1289" y="18334"/>
                  </a:cubicBezTo>
                  <a:cubicBezTo>
                    <a:pt x="1302" y="18180"/>
                    <a:pt x="1317" y="18026"/>
                    <a:pt x="1330" y="17878"/>
                  </a:cubicBezTo>
                  <a:cubicBezTo>
                    <a:pt x="1344" y="17728"/>
                    <a:pt x="1360" y="17579"/>
                    <a:pt x="1375" y="17434"/>
                  </a:cubicBezTo>
                  <a:cubicBezTo>
                    <a:pt x="1404" y="17143"/>
                    <a:pt x="1432" y="16861"/>
                    <a:pt x="1458" y="16587"/>
                  </a:cubicBezTo>
                  <a:cubicBezTo>
                    <a:pt x="1484" y="16313"/>
                    <a:pt x="1511" y="16047"/>
                    <a:pt x="1532" y="15791"/>
                  </a:cubicBezTo>
                  <a:cubicBezTo>
                    <a:pt x="1553" y="15533"/>
                    <a:pt x="1568" y="15285"/>
                    <a:pt x="1584" y="15043"/>
                  </a:cubicBezTo>
                  <a:cubicBezTo>
                    <a:pt x="1609" y="14605"/>
                    <a:pt x="1630" y="14194"/>
                    <a:pt x="1657" y="13807"/>
                  </a:cubicBezTo>
                  <a:cubicBezTo>
                    <a:pt x="1683" y="13420"/>
                    <a:pt x="1708" y="13056"/>
                    <a:pt x="1730" y="12716"/>
                  </a:cubicBezTo>
                  <a:cubicBezTo>
                    <a:pt x="1783" y="12036"/>
                    <a:pt x="1823" y="11446"/>
                    <a:pt x="1865" y="10936"/>
                  </a:cubicBezTo>
                  <a:cubicBezTo>
                    <a:pt x="1885" y="10682"/>
                    <a:pt x="1901" y="10445"/>
                    <a:pt x="1915" y="10227"/>
                  </a:cubicBezTo>
                  <a:cubicBezTo>
                    <a:pt x="1931" y="10010"/>
                    <a:pt x="1945" y="9811"/>
                    <a:pt x="1956" y="9628"/>
                  </a:cubicBezTo>
                  <a:cubicBezTo>
                    <a:pt x="1979" y="9262"/>
                    <a:pt x="1985" y="8962"/>
                    <a:pt x="1985" y="8716"/>
                  </a:cubicBezTo>
                  <a:cubicBezTo>
                    <a:pt x="1985" y="8465"/>
                    <a:pt x="1972" y="8271"/>
                    <a:pt x="1944" y="8119"/>
                  </a:cubicBezTo>
                  <a:lnTo>
                    <a:pt x="1944" y="8119"/>
                  </a:lnTo>
                  <a:cubicBezTo>
                    <a:pt x="2173" y="8153"/>
                    <a:pt x="2436" y="8184"/>
                    <a:pt x="2732" y="8211"/>
                  </a:cubicBezTo>
                  <a:cubicBezTo>
                    <a:pt x="3112" y="8245"/>
                    <a:pt x="3545" y="8280"/>
                    <a:pt x="4021" y="8307"/>
                  </a:cubicBezTo>
                  <a:cubicBezTo>
                    <a:pt x="5930" y="8417"/>
                    <a:pt x="8552" y="8464"/>
                    <a:pt x="11426" y="8473"/>
                  </a:cubicBezTo>
                  <a:cubicBezTo>
                    <a:pt x="11470" y="8473"/>
                    <a:pt x="11513" y="8473"/>
                    <a:pt x="11557" y="8473"/>
                  </a:cubicBezTo>
                  <a:cubicBezTo>
                    <a:pt x="11935" y="8473"/>
                    <a:pt x="12319" y="8469"/>
                    <a:pt x="12705" y="8463"/>
                  </a:cubicBezTo>
                  <a:cubicBezTo>
                    <a:pt x="13136" y="8458"/>
                    <a:pt x="13571" y="8449"/>
                    <a:pt x="14009" y="8437"/>
                  </a:cubicBezTo>
                  <a:cubicBezTo>
                    <a:pt x="14446" y="8425"/>
                    <a:pt x="14887" y="8412"/>
                    <a:pt x="15330" y="8399"/>
                  </a:cubicBezTo>
                  <a:cubicBezTo>
                    <a:pt x="15772" y="8384"/>
                    <a:pt x="16217" y="8368"/>
                    <a:pt x="16661" y="8353"/>
                  </a:cubicBezTo>
                  <a:cubicBezTo>
                    <a:pt x="17105" y="8339"/>
                    <a:pt x="17549" y="8325"/>
                    <a:pt x="17991" y="8310"/>
                  </a:cubicBezTo>
                  <a:cubicBezTo>
                    <a:pt x="18214" y="8303"/>
                    <a:pt x="18434" y="8297"/>
                    <a:pt x="18655" y="8290"/>
                  </a:cubicBezTo>
                  <a:cubicBezTo>
                    <a:pt x="18875" y="8285"/>
                    <a:pt x="19095" y="8280"/>
                    <a:pt x="19315" y="8274"/>
                  </a:cubicBezTo>
                  <a:cubicBezTo>
                    <a:pt x="19753" y="8265"/>
                    <a:pt x="20188" y="8255"/>
                    <a:pt x="20620" y="8249"/>
                  </a:cubicBezTo>
                  <a:cubicBezTo>
                    <a:pt x="20949" y="8246"/>
                    <a:pt x="21275" y="8245"/>
                    <a:pt x="21600" y="8245"/>
                  </a:cubicBezTo>
                  <a:cubicBezTo>
                    <a:pt x="21700" y="8245"/>
                    <a:pt x="21800" y="8245"/>
                    <a:pt x="21899" y="8245"/>
                  </a:cubicBezTo>
                  <a:cubicBezTo>
                    <a:pt x="24783" y="8260"/>
                    <a:pt x="27389" y="8314"/>
                    <a:pt x="29275" y="8345"/>
                  </a:cubicBezTo>
                  <a:cubicBezTo>
                    <a:pt x="29747" y="8353"/>
                    <a:pt x="30173" y="8357"/>
                    <a:pt x="30548" y="8361"/>
                  </a:cubicBezTo>
                  <a:cubicBezTo>
                    <a:pt x="30775" y="8364"/>
                    <a:pt x="30983" y="8365"/>
                    <a:pt x="31170" y="8365"/>
                  </a:cubicBezTo>
                  <a:cubicBezTo>
                    <a:pt x="31292" y="8365"/>
                    <a:pt x="31406" y="8365"/>
                    <a:pt x="31509" y="8363"/>
                  </a:cubicBezTo>
                  <a:cubicBezTo>
                    <a:pt x="32038" y="8358"/>
                    <a:pt x="32331" y="8339"/>
                    <a:pt x="32334" y="8298"/>
                  </a:cubicBezTo>
                  <a:cubicBezTo>
                    <a:pt x="32360" y="7880"/>
                    <a:pt x="31739" y="7909"/>
                    <a:pt x="31045" y="7855"/>
                  </a:cubicBezTo>
                  <a:cubicBezTo>
                    <a:pt x="31685" y="7831"/>
                    <a:pt x="32174" y="7748"/>
                    <a:pt x="32186" y="7565"/>
                  </a:cubicBezTo>
                  <a:cubicBezTo>
                    <a:pt x="32189" y="7521"/>
                    <a:pt x="31566" y="7505"/>
                    <a:pt x="30647" y="7505"/>
                  </a:cubicBezTo>
                  <a:cubicBezTo>
                    <a:pt x="30111" y="7505"/>
                    <a:pt x="29473" y="7511"/>
                    <a:pt x="28801" y="7519"/>
                  </a:cubicBezTo>
                  <a:cubicBezTo>
                    <a:pt x="27889" y="7531"/>
                    <a:pt x="26914" y="7546"/>
                    <a:pt x="26036" y="7558"/>
                  </a:cubicBezTo>
                  <a:cubicBezTo>
                    <a:pt x="25660" y="7563"/>
                    <a:pt x="25303" y="7566"/>
                    <a:pt x="24976" y="7566"/>
                  </a:cubicBezTo>
                  <a:cubicBezTo>
                    <a:pt x="24541" y="7566"/>
                    <a:pt x="24161" y="7561"/>
                    <a:pt x="23866" y="7551"/>
                  </a:cubicBezTo>
                  <a:cubicBezTo>
                    <a:pt x="23570" y="7540"/>
                    <a:pt x="23276" y="7529"/>
                    <a:pt x="22989" y="7515"/>
                  </a:cubicBezTo>
                  <a:cubicBezTo>
                    <a:pt x="22700" y="7502"/>
                    <a:pt x="22415" y="7487"/>
                    <a:pt x="22132" y="7474"/>
                  </a:cubicBezTo>
                  <a:cubicBezTo>
                    <a:pt x="21571" y="7445"/>
                    <a:pt x="21023" y="7413"/>
                    <a:pt x="20489" y="7379"/>
                  </a:cubicBezTo>
                  <a:cubicBezTo>
                    <a:pt x="19956" y="7347"/>
                    <a:pt x="19438" y="7314"/>
                    <a:pt x="18933" y="7277"/>
                  </a:cubicBezTo>
                  <a:cubicBezTo>
                    <a:pt x="18428" y="7243"/>
                    <a:pt x="17937" y="7207"/>
                    <a:pt x="17462" y="7174"/>
                  </a:cubicBezTo>
                  <a:cubicBezTo>
                    <a:pt x="16508" y="7103"/>
                    <a:pt x="15609" y="7044"/>
                    <a:pt x="14761" y="6988"/>
                  </a:cubicBezTo>
                  <a:cubicBezTo>
                    <a:pt x="14337" y="6964"/>
                    <a:pt x="13925" y="6943"/>
                    <a:pt x="13529" y="6926"/>
                  </a:cubicBezTo>
                  <a:cubicBezTo>
                    <a:pt x="13129" y="6908"/>
                    <a:pt x="12744" y="6894"/>
                    <a:pt x="12371" y="6889"/>
                  </a:cubicBezTo>
                  <a:cubicBezTo>
                    <a:pt x="11694" y="6880"/>
                    <a:pt x="11056" y="6868"/>
                    <a:pt x="10456" y="6862"/>
                  </a:cubicBezTo>
                  <a:cubicBezTo>
                    <a:pt x="9856" y="6856"/>
                    <a:pt x="9293" y="6851"/>
                    <a:pt x="8766" y="6845"/>
                  </a:cubicBezTo>
                  <a:cubicBezTo>
                    <a:pt x="8218" y="6844"/>
                    <a:pt x="7708" y="6842"/>
                    <a:pt x="7234" y="6842"/>
                  </a:cubicBezTo>
                  <a:cubicBezTo>
                    <a:pt x="6795" y="6842"/>
                    <a:pt x="6386" y="6843"/>
                    <a:pt x="6005" y="6849"/>
                  </a:cubicBezTo>
                  <a:cubicBezTo>
                    <a:pt x="5608" y="6854"/>
                    <a:pt x="5243" y="6858"/>
                    <a:pt x="4906" y="6863"/>
                  </a:cubicBezTo>
                  <a:cubicBezTo>
                    <a:pt x="4570" y="6869"/>
                    <a:pt x="4260" y="6879"/>
                    <a:pt x="3977" y="6886"/>
                  </a:cubicBezTo>
                  <a:cubicBezTo>
                    <a:pt x="3482" y="6905"/>
                    <a:pt x="3068" y="6922"/>
                    <a:pt x="2719" y="6949"/>
                  </a:cubicBezTo>
                  <a:cubicBezTo>
                    <a:pt x="3272" y="6664"/>
                    <a:pt x="3926" y="6241"/>
                    <a:pt x="4593" y="5734"/>
                  </a:cubicBezTo>
                  <a:cubicBezTo>
                    <a:pt x="5505" y="5041"/>
                    <a:pt x="6322" y="4018"/>
                    <a:pt x="7178" y="3252"/>
                  </a:cubicBezTo>
                  <a:cubicBezTo>
                    <a:pt x="8306" y="2243"/>
                    <a:pt x="9267" y="1385"/>
                    <a:pt x="9606" y="985"/>
                  </a:cubicBezTo>
                  <a:cubicBezTo>
                    <a:pt x="10942" y="1404"/>
                    <a:pt x="14863" y="1789"/>
                    <a:pt x="19440" y="1997"/>
                  </a:cubicBezTo>
                  <a:cubicBezTo>
                    <a:pt x="20637" y="2052"/>
                    <a:pt x="21883" y="2067"/>
                    <a:pt x="23143" y="2067"/>
                  </a:cubicBezTo>
                  <a:cubicBezTo>
                    <a:pt x="24741" y="2067"/>
                    <a:pt x="26362" y="2043"/>
                    <a:pt x="27934" y="2043"/>
                  </a:cubicBezTo>
                  <a:cubicBezTo>
                    <a:pt x="28562" y="2043"/>
                    <a:pt x="29183" y="2047"/>
                    <a:pt x="29791" y="2058"/>
                  </a:cubicBezTo>
                  <a:cubicBezTo>
                    <a:pt x="33200" y="2119"/>
                    <a:pt x="36216" y="2174"/>
                    <a:pt x="38088" y="2174"/>
                  </a:cubicBezTo>
                  <a:cubicBezTo>
                    <a:pt x="38643" y="2174"/>
                    <a:pt x="39097" y="2170"/>
                    <a:pt x="39432" y="2159"/>
                  </a:cubicBezTo>
                  <a:lnTo>
                    <a:pt x="39432" y="2159"/>
                  </a:lnTo>
                  <a:cubicBezTo>
                    <a:pt x="39169" y="2449"/>
                    <a:pt x="38440" y="3712"/>
                    <a:pt x="38072" y="4070"/>
                  </a:cubicBezTo>
                  <a:cubicBezTo>
                    <a:pt x="37084" y="5028"/>
                    <a:pt x="36036" y="5517"/>
                    <a:pt x="35388" y="6095"/>
                  </a:cubicBezTo>
                  <a:cubicBezTo>
                    <a:pt x="33825" y="7490"/>
                    <a:pt x="33239" y="8003"/>
                    <a:pt x="33206" y="8383"/>
                  </a:cubicBezTo>
                  <a:cubicBezTo>
                    <a:pt x="33086" y="8415"/>
                    <a:pt x="32986" y="8615"/>
                    <a:pt x="32908" y="8951"/>
                  </a:cubicBezTo>
                  <a:cubicBezTo>
                    <a:pt x="32865" y="9130"/>
                    <a:pt x="32829" y="9351"/>
                    <a:pt x="32797" y="9604"/>
                  </a:cubicBezTo>
                  <a:cubicBezTo>
                    <a:pt x="32766" y="9859"/>
                    <a:pt x="32737" y="10147"/>
                    <a:pt x="32716" y="10466"/>
                  </a:cubicBezTo>
                  <a:cubicBezTo>
                    <a:pt x="32629" y="11736"/>
                    <a:pt x="32610" y="13479"/>
                    <a:pt x="32641" y="15387"/>
                  </a:cubicBezTo>
                  <a:cubicBezTo>
                    <a:pt x="32645" y="15666"/>
                    <a:pt x="32653" y="15950"/>
                    <a:pt x="32666" y="16234"/>
                  </a:cubicBezTo>
                  <a:cubicBezTo>
                    <a:pt x="32677" y="16520"/>
                    <a:pt x="32691" y="16809"/>
                    <a:pt x="32709" y="17099"/>
                  </a:cubicBezTo>
                  <a:cubicBezTo>
                    <a:pt x="32728" y="17389"/>
                    <a:pt x="32747" y="17681"/>
                    <a:pt x="32765" y="17976"/>
                  </a:cubicBezTo>
                  <a:cubicBezTo>
                    <a:pt x="32787" y="18270"/>
                    <a:pt x="32808" y="18563"/>
                    <a:pt x="32830" y="18859"/>
                  </a:cubicBezTo>
                  <a:cubicBezTo>
                    <a:pt x="32850" y="19154"/>
                    <a:pt x="32872" y="19448"/>
                    <a:pt x="32892" y="19743"/>
                  </a:cubicBezTo>
                  <a:cubicBezTo>
                    <a:pt x="32901" y="19890"/>
                    <a:pt x="32911" y="20037"/>
                    <a:pt x="32921" y="20183"/>
                  </a:cubicBezTo>
                  <a:cubicBezTo>
                    <a:pt x="32930" y="20329"/>
                    <a:pt x="32938" y="20475"/>
                    <a:pt x="32947" y="20623"/>
                  </a:cubicBezTo>
                  <a:cubicBezTo>
                    <a:pt x="32963" y="20914"/>
                    <a:pt x="32979" y="21204"/>
                    <a:pt x="32991" y="21489"/>
                  </a:cubicBezTo>
                  <a:cubicBezTo>
                    <a:pt x="33002" y="21777"/>
                    <a:pt x="33010" y="22060"/>
                    <a:pt x="33013" y="22341"/>
                  </a:cubicBezTo>
                  <a:cubicBezTo>
                    <a:pt x="33075" y="26176"/>
                    <a:pt x="32963" y="29278"/>
                    <a:pt x="33129" y="29288"/>
                  </a:cubicBezTo>
                  <a:cubicBezTo>
                    <a:pt x="33143" y="29289"/>
                    <a:pt x="33156" y="29290"/>
                    <a:pt x="33168" y="29290"/>
                  </a:cubicBezTo>
                  <a:cubicBezTo>
                    <a:pt x="33545" y="29290"/>
                    <a:pt x="33509" y="28887"/>
                    <a:pt x="33549" y="28440"/>
                  </a:cubicBezTo>
                  <a:cubicBezTo>
                    <a:pt x="33585" y="28867"/>
                    <a:pt x="33676" y="29197"/>
                    <a:pt x="33859" y="29209"/>
                  </a:cubicBezTo>
                  <a:cubicBezTo>
                    <a:pt x="33859" y="29209"/>
                    <a:pt x="33859" y="29209"/>
                    <a:pt x="33859" y="29209"/>
                  </a:cubicBezTo>
                  <a:cubicBezTo>
                    <a:pt x="33900" y="29209"/>
                    <a:pt x="33907" y="28843"/>
                    <a:pt x="33894" y="28293"/>
                  </a:cubicBezTo>
                  <a:lnTo>
                    <a:pt x="33894" y="28293"/>
                  </a:lnTo>
                  <a:cubicBezTo>
                    <a:pt x="33941" y="28376"/>
                    <a:pt x="34009" y="28471"/>
                    <a:pt x="34091" y="28579"/>
                  </a:cubicBezTo>
                  <a:cubicBezTo>
                    <a:pt x="34184" y="28704"/>
                    <a:pt x="34337" y="28761"/>
                    <a:pt x="34530" y="28761"/>
                  </a:cubicBezTo>
                  <a:cubicBezTo>
                    <a:pt x="34995" y="28761"/>
                    <a:pt x="35697" y="28431"/>
                    <a:pt x="36391" y="27909"/>
                  </a:cubicBezTo>
                  <a:cubicBezTo>
                    <a:pt x="36965" y="27477"/>
                    <a:pt x="37410" y="26744"/>
                    <a:pt x="37928" y="26239"/>
                  </a:cubicBezTo>
                  <a:cubicBezTo>
                    <a:pt x="38816" y="25374"/>
                    <a:pt x="39536" y="24680"/>
                    <a:pt x="39439" y="24551"/>
                  </a:cubicBezTo>
                  <a:cubicBezTo>
                    <a:pt x="39315" y="24386"/>
                    <a:pt x="39236" y="24334"/>
                    <a:pt x="39173" y="24334"/>
                  </a:cubicBezTo>
                  <a:cubicBezTo>
                    <a:pt x="39108" y="24334"/>
                    <a:pt x="39060" y="24387"/>
                    <a:pt x="38996" y="24428"/>
                  </a:cubicBezTo>
                  <a:cubicBezTo>
                    <a:pt x="39067" y="24296"/>
                    <a:pt x="39082" y="24144"/>
                    <a:pt x="38972" y="23999"/>
                  </a:cubicBezTo>
                  <a:cubicBezTo>
                    <a:pt x="38968" y="23994"/>
                    <a:pt x="38963" y="23992"/>
                    <a:pt x="38957" y="23992"/>
                  </a:cubicBezTo>
                  <a:cubicBezTo>
                    <a:pt x="38822" y="23992"/>
                    <a:pt x="38136" y="25131"/>
                    <a:pt x="37801" y="25383"/>
                  </a:cubicBezTo>
                  <a:cubicBezTo>
                    <a:pt x="36993" y="25991"/>
                    <a:pt x="36125" y="26169"/>
                    <a:pt x="35596" y="26522"/>
                  </a:cubicBezTo>
                  <a:cubicBezTo>
                    <a:pt x="34565" y="27210"/>
                    <a:pt x="34053" y="27547"/>
                    <a:pt x="33882" y="27822"/>
                  </a:cubicBezTo>
                  <a:cubicBezTo>
                    <a:pt x="33873" y="27551"/>
                    <a:pt x="33861" y="27254"/>
                    <a:pt x="33848" y="26948"/>
                  </a:cubicBezTo>
                  <a:cubicBezTo>
                    <a:pt x="33821" y="26340"/>
                    <a:pt x="33791" y="25688"/>
                    <a:pt x="33764" y="25102"/>
                  </a:cubicBezTo>
                  <a:cubicBezTo>
                    <a:pt x="33738" y="24517"/>
                    <a:pt x="33727" y="23998"/>
                    <a:pt x="33736" y="23654"/>
                  </a:cubicBezTo>
                  <a:cubicBezTo>
                    <a:pt x="33764" y="22863"/>
                    <a:pt x="33805" y="22114"/>
                    <a:pt x="33857" y="21404"/>
                  </a:cubicBezTo>
                  <a:cubicBezTo>
                    <a:pt x="33881" y="21048"/>
                    <a:pt x="33908" y="20703"/>
                    <a:pt x="33936" y="20366"/>
                  </a:cubicBezTo>
                  <a:cubicBezTo>
                    <a:pt x="33964" y="20029"/>
                    <a:pt x="33993" y="19702"/>
                    <a:pt x="34020" y="19384"/>
                  </a:cubicBezTo>
                  <a:cubicBezTo>
                    <a:pt x="34077" y="18748"/>
                    <a:pt x="34124" y="18148"/>
                    <a:pt x="34167" y="17582"/>
                  </a:cubicBezTo>
                  <a:cubicBezTo>
                    <a:pt x="34186" y="17299"/>
                    <a:pt x="34203" y="17025"/>
                    <a:pt x="34214" y="16759"/>
                  </a:cubicBezTo>
                  <a:cubicBezTo>
                    <a:pt x="34226" y="16493"/>
                    <a:pt x="34236" y="16235"/>
                    <a:pt x="34236" y="15985"/>
                  </a:cubicBezTo>
                  <a:cubicBezTo>
                    <a:pt x="34237" y="15533"/>
                    <a:pt x="34240" y="15109"/>
                    <a:pt x="34238" y="14707"/>
                  </a:cubicBezTo>
                  <a:cubicBezTo>
                    <a:pt x="34236" y="14307"/>
                    <a:pt x="34235" y="13931"/>
                    <a:pt x="34233" y="13579"/>
                  </a:cubicBezTo>
                  <a:cubicBezTo>
                    <a:pt x="34222" y="12875"/>
                    <a:pt x="34214" y="12265"/>
                    <a:pt x="34195" y="11736"/>
                  </a:cubicBezTo>
                  <a:cubicBezTo>
                    <a:pt x="34187" y="11472"/>
                    <a:pt x="34178" y="11229"/>
                    <a:pt x="34168" y="11004"/>
                  </a:cubicBezTo>
                  <a:cubicBezTo>
                    <a:pt x="34157" y="10779"/>
                    <a:pt x="34146" y="10573"/>
                    <a:pt x="34134" y="10385"/>
                  </a:cubicBezTo>
                  <a:cubicBezTo>
                    <a:pt x="34108" y="10007"/>
                    <a:pt x="34081" y="9699"/>
                    <a:pt x="34044" y="9447"/>
                  </a:cubicBezTo>
                  <a:cubicBezTo>
                    <a:pt x="34020" y="9280"/>
                    <a:pt x="33994" y="9139"/>
                    <a:pt x="33964" y="9018"/>
                  </a:cubicBezTo>
                  <a:cubicBezTo>
                    <a:pt x="34519" y="8903"/>
                    <a:pt x="35412" y="8280"/>
                    <a:pt x="36298" y="7418"/>
                  </a:cubicBezTo>
                  <a:cubicBezTo>
                    <a:pt x="37001" y="6736"/>
                    <a:pt x="37557" y="5752"/>
                    <a:pt x="38197" y="5005"/>
                  </a:cubicBezTo>
                  <a:cubicBezTo>
                    <a:pt x="38594" y="4539"/>
                    <a:pt x="38965" y="4108"/>
                    <a:pt x="39270" y="3741"/>
                  </a:cubicBezTo>
                  <a:lnTo>
                    <a:pt x="39270" y="3741"/>
                  </a:lnTo>
                  <a:cubicBezTo>
                    <a:pt x="39007" y="5025"/>
                    <a:pt x="38835" y="7341"/>
                    <a:pt x="38796" y="9962"/>
                  </a:cubicBezTo>
                  <a:cubicBezTo>
                    <a:pt x="38761" y="12300"/>
                    <a:pt x="39040" y="14899"/>
                    <a:pt x="39096" y="17241"/>
                  </a:cubicBezTo>
                  <a:cubicBezTo>
                    <a:pt x="39190" y="21247"/>
                    <a:pt x="39264" y="24480"/>
                    <a:pt x="39427" y="24482"/>
                  </a:cubicBezTo>
                  <a:cubicBezTo>
                    <a:pt x="39430" y="24482"/>
                    <a:pt x="39434" y="24482"/>
                    <a:pt x="39437" y="24482"/>
                  </a:cubicBezTo>
                  <a:cubicBezTo>
                    <a:pt x="39843" y="24482"/>
                    <a:pt x="39787" y="24056"/>
                    <a:pt x="39806" y="23578"/>
                  </a:cubicBezTo>
                  <a:lnTo>
                    <a:pt x="39806" y="23578"/>
                  </a:lnTo>
                  <a:cubicBezTo>
                    <a:pt x="39861" y="24019"/>
                    <a:pt x="39968" y="24357"/>
                    <a:pt x="40151" y="24359"/>
                  </a:cubicBezTo>
                  <a:cubicBezTo>
                    <a:pt x="40151" y="24359"/>
                    <a:pt x="40151" y="24359"/>
                    <a:pt x="40151" y="24359"/>
                  </a:cubicBezTo>
                  <a:cubicBezTo>
                    <a:pt x="40293" y="24359"/>
                    <a:pt x="39815" y="20027"/>
                    <a:pt x="39837" y="18598"/>
                  </a:cubicBezTo>
                  <a:cubicBezTo>
                    <a:pt x="39881" y="15310"/>
                    <a:pt x="40300" y="12707"/>
                    <a:pt x="40367" y="10638"/>
                  </a:cubicBezTo>
                  <a:cubicBezTo>
                    <a:pt x="40581" y="4048"/>
                    <a:pt x="40630" y="2908"/>
                    <a:pt x="40033" y="2719"/>
                  </a:cubicBezTo>
                  <a:cubicBezTo>
                    <a:pt x="40069" y="2651"/>
                    <a:pt x="40079" y="2603"/>
                    <a:pt x="40059" y="2583"/>
                  </a:cubicBezTo>
                  <a:cubicBezTo>
                    <a:pt x="39940" y="2460"/>
                    <a:pt x="39856" y="2416"/>
                    <a:pt x="39787" y="2416"/>
                  </a:cubicBezTo>
                  <a:cubicBezTo>
                    <a:pt x="39688" y="2416"/>
                    <a:pt x="39622" y="2508"/>
                    <a:pt x="39532" y="2586"/>
                  </a:cubicBezTo>
                  <a:cubicBezTo>
                    <a:pt x="39609" y="2434"/>
                    <a:pt x="39636" y="2279"/>
                    <a:pt x="39555" y="2153"/>
                  </a:cubicBezTo>
                  <a:cubicBezTo>
                    <a:pt x="39897" y="2138"/>
                    <a:pt x="40082" y="2118"/>
                    <a:pt x="40084" y="2084"/>
                  </a:cubicBezTo>
                  <a:cubicBezTo>
                    <a:pt x="40102" y="1668"/>
                    <a:pt x="39491" y="1705"/>
                    <a:pt x="38807" y="1660"/>
                  </a:cubicBezTo>
                  <a:cubicBezTo>
                    <a:pt x="39436" y="1627"/>
                    <a:pt x="39919" y="1537"/>
                    <a:pt x="39926" y="1354"/>
                  </a:cubicBezTo>
                  <a:cubicBezTo>
                    <a:pt x="39928" y="1323"/>
                    <a:pt x="39628" y="1311"/>
                    <a:pt x="39139" y="1311"/>
                  </a:cubicBezTo>
                  <a:cubicBezTo>
                    <a:pt x="37753" y="1311"/>
                    <a:pt x="34844" y="1404"/>
                    <a:pt x="32930" y="1404"/>
                  </a:cubicBezTo>
                  <a:cubicBezTo>
                    <a:pt x="32457" y="1404"/>
                    <a:pt x="32045" y="1398"/>
                    <a:pt x="31732" y="1384"/>
                  </a:cubicBezTo>
                  <a:cubicBezTo>
                    <a:pt x="27057" y="1171"/>
                    <a:pt x="23367" y="626"/>
                    <a:pt x="20428" y="455"/>
                  </a:cubicBezTo>
                  <a:cubicBezTo>
                    <a:pt x="15410" y="165"/>
                    <a:pt x="12617" y="0"/>
                    <a:pt x="1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6"/>
            <p:cNvSpPr/>
            <p:nvPr/>
          </p:nvSpPr>
          <p:spPr>
            <a:xfrm>
              <a:off x="1449650" y="3479425"/>
              <a:ext cx="774550" cy="44325"/>
            </a:xfrm>
            <a:custGeom>
              <a:rect b="b" l="l" r="r" t="t"/>
              <a:pathLst>
                <a:path extrusionOk="0" h="1773" w="30982">
                  <a:moveTo>
                    <a:pt x="2943" y="1"/>
                  </a:moveTo>
                  <a:cubicBezTo>
                    <a:pt x="259" y="1"/>
                    <a:pt x="17" y="199"/>
                    <a:pt x="8" y="749"/>
                  </a:cubicBezTo>
                  <a:cubicBezTo>
                    <a:pt x="0" y="1278"/>
                    <a:pt x="4677" y="1673"/>
                    <a:pt x="10355" y="1765"/>
                  </a:cubicBezTo>
                  <a:cubicBezTo>
                    <a:pt x="10666" y="1770"/>
                    <a:pt x="10981" y="1773"/>
                    <a:pt x="11298" y="1773"/>
                  </a:cubicBezTo>
                  <a:cubicBezTo>
                    <a:pt x="14365" y="1773"/>
                    <a:pt x="17677" y="1558"/>
                    <a:pt x="20691" y="1524"/>
                  </a:cubicBezTo>
                  <a:cubicBezTo>
                    <a:pt x="26379" y="1460"/>
                    <a:pt x="30973" y="1413"/>
                    <a:pt x="30976" y="1251"/>
                  </a:cubicBezTo>
                  <a:cubicBezTo>
                    <a:pt x="30981" y="835"/>
                    <a:pt x="30373" y="890"/>
                    <a:pt x="29688" y="865"/>
                  </a:cubicBezTo>
                  <a:cubicBezTo>
                    <a:pt x="30315" y="813"/>
                    <a:pt x="30794" y="708"/>
                    <a:pt x="30798" y="527"/>
                  </a:cubicBezTo>
                  <a:cubicBezTo>
                    <a:pt x="30798" y="507"/>
                    <a:pt x="30680" y="499"/>
                    <a:pt x="30470" y="499"/>
                  </a:cubicBezTo>
                  <a:cubicBezTo>
                    <a:pt x="29226" y="499"/>
                    <a:pt x="24764" y="796"/>
                    <a:pt x="22853" y="796"/>
                  </a:cubicBezTo>
                  <a:cubicBezTo>
                    <a:pt x="22769" y="796"/>
                    <a:pt x="22689" y="795"/>
                    <a:pt x="22615" y="794"/>
                  </a:cubicBezTo>
                  <a:cubicBezTo>
                    <a:pt x="17941" y="718"/>
                    <a:pt x="14240" y="279"/>
                    <a:pt x="11302" y="194"/>
                  </a:cubicBezTo>
                  <a:cubicBezTo>
                    <a:pt x="7221" y="77"/>
                    <a:pt x="4611" y="1"/>
                    <a:pt x="2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6"/>
            <p:cNvSpPr/>
            <p:nvPr/>
          </p:nvSpPr>
          <p:spPr>
            <a:xfrm>
              <a:off x="1628525" y="2839200"/>
              <a:ext cx="25150" cy="105325"/>
            </a:xfrm>
            <a:custGeom>
              <a:rect b="b" l="l" r="r" t="t"/>
              <a:pathLst>
                <a:path extrusionOk="0" h="4213" w="1006">
                  <a:moveTo>
                    <a:pt x="548" y="0"/>
                  </a:moveTo>
                  <a:cubicBezTo>
                    <a:pt x="291" y="0"/>
                    <a:pt x="90" y="617"/>
                    <a:pt x="34" y="1378"/>
                  </a:cubicBezTo>
                  <a:cubicBezTo>
                    <a:pt x="1" y="1830"/>
                    <a:pt x="123" y="2342"/>
                    <a:pt x="135" y="2797"/>
                  </a:cubicBezTo>
                  <a:cubicBezTo>
                    <a:pt x="156" y="3576"/>
                    <a:pt x="171" y="4204"/>
                    <a:pt x="252" y="4211"/>
                  </a:cubicBezTo>
                  <a:cubicBezTo>
                    <a:pt x="267" y="4213"/>
                    <a:pt x="282" y="4213"/>
                    <a:pt x="294" y="4213"/>
                  </a:cubicBezTo>
                  <a:cubicBezTo>
                    <a:pt x="457" y="4213"/>
                    <a:pt x="436" y="4135"/>
                    <a:pt x="446" y="4048"/>
                  </a:cubicBezTo>
                  <a:lnTo>
                    <a:pt x="446" y="4048"/>
                  </a:lnTo>
                  <a:cubicBezTo>
                    <a:pt x="471" y="4136"/>
                    <a:pt x="523" y="4204"/>
                    <a:pt x="613" y="4211"/>
                  </a:cubicBezTo>
                  <a:cubicBezTo>
                    <a:pt x="613" y="4211"/>
                    <a:pt x="613" y="4211"/>
                    <a:pt x="614" y="4211"/>
                  </a:cubicBezTo>
                  <a:cubicBezTo>
                    <a:pt x="683" y="4211"/>
                    <a:pt x="474" y="3360"/>
                    <a:pt x="495" y="3085"/>
                  </a:cubicBezTo>
                  <a:cubicBezTo>
                    <a:pt x="543" y="2451"/>
                    <a:pt x="769" y="1961"/>
                    <a:pt x="816" y="1561"/>
                  </a:cubicBezTo>
                  <a:cubicBezTo>
                    <a:pt x="988" y="116"/>
                    <a:pt x="1005" y="33"/>
                    <a:pt x="560" y="0"/>
                  </a:cubicBezTo>
                  <a:cubicBezTo>
                    <a:pt x="556" y="0"/>
                    <a:pt x="552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6"/>
            <p:cNvSpPr/>
            <p:nvPr/>
          </p:nvSpPr>
          <p:spPr>
            <a:xfrm>
              <a:off x="1626450" y="3011075"/>
              <a:ext cx="24225" cy="97975"/>
            </a:xfrm>
            <a:custGeom>
              <a:rect b="b" l="l" r="r" t="t"/>
              <a:pathLst>
                <a:path extrusionOk="0" h="3919" w="969">
                  <a:moveTo>
                    <a:pt x="514" y="0"/>
                  </a:moveTo>
                  <a:cubicBezTo>
                    <a:pt x="255" y="0"/>
                    <a:pt x="66" y="577"/>
                    <a:pt x="25" y="1285"/>
                  </a:cubicBezTo>
                  <a:cubicBezTo>
                    <a:pt x="1" y="1705"/>
                    <a:pt x="132" y="2181"/>
                    <a:pt x="152" y="2603"/>
                  </a:cubicBezTo>
                  <a:cubicBezTo>
                    <a:pt x="189" y="3328"/>
                    <a:pt x="216" y="3912"/>
                    <a:pt x="296" y="3917"/>
                  </a:cubicBezTo>
                  <a:cubicBezTo>
                    <a:pt x="310" y="3918"/>
                    <a:pt x="323" y="3918"/>
                    <a:pt x="335" y="3918"/>
                  </a:cubicBezTo>
                  <a:cubicBezTo>
                    <a:pt x="500" y="3918"/>
                    <a:pt x="478" y="3844"/>
                    <a:pt x="488" y="3764"/>
                  </a:cubicBezTo>
                  <a:lnTo>
                    <a:pt x="488" y="3764"/>
                  </a:lnTo>
                  <a:cubicBezTo>
                    <a:pt x="514" y="3844"/>
                    <a:pt x="567" y="3909"/>
                    <a:pt x="658" y="3914"/>
                  </a:cubicBezTo>
                  <a:cubicBezTo>
                    <a:pt x="659" y="3914"/>
                    <a:pt x="659" y="3914"/>
                    <a:pt x="659" y="3914"/>
                  </a:cubicBezTo>
                  <a:cubicBezTo>
                    <a:pt x="728" y="3914"/>
                    <a:pt x="504" y="3126"/>
                    <a:pt x="519" y="2869"/>
                  </a:cubicBezTo>
                  <a:cubicBezTo>
                    <a:pt x="552" y="2277"/>
                    <a:pt x="769" y="1819"/>
                    <a:pt x="809" y="1449"/>
                  </a:cubicBezTo>
                  <a:cubicBezTo>
                    <a:pt x="954" y="105"/>
                    <a:pt x="969" y="27"/>
                    <a:pt x="524" y="1"/>
                  </a:cubicBezTo>
                  <a:cubicBezTo>
                    <a:pt x="521" y="0"/>
                    <a:pt x="517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6"/>
            <p:cNvSpPr/>
            <p:nvPr/>
          </p:nvSpPr>
          <p:spPr>
            <a:xfrm>
              <a:off x="1625325" y="3136575"/>
              <a:ext cx="25800" cy="85525"/>
            </a:xfrm>
            <a:custGeom>
              <a:rect b="b" l="l" r="r" t="t"/>
              <a:pathLst>
                <a:path extrusionOk="0" h="3421" w="1032">
                  <a:moveTo>
                    <a:pt x="567" y="0"/>
                  </a:moveTo>
                  <a:cubicBezTo>
                    <a:pt x="314" y="0"/>
                    <a:pt x="109" y="486"/>
                    <a:pt x="42" y="1094"/>
                  </a:cubicBezTo>
                  <a:cubicBezTo>
                    <a:pt x="1" y="1459"/>
                    <a:pt x="116" y="1879"/>
                    <a:pt x="121" y="2250"/>
                  </a:cubicBezTo>
                  <a:cubicBezTo>
                    <a:pt x="130" y="2883"/>
                    <a:pt x="135" y="3393"/>
                    <a:pt x="216" y="3403"/>
                  </a:cubicBezTo>
                  <a:cubicBezTo>
                    <a:pt x="243" y="3406"/>
                    <a:pt x="266" y="3407"/>
                    <a:pt x="286" y="3407"/>
                  </a:cubicBezTo>
                  <a:cubicBezTo>
                    <a:pt x="418" y="3407"/>
                    <a:pt x="400" y="3346"/>
                    <a:pt x="413" y="3280"/>
                  </a:cubicBezTo>
                  <a:lnTo>
                    <a:pt x="413" y="3280"/>
                  </a:lnTo>
                  <a:cubicBezTo>
                    <a:pt x="436" y="3352"/>
                    <a:pt x="487" y="3410"/>
                    <a:pt x="578" y="3421"/>
                  </a:cubicBezTo>
                  <a:cubicBezTo>
                    <a:pt x="578" y="3421"/>
                    <a:pt x="579" y="3421"/>
                    <a:pt x="579" y="3421"/>
                  </a:cubicBezTo>
                  <a:cubicBezTo>
                    <a:pt x="646" y="3421"/>
                    <a:pt x="452" y="2722"/>
                    <a:pt x="477" y="2501"/>
                  </a:cubicBezTo>
                  <a:cubicBezTo>
                    <a:pt x="533" y="1988"/>
                    <a:pt x="766" y="1601"/>
                    <a:pt x="819" y="1281"/>
                  </a:cubicBezTo>
                  <a:cubicBezTo>
                    <a:pt x="1013" y="118"/>
                    <a:pt x="1031" y="50"/>
                    <a:pt x="588" y="2"/>
                  </a:cubicBezTo>
                  <a:cubicBezTo>
                    <a:pt x="581" y="1"/>
                    <a:pt x="574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6"/>
            <p:cNvSpPr/>
            <p:nvPr/>
          </p:nvSpPr>
          <p:spPr>
            <a:xfrm>
              <a:off x="1626075" y="3267825"/>
              <a:ext cx="22850" cy="97950"/>
            </a:xfrm>
            <a:custGeom>
              <a:rect b="b" l="l" r="r" t="t"/>
              <a:pathLst>
                <a:path extrusionOk="0" h="3918" w="914">
                  <a:moveTo>
                    <a:pt x="463" y="0"/>
                  </a:moveTo>
                  <a:cubicBezTo>
                    <a:pt x="202" y="0"/>
                    <a:pt x="29" y="586"/>
                    <a:pt x="12" y="1299"/>
                  </a:cubicBezTo>
                  <a:cubicBezTo>
                    <a:pt x="1" y="1720"/>
                    <a:pt x="148" y="2190"/>
                    <a:pt x="184" y="2612"/>
                  </a:cubicBezTo>
                  <a:cubicBezTo>
                    <a:pt x="244" y="3333"/>
                    <a:pt x="290" y="3916"/>
                    <a:pt x="370" y="3917"/>
                  </a:cubicBezTo>
                  <a:cubicBezTo>
                    <a:pt x="377" y="3917"/>
                    <a:pt x="384" y="3917"/>
                    <a:pt x="390" y="3917"/>
                  </a:cubicBezTo>
                  <a:cubicBezTo>
                    <a:pt x="578" y="3917"/>
                    <a:pt x="549" y="3841"/>
                    <a:pt x="556" y="3758"/>
                  </a:cubicBezTo>
                  <a:lnTo>
                    <a:pt x="556" y="3758"/>
                  </a:lnTo>
                  <a:cubicBezTo>
                    <a:pt x="586" y="3839"/>
                    <a:pt x="640" y="3901"/>
                    <a:pt x="731" y="3902"/>
                  </a:cubicBezTo>
                  <a:cubicBezTo>
                    <a:pt x="731" y="3902"/>
                    <a:pt x="731" y="3902"/>
                    <a:pt x="732" y="3902"/>
                  </a:cubicBezTo>
                  <a:cubicBezTo>
                    <a:pt x="802" y="3902"/>
                    <a:pt x="550" y="3119"/>
                    <a:pt x="556" y="2863"/>
                  </a:cubicBezTo>
                  <a:cubicBezTo>
                    <a:pt x="571" y="2272"/>
                    <a:pt x="773" y="1807"/>
                    <a:pt x="800" y="1436"/>
                  </a:cubicBezTo>
                  <a:cubicBezTo>
                    <a:pt x="900" y="89"/>
                    <a:pt x="914" y="10"/>
                    <a:pt x="468" y="0"/>
                  </a:cubicBezTo>
                  <a:cubicBezTo>
                    <a:pt x="467" y="0"/>
                    <a:pt x="46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6"/>
            <p:cNvSpPr/>
            <p:nvPr/>
          </p:nvSpPr>
          <p:spPr>
            <a:xfrm>
              <a:off x="1489050" y="3419000"/>
              <a:ext cx="72650" cy="46575"/>
            </a:xfrm>
            <a:custGeom>
              <a:rect b="b" l="l" r="r" t="t"/>
              <a:pathLst>
                <a:path extrusionOk="0" h="1863" w="2906">
                  <a:moveTo>
                    <a:pt x="2676" y="0"/>
                  </a:moveTo>
                  <a:cubicBezTo>
                    <a:pt x="2607" y="0"/>
                    <a:pt x="2240" y="466"/>
                    <a:pt x="2077" y="553"/>
                  </a:cubicBezTo>
                  <a:cubicBezTo>
                    <a:pt x="1675" y="766"/>
                    <a:pt x="1268" y="766"/>
                    <a:pt x="1007" y="883"/>
                  </a:cubicBezTo>
                  <a:cubicBezTo>
                    <a:pt x="59" y="1308"/>
                    <a:pt x="0" y="1326"/>
                    <a:pt x="208" y="1721"/>
                  </a:cubicBezTo>
                  <a:cubicBezTo>
                    <a:pt x="260" y="1818"/>
                    <a:pt x="373" y="1863"/>
                    <a:pt x="523" y="1863"/>
                  </a:cubicBezTo>
                  <a:cubicBezTo>
                    <a:pt x="732" y="1863"/>
                    <a:pt x="1012" y="1776"/>
                    <a:pt x="1297" y="1627"/>
                  </a:cubicBezTo>
                  <a:cubicBezTo>
                    <a:pt x="1582" y="1476"/>
                    <a:pt x="1824" y="1169"/>
                    <a:pt x="2088" y="977"/>
                  </a:cubicBezTo>
                  <a:cubicBezTo>
                    <a:pt x="2541" y="650"/>
                    <a:pt x="2906" y="389"/>
                    <a:pt x="2868" y="316"/>
                  </a:cubicBezTo>
                  <a:cubicBezTo>
                    <a:pt x="2813" y="212"/>
                    <a:pt x="2778" y="184"/>
                    <a:pt x="2746" y="184"/>
                  </a:cubicBezTo>
                  <a:cubicBezTo>
                    <a:pt x="2722" y="184"/>
                    <a:pt x="2700" y="202"/>
                    <a:pt x="2673" y="213"/>
                  </a:cubicBezTo>
                  <a:cubicBezTo>
                    <a:pt x="2711" y="158"/>
                    <a:pt x="2726" y="86"/>
                    <a:pt x="2685" y="6"/>
                  </a:cubicBezTo>
                  <a:cubicBezTo>
                    <a:pt x="2683" y="2"/>
                    <a:pt x="2680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6"/>
            <p:cNvSpPr/>
            <p:nvPr/>
          </p:nvSpPr>
          <p:spPr>
            <a:xfrm>
              <a:off x="1598725" y="3376825"/>
              <a:ext cx="41800" cy="29450"/>
            </a:xfrm>
            <a:custGeom>
              <a:rect b="b" l="l" r="r" t="t"/>
              <a:pathLst>
                <a:path extrusionOk="0" h="1178" w="1672">
                  <a:moveTo>
                    <a:pt x="1490" y="0"/>
                  </a:moveTo>
                  <a:cubicBezTo>
                    <a:pt x="1443" y="0"/>
                    <a:pt x="1274" y="314"/>
                    <a:pt x="1183" y="349"/>
                  </a:cubicBezTo>
                  <a:cubicBezTo>
                    <a:pt x="1113" y="377"/>
                    <a:pt x="1041" y="385"/>
                    <a:pt x="970" y="385"/>
                  </a:cubicBezTo>
                  <a:cubicBezTo>
                    <a:pt x="855" y="385"/>
                    <a:pt x="744" y="363"/>
                    <a:pt x="653" y="363"/>
                  </a:cubicBezTo>
                  <a:cubicBezTo>
                    <a:pt x="622" y="363"/>
                    <a:pt x="593" y="365"/>
                    <a:pt x="567" y="372"/>
                  </a:cubicBezTo>
                  <a:cubicBezTo>
                    <a:pt x="34" y="513"/>
                    <a:pt x="0" y="515"/>
                    <a:pt x="165" y="929"/>
                  </a:cubicBezTo>
                  <a:cubicBezTo>
                    <a:pt x="231" y="1097"/>
                    <a:pt x="384" y="1178"/>
                    <a:pt x="561" y="1178"/>
                  </a:cubicBezTo>
                  <a:cubicBezTo>
                    <a:pt x="643" y="1178"/>
                    <a:pt x="730" y="1160"/>
                    <a:pt x="816" y="1126"/>
                  </a:cubicBezTo>
                  <a:cubicBezTo>
                    <a:pt x="974" y="1063"/>
                    <a:pt x="1091" y="846"/>
                    <a:pt x="1233" y="740"/>
                  </a:cubicBezTo>
                  <a:cubicBezTo>
                    <a:pt x="1476" y="558"/>
                    <a:pt x="1672" y="415"/>
                    <a:pt x="1643" y="340"/>
                  </a:cubicBezTo>
                  <a:cubicBezTo>
                    <a:pt x="1591" y="211"/>
                    <a:pt x="1566" y="186"/>
                    <a:pt x="1546" y="186"/>
                  </a:cubicBezTo>
                  <a:cubicBezTo>
                    <a:pt x="1535" y="186"/>
                    <a:pt x="1526" y="193"/>
                    <a:pt x="1514" y="195"/>
                  </a:cubicBezTo>
                  <a:cubicBezTo>
                    <a:pt x="1532" y="154"/>
                    <a:pt x="1534" y="93"/>
                    <a:pt x="1500" y="8"/>
                  </a:cubicBezTo>
                  <a:cubicBezTo>
                    <a:pt x="1498" y="3"/>
                    <a:pt x="1494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6"/>
            <p:cNvSpPr/>
            <p:nvPr/>
          </p:nvSpPr>
          <p:spPr>
            <a:xfrm>
              <a:off x="1686225" y="3368800"/>
              <a:ext cx="122100" cy="20625"/>
            </a:xfrm>
            <a:custGeom>
              <a:rect b="b" l="l" r="r" t="t"/>
              <a:pathLst>
                <a:path extrusionOk="0" h="825" w="4884">
                  <a:moveTo>
                    <a:pt x="4814" y="1"/>
                  </a:moveTo>
                  <a:cubicBezTo>
                    <a:pt x="4639" y="1"/>
                    <a:pt x="3845" y="221"/>
                    <a:pt x="3562" y="223"/>
                  </a:cubicBezTo>
                  <a:cubicBezTo>
                    <a:pt x="3550" y="223"/>
                    <a:pt x="3537" y="223"/>
                    <a:pt x="3525" y="223"/>
                  </a:cubicBezTo>
                  <a:cubicBezTo>
                    <a:pt x="2806" y="223"/>
                    <a:pt x="2233" y="44"/>
                    <a:pt x="1778" y="29"/>
                  </a:cubicBezTo>
                  <a:cubicBezTo>
                    <a:pt x="1327" y="15"/>
                    <a:pt x="990" y="4"/>
                    <a:pt x="738" y="4"/>
                  </a:cubicBezTo>
                  <a:cubicBezTo>
                    <a:pt x="53" y="4"/>
                    <a:pt x="1" y="87"/>
                    <a:pt x="3" y="414"/>
                  </a:cubicBezTo>
                  <a:cubicBezTo>
                    <a:pt x="7" y="673"/>
                    <a:pt x="715" y="825"/>
                    <a:pt x="1585" y="825"/>
                  </a:cubicBezTo>
                  <a:cubicBezTo>
                    <a:pt x="1603" y="825"/>
                    <a:pt x="1621" y="825"/>
                    <a:pt x="1639" y="824"/>
                  </a:cubicBezTo>
                  <a:cubicBezTo>
                    <a:pt x="2163" y="820"/>
                    <a:pt x="2742" y="657"/>
                    <a:pt x="3266" y="607"/>
                  </a:cubicBezTo>
                  <a:cubicBezTo>
                    <a:pt x="4161" y="521"/>
                    <a:pt x="4884" y="455"/>
                    <a:pt x="4883" y="373"/>
                  </a:cubicBezTo>
                  <a:cubicBezTo>
                    <a:pt x="4880" y="164"/>
                    <a:pt x="4786" y="197"/>
                    <a:pt x="4676" y="192"/>
                  </a:cubicBezTo>
                  <a:cubicBezTo>
                    <a:pt x="4775" y="159"/>
                    <a:pt x="4850" y="104"/>
                    <a:pt x="4848" y="12"/>
                  </a:cubicBezTo>
                  <a:cubicBezTo>
                    <a:pt x="4848" y="4"/>
                    <a:pt x="4836" y="1"/>
                    <a:pt x="4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6"/>
            <p:cNvSpPr/>
            <p:nvPr/>
          </p:nvSpPr>
          <p:spPr>
            <a:xfrm>
              <a:off x="1860000" y="3371500"/>
              <a:ext cx="83250" cy="20750"/>
            </a:xfrm>
            <a:custGeom>
              <a:rect b="b" l="l" r="r" t="t"/>
              <a:pathLst>
                <a:path extrusionOk="0" h="830" w="3330">
                  <a:moveTo>
                    <a:pt x="451" y="1"/>
                  </a:moveTo>
                  <a:cubicBezTo>
                    <a:pt x="36" y="1"/>
                    <a:pt x="2" y="88"/>
                    <a:pt x="2" y="401"/>
                  </a:cubicBezTo>
                  <a:cubicBezTo>
                    <a:pt x="1" y="666"/>
                    <a:pt x="502" y="827"/>
                    <a:pt x="1112" y="829"/>
                  </a:cubicBezTo>
                  <a:cubicBezTo>
                    <a:pt x="1114" y="829"/>
                    <a:pt x="1115" y="829"/>
                    <a:pt x="1116" y="829"/>
                  </a:cubicBezTo>
                  <a:cubicBezTo>
                    <a:pt x="1472" y="829"/>
                    <a:pt x="1867" y="673"/>
                    <a:pt x="2223" y="629"/>
                  </a:cubicBezTo>
                  <a:cubicBezTo>
                    <a:pt x="2833" y="554"/>
                    <a:pt x="3326" y="495"/>
                    <a:pt x="3327" y="413"/>
                  </a:cubicBezTo>
                  <a:cubicBezTo>
                    <a:pt x="3330" y="204"/>
                    <a:pt x="3263" y="236"/>
                    <a:pt x="3190" y="231"/>
                  </a:cubicBezTo>
                  <a:cubicBezTo>
                    <a:pt x="3255" y="199"/>
                    <a:pt x="3306" y="143"/>
                    <a:pt x="3308" y="51"/>
                  </a:cubicBezTo>
                  <a:cubicBezTo>
                    <a:pt x="3308" y="43"/>
                    <a:pt x="3299" y="40"/>
                    <a:pt x="3283" y="40"/>
                  </a:cubicBezTo>
                  <a:cubicBezTo>
                    <a:pt x="3160" y="40"/>
                    <a:pt x="2622" y="249"/>
                    <a:pt x="2429" y="249"/>
                  </a:cubicBezTo>
                  <a:cubicBezTo>
                    <a:pt x="1928" y="248"/>
                    <a:pt x="1530" y="56"/>
                    <a:pt x="1214" y="38"/>
                  </a:cubicBezTo>
                  <a:cubicBezTo>
                    <a:pt x="873" y="17"/>
                    <a:pt x="627" y="1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6"/>
            <p:cNvSpPr/>
            <p:nvPr/>
          </p:nvSpPr>
          <p:spPr>
            <a:xfrm>
              <a:off x="2020600" y="3374325"/>
              <a:ext cx="81475" cy="20750"/>
            </a:xfrm>
            <a:custGeom>
              <a:rect b="b" l="l" r="r" t="t"/>
              <a:pathLst>
                <a:path extrusionOk="0" h="830" w="3259">
                  <a:moveTo>
                    <a:pt x="3210" y="0"/>
                  </a:moveTo>
                  <a:cubicBezTo>
                    <a:pt x="3092" y="0"/>
                    <a:pt x="2567" y="221"/>
                    <a:pt x="2377" y="225"/>
                  </a:cubicBezTo>
                  <a:cubicBezTo>
                    <a:pt x="2368" y="225"/>
                    <a:pt x="2360" y="225"/>
                    <a:pt x="2352" y="225"/>
                  </a:cubicBezTo>
                  <a:cubicBezTo>
                    <a:pt x="1872" y="225"/>
                    <a:pt x="1488" y="47"/>
                    <a:pt x="1184" y="34"/>
                  </a:cubicBezTo>
                  <a:cubicBezTo>
                    <a:pt x="891" y="21"/>
                    <a:pt x="670" y="11"/>
                    <a:pt x="503" y="11"/>
                  </a:cubicBezTo>
                  <a:cubicBezTo>
                    <a:pt x="35" y="11"/>
                    <a:pt x="0" y="92"/>
                    <a:pt x="6" y="421"/>
                  </a:cubicBezTo>
                  <a:cubicBezTo>
                    <a:pt x="10" y="679"/>
                    <a:pt x="480" y="829"/>
                    <a:pt x="1057" y="829"/>
                  </a:cubicBezTo>
                  <a:cubicBezTo>
                    <a:pt x="1071" y="829"/>
                    <a:pt x="1085" y="829"/>
                    <a:pt x="1099" y="829"/>
                  </a:cubicBezTo>
                  <a:cubicBezTo>
                    <a:pt x="1450" y="824"/>
                    <a:pt x="1833" y="659"/>
                    <a:pt x="2182" y="609"/>
                  </a:cubicBezTo>
                  <a:cubicBezTo>
                    <a:pt x="2778" y="522"/>
                    <a:pt x="3259" y="454"/>
                    <a:pt x="3258" y="374"/>
                  </a:cubicBezTo>
                  <a:cubicBezTo>
                    <a:pt x="3255" y="164"/>
                    <a:pt x="3192" y="197"/>
                    <a:pt x="3119" y="192"/>
                  </a:cubicBezTo>
                  <a:cubicBezTo>
                    <a:pt x="3185" y="161"/>
                    <a:pt x="3234" y="103"/>
                    <a:pt x="3233" y="12"/>
                  </a:cubicBezTo>
                  <a:cubicBezTo>
                    <a:pt x="3233" y="4"/>
                    <a:pt x="3224" y="0"/>
                    <a:pt x="3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6"/>
            <p:cNvSpPr/>
            <p:nvPr/>
          </p:nvSpPr>
          <p:spPr>
            <a:xfrm>
              <a:off x="2157425" y="3373075"/>
              <a:ext cx="53775" cy="20850"/>
            </a:xfrm>
            <a:custGeom>
              <a:rect b="b" l="l" r="r" t="t"/>
              <a:pathLst>
                <a:path extrusionOk="0" h="834" w="2151">
                  <a:moveTo>
                    <a:pt x="292" y="1"/>
                  </a:moveTo>
                  <a:cubicBezTo>
                    <a:pt x="31" y="1"/>
                    <a:pt x="9" y="90"/>
                    <a:pt x="5" y="400"/>
                  </a:cubicBezTo>
                  <a:cubicBezTo>
                    <a:pt x="1" y="664"/>
                    <a:pt x="323" y="829"/>
                    <a:pt x="716" y="834"/>
                  </a:cubicBezTo>
                  <a:cubicBezTo>
                    <a:pt x="718" y="834"/>
                    <a:pt x="719" y="834"/>
                    <a:pt x="721" y="834"/>
                  </a:cubicBezTo>
                  <a:cubicBezTo>
                    <a:pt x="950" y="834"/>
                    <a:pt x="1205" y="681"/>
                    <a:pt x="1434" y="638"/>
                  </a:cubicBezTo>
                  <a:cubicBezTo>
                    <a:pt x="1828" y="566"/>
                    <a:pt x="2146" y="509"/>
                    <a:pt x="2147" y="429"/>
                  </a:cubicBezTo>
                  <a:cubicBezTo>
                    <a:pt x="2150" y="219"/>
                    <a:pt x="2107" y="252"/>
                    <a:pt x="2060" y="245"/>
                  </a:cubicBezTo>
                  <a:cubicBezTo>
                    <a:pt x="2103" y="216"/>
                    <a:pt x="2137" y="159"/>
                    <a:pt x="2138" y="68"/>
                  </a:cubicBezTo>
                  <a:cubicBezTo>
                    <a:pt x="2139" y="60"/>
                    <a:pt x="2133" y="56"/>
                    <a:pt x="2122" y="56"/>
                  </a:cubicBezTo>
                  <a:cubicBezTo>
                    <a:pt x="2043" y="56"/>
                    <a:pt x="1697" y="260"/>
                    <a:pt x="1572" y="260"/>
                  </a:cubicBezTo>
                  <a:cubicBezTo>
                    <a:pt x="1571" y="260"/>
                    <a:pt x="1571" y="260"/>
                    <a:pt x="1570" y="260"/>
                  </a:cubicBezTo>
                  <a:cubicBezTo>
                    <a:pt x="1247" y="256"/>
                    <a:pt x="992" y="63"/>
                    <a:pt x="790" y="41"/>
                  </a:cubicBezTo>
                  <a:cubicBezTo>
                    <a:pt x="566" y="18"/>
                    <a:pt x="406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6"/>
            <p:cNvSpPr/>
            <p:nvPr/>
          </p:nvSpPr>
          <p:spPr>
            <a:xfrm>
              <a:off x="2288625" y="3370900"/>
              <a:ext cx="72200" cy="20825"/>
            </a:xfrm>
            <a:custGeom>
              <a:rect b="b" l="l" r="r" t="t"/>
              <a:pathLst>
                <a:path extrusionOk="0" h="833" w="2888">
                  <a:moveTo>
                    <a:pt x="386" y="1"/>
                  </a:moveTo>
                  <a:cubicBezTo>
                    <a:pt x="35" y="1"/>
                    <a:pt x="6" y="90"/>
                    <a:pt x="3" y="400"/>
                  </a:cubicBezTo>
                  <a:cubicBezTo>
                    <a:pt x="0" y="664"/>
                    <a:pt x="433" y="827"/>
                    <a:pt x="963" y="833"/>
                  </a:cubicBezTo>
                  <a:cubicBezTo>
                    <a:pt x="966" y="833"/>
                    <a:pt x="969" y="833"/>
                    <a:pt x="972" y="833"/>
                  </a:cubicBezTo>
                  <a:cubicBezTo>
                    <a:pt x="1278" y="833"/>
                    <a:pt x="1620" y="681"/>
                    <a:pt x="1928" y="638"/>
                  </a:cubicBezTo>
                  <a:cubicBezTo>
                    <a:pt x="2457" y="566"/>
                    <a:pt x="2885" y="509"/>
                    <a:pt x="2886" y="429"/>
                  </a:cubicBezTo>
                  <a:cubicBezTo>
                    <a:pt x="2888" y="219"/>
                    <a:pt x="2831" y="252"/>
                    <a:pt x="2768" y="245"/>
                  </a:cubicBezTo>
                  <a:cubicBezTo>
                    <a:pt x="2825" y="215"/>
                    <a:pt x="2870" y="159"/>
                    <a:pt x="2871" y="68"/>
                  </a:cubicBezTo>
                  <a:cubicBezTo>
                    <a:pt x="2871" y="60"/>
                    <a:pt x="2863" y="56"/>
                    <a:pt x="2849" y="56"/>
                  </a:cubicBezTo>
                  <a:cubicBezTo>
                    <a:pt x="2743" y="56"/>
                    <a:pt x="2280" y="260"/>
                    <a:pt x="2110" y="260"/>
                  </a:cubicBezTo>
                  <a:cubicBezTo>
                    <a:pt x="2110" y="260"/>
                    <a:pt x="2109" y="260"/>
                    <a:pt x="2108" y="260"/>
                  </a:cubicBezTo>
                  <a:cubicBezTo>
                    <a:pt x="1673" y="256"/>
                    <a:pt x="1330" y="63"/>
                    <a:pt x="1056" y="41"/>
                  </a:cubicBezTo>
                  <a:cubicBezTo>
                    <a:pt x="754" y="18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36"/>
          <p:cNvSpPr/>
          <p:nvPr/>
        </p:nvSpPr>
        <p:spPr>
          <a:xfrm rot="5400000">
            <a:off x="25" y="0"/>
            <a:ext cx="2397900" cy="2397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6"/>
          <p:cNvSpPr/>
          <p:nvPr/>
        </p:nvSpPr>
        <p:spPr>
          <a:xfrm rot="-5400000">
            <a:off x="7116300" y="3115800"/>
            <a:ext cx="2027700" cy="2027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6"/>
          <p:cNvGrpSpPr/>
          <p:nvPr/>
        </p:nvGrpSpPr>
        <p:grpSpPr>
          <a:xfrm>
            <a:off x="412900" y="4190050"/>
            <a:ext cx="748625" cy="495375"/>
            <a:chOff x="1411650" y="1979975"/>
            <a:chExt cx="748625" cy="495375"/>
          </a:xfrm>
        </p:grpSpPr>
        <p:sp>
          <p:nvSpPr>
            <p:cNvPr id="135" name="Google Shape;135;p36"/>
            <p:cNvSpPr/>
            <p:nvPr/>
          </p:nvSpPr>
          <p:spPr>
            <a:xfrm>
              <a:off x="1411650" y="2180875"/>
              <a:ext cx="199550" cy="253900"/>
            </a:xfrm>
            <a:custGeom>
              <a:rect b="b" l="l" r="r" t="t"/>
              <a:pathLst>
                <a:path extrusionOk="0" h="10156" w="7982">
                  <a:moveTo>
                    <a:pt x="4697" y="3973"/>
                  </a:moveTo>
                  <a:cubicBezTo>
                    <a:pt x="4779" y="4100"/>
                    <a:pt x="4857" y="4233"/>
                    <a:pt x="4928" y="4373"/>
                  </a:cubicBezTo>
                  <a:cubicBezTo>
                    <a:pt x="5146" y="4790"/>
                    <a:pt x="5325" y="5247"/>
                    <a:pt x="5433" y="5733"/>
                  </a:cubicBezTo>
                  <a:cubicBezTo>
                    <a:pt x="5441" y="5768"/>
                    <a:pt x="5449" y="5805"/>
                    <a:pt x="5457" y="5839"/>
                  </a:cubicBezTo>
                  <a:cubicBezTo>
                    <a:pt x="5465" y="5876"/>
                    <a:pt x="5474" y="5910"/>
                    <a:pt x="5480" y="5947"/>
                  </a:cubicBezTo>
                  <a:cubicBezTo>
                    <a:pt x="5494" y="6020"/>
                    <a:pt x="5506" y="6090"/>
                    <a:pt x="5518" y="6162"/>
                  </a:cubicBezTo>
                  <a:cubicBezTo>
                    <a:pt x="5531" y="6235"/>
                    <a:pt x="5538" y="6310"/>
                    <a:pt x="5549" y="6382"/>
                  </a:cubicBezTo>
                  <a:cubicBezTo>
                    <a:pt x="5553" y="6418"/>
                    <a:pt x="5559" y="6456"/>
                    <a:pt x="5561" y="6492"/>
                  </a:cubicBezTo>
                  <a:lnTo>
                    <a:pt x="5571" y="6603"/>
                  </a:lnTo>
                  <a:cubicBezTo>
                    <a:pt x="5587" y="6751"/>
                    <a:pt x="5587" y="6900"/>
                    <a:pt x="5594" y="7051"/>
                  </a:cubicBezTo>
                  <a:lnTo>
                    <a:pt x="5590" y="7276"/>
                  </a:lnTo>
                  <a:cubicBezTo>
                    <a:pt x="5590" y="7295"/>
                    <a:pt x="5590" y="7314"/>
                    <a:pt x="5588" y="7332"/>
                  </a:cubicBezTo>
                  <a:lnTo>
                    <a:pt x="5585" y="7389"/>
                  </a:lnTo>
                  <a:lnTo>
                    <a:pt x="5576" y="7502"/>
                  </a:lnTo>
                  <a:lnTo>
                    <a:pt x="5569" y="7615"/>
                  </a:lnTo>
                  <a:cubicBezTo>
                    <a:pt x="5565" y="7648"/>
                    <a:pt x="5561" y="7681"/>
                    <a:pt x="5556" y="7715"/>
                  </a:cubicBezTo>
                  <a:cubicBezTo>
                    <a:pt x="5547" y="7782"/>
                    <a:pt x="5537" y="7851"/>
                    <a:pt x="5522" y="7918"/>
                  </a:cubicBezTo>
                  <a:cubicBezTo>
                    <a:pt x="5494" y="8052"/>
                    <a:pt x="5456" y="8186"/>
                    <a:pt x="5408" y="8311"/>
                  </a:cubicBezTo>
                  <a:cubicBezTo>
                    <a:pt x="5313" y="8561"/>
                    <a:pt x="5177" y="8780"/>
                    <a:pt x="5029" y="8906"/>
                  </a:cubicBezTo>
                  <a:cubicBezTo>
                    <a:pt x="4954" y="8972"/>
                    <a:pt x="4879" y="9012"/>
                    <a:pt x="4798" y="9040"/>
                  </a:cubicBezTo>
                  <a:cubicBezTo>
                    <a:pt x="4739" y="9057"/>
                    <a:pt x="4682" y="9067"/>
                    <a:pt x="4621" y="9067"/>
                  </a:cubicBezTo>
                  <a:cubicBezTo>
                    <a:pt x="4592" y="9067"/>
                    <a:pt x="4562" y="9065"/>
                    <a:pt x="4530" y="9060"/>
                  </a:cubicBezTo>
                  <a:cubicBezTo>
                    <a:pt x="4436" y="9044"/>
                    <a:pt x="4334" y="9004"/>
                    <a:pt x="4234" y="8943"/>
                  </a:cubicBezTo>
                  <a:cubicBezTo>
                    <a:pt x="4135" y="8880"/>
                    <a:pt x="4040" y="8796"/>
                    <a:pt x="3960" y="8700"/>
                  </a:cubicBezTo>
                  <a:lnTo>
                    <a:pt x="3931" y="8663"/>
                  </a:lnTo>
                  <a:cubicBezTo>
                    <a:pt x="3920" y="8651"/>
                    <a:pt x="3911" y="8637"/>
                    <a:pt x="3902" y="8625"/>
                  </a:cubicBezTo>
                  <a:lnTo>
                    <a:pt x="3875" y="8585"/>
                  </a:lnTo>
                  <a:lnTo>
                    <a:pt x="3851" y="8545"/>
                  </a:lnTo>
                  <a:cubicBezTo>
                    <a:pt x="3834" y="8518"/>
                    <a:pt x="3820" y="8490"/>
                    <a:pt x="3805" y="8463"/>
                  </a:cubicBezTo>
                  <a:lnTo>
                    <a:pt x="3794" y="8442"/>
                  </a:lnTo>
                  <a:lnTo>
                    <a:pt x="3786" y="8418"/>
                  </a:lnTo>
                  <a:lnTo>
                    <a:pt x="3765" y="8372"/>
                  </a:lnTo>
                  <a:cubicBezTo>
                    <a:pt x="3713" y="8246"/>
                    <a:pt x="3676" y="8111"/>
                    <a:pt x="3653" y="7969"/>
                  </a:cubicBezTo>
                  <a:cubicBezTo>
                    <a:pt x="3605" y="7685"/>
                    <a:pt x="3612" y="7374"/>
                    <a:pt x="3649" y="7063"/>
                  </a:cubicBezTo>
                  <a:cubicBezTo>
                    <a:pt x="3724" y="6527"/>
                    <a:pt x="3839" y="5999"/>
                    <a:pt x="4007" y="5507"/>
                  </a:cubicBezTo>
                  <a:cubicBezTo>
                    <a:pt x="4175" y="5016"/>
                    <a:pt x="4380" y="4555"/>
                    <a:pt x="4605" y="4132"/>
                  </a:cubicBezTo>
                  <a:cubicBezTo>
                    <a:pt x="4635" y="4078"/>
                    <a:pt x="4667" y="4025"/>
                    <a:pt x="4697" y="3973"/>
                  </a:cubicBezTo>
                  <a:close/>
                  <a:moveTo>
                    <a:pt x="7515" y="0"/>
                  </a:moveTo>
                  <a:cubicBezTo>
                    <a:pt x="7461" y="0"/>
                    <a:pt x="7172" y="154"/>
                    <a:pt x="6774" y="442"/>
                  </a:cubicBezTo>
                  <a:cubicBezTo>
                    <a:pt x="6719" y="479"/>
                    <a:pt x="6666" y="525"/>
                    <a:pt x="6609" y="569"/>
                  </a:cubicBezTo>
                  <a:cubicBezTo>
                    <a:pt x="6553" y="614"/>
                    <a:pt x="6494" y="660"/>
                    <a:pt x="6434" y="710"/>
                  </a:cubicBezTo>
                  <a:cubicBezTo>
                    <a:pt x="6404" y="734"/>
                    <a:pt x="6372" y="758"/>
                    <a:pt x="6342" y="784"/>
                  </a:cubicBezTo>
                  <a:cubicBezTo>
                    <a:pt x="6327" y="796"/>
                    <a:pt x="6311" y="809"/>
                    <a:pt x="6295" y="821"/>
                  </a:cubicBezTo>
                  <a:cubicBezTo>
                    <a:pt x="6280" y="834"/>
                    <a:pt x="6265" y="848"/>
                    <a:pt x="6249" y="863"/>
                  </a:cubicBezTo>
                  <a:cubicBezTo>
                    <a:pt x="6189" y="918"/>
                    <a:pt x="6128" y="974"/>
                    <a:pt x="6062" y="1032"/>
                  </a:cubicBezTo>
                  <a:cubicBezTo>
                    <a:pt x="6000" y="1091"/>
                    <a:pt x="5934" y="1148"/>
                    <a:pt x="5871" y="1210"/>
                  </a:cubicBezTo>
                  <a:cubicBezTo>
                    <a:pt x="5809" y="1275"/>
                    <a:pt x="5744" y="1339"/>
                    <a:pt x="5680" y="1407"/>
                  </a:cubicBezTo>
                  <a:cubicBezTo>
                    <a:pt x="5647" y="1440"/>
                    <a:pt x="5615" y="1472"/>
                    <a:pt x="5583" y="1506"/>
                  </a:cubicBezTo>
                  <a:cubicBezTo>
                    <a:pt x="5551" y="1540"/>
                    <a:pt x="5517" y="1573"/>
                    <a:pt x="5486" y="1610"/>
                  </a:cubicBezTo>
                  <a:cubicBezTo>
                    <a:pt x="5425" y="1681"/>
                    <a:pt x="5362" y="1753"/>
                    <a:pt x="5298" y="1826"/>
                  </a:cubicBezTo>
                  <a:cubicBezTo>
                    <a:pt x="5229" y="1901"/>
                    <a:pt x="5165" y="1981"/>
                    <a:pt x="5101" y="2063"/>
                  </a:cubicBezTo>
                  <a:lnTo>
                    <a:pt x="5082" y="2045"/>
                  </a:lnTo>
                  <a:cubicBezTo>
                    <a:pt x="5045" y="2009"/>
                    <a:pt x="5007" y="1976"/>
                    <a:pt x="4971" y="1943"/>
                  </a:cubicBezTo>
                  <a:cubicBezTo>
                    <a:pt x="4933" y="1908"/>
                    <a:pt x="4896" y="1875"/>
                    <a:pt x="4861" y="1843"/>
                  </a:cubicBezTo>
                  <a:cubicBezTo>
                    <a:pt x="4842" y="1827"/>
                    <a:pt x="4825" y="1810"/>
                    <a:pt x="4805" y="1795"/>
                  </a:cubicBezTo>
                  <a:cubicBezTo>
                    <a:pt x="4787" y="1780"/>
                    <a:pt x="4768" y="1763"/>
                    <a:pt x="4749" y="1749"/>
                  </a:cubicBezTo>
                  <a:cubicBezTo>
                    <a:pt x="4674" y="1688"/>
                    <a:pt x="4600" y="1629"/>
                    <a:pt x="4529" y="1572"/>
                  </a:cubicBezTo>
                  <a:cubicBezTo>
                    <a:pt x="4455" y="1516"/>
                    <a:pt x="4380" y="1465"/>
                    <a:pt x="4308" y="1412"/>
                  </a:cubicBezTo>
                  <a:cubicBezTo>
                    <a:pt x="4271" y="1386"/>
                    <a:pt x="4236" y="1359"/>
                    <a:pt x="4198" y="1337"/>
                  </a:cubicBezTo>
                  <a:cubicBezTo>
                    <a:pt x="4163" y="1314"/>
                    <a:pt x="4125" y="1290"/>
                    <a:pt x="4089" y="1267"/>
                  </a:cubicBezTo>
                  <a:cubicBezTo>
                    <a:pt x="4016" y="1221"/>
                    <a:pt x="3946" y="1176"/>
                    <a:pt x="3875" y="1134"/>
                  </a:cubicBezTo>
                  <a:cubicBezTo>
                    <a:pt x="3803" y="1094"/>
                    <a:pt x="3733" y="1054"/>
                    <a:pt x="3663" y="1017"/>
                  </a:cubicBezTo>
                  <a:cubicBezTo>
                    <a:pt x="3628" y="999"/>
                    <a:pt x="3594" y="978"/>
                    <a:pt x="3559" y="962"/>
                  </a:cubicBezTo>
                  <a:cubicBezTo>
                    <a:pt x="3525" y="946"/>
                    <a:pt x="3489" y="929"/>
                    <a:pt x="3456" y="913"/>
                  </a:cubicBezTo>
                  <a:cubicBezTo>
                    <a:pt x="3387" y="880"/>
                    <a:pt x="3321" y="848"/>
                    <a:pt x="3255" y="817"/>
                  </a:cubicBezTo>
                  <a:cubicBezTo>
                    <a:pt x="3188" y="788"/>
                    <a:pt x="3122" y="762"/>
                    <a:pt x="3058" y="735"/>
                  </a:cubicBezTo>
                  <a:cubicBezTo>
                    <a:pt x="2994" y="710"/>
                    <a:pt x="2931" y="683"/>
                    <a:pt x="2869" y="660"/>
                  </a:cubicBezTo>
                  <a:cubicBezTo>
                    <a:pt x="2806" y="639"/>
                    <a:pt x="2745" y="617"/>
                    <a:pt x="2686" y="597"/>
                  </a:cubicBezTo>
                  <a:cubicBezTo>
                    <a:pt x="2203" y="437"/>
                    <a:pt x="1791" y="366"/>
                    <a:pt x="1454" y="334"/>
                  </a:cubicBezTo>
                  <a:cubicBezTo>
                    <a:pt x="1370" y="327"/>
                    <a:pt x="1289" y="324"/>
                    <a:pt x="1214" y="322"/>
                  </a:cubicBezTo>
                  <a:cubicBezTo>
                    <a:pt x="1169" y="320"/>
                    <a:pt x="1125" y="318"/>
                    <a:pt x="1083" y="318"/>
                  </a:cubicBezTo>
                  <a:cubicBezTo>
                    <a:pt x="1054" y="318"/>
                    <a:pt x="1027" y="319"/>
                    <a:pt x="1000" y="321"/>
                  </a:cubicBezTo>
                  <a:cubicBezTo>
                    <a:pt x="933" y="323"/>
                    <a:pt x="871" y="327"/>
                    <a:pt x="812" y="333"/>
                  </a:cubicBezTo>
                  <a:cubicBezTo>
                    <a:pt x="753" y="338"/>
                    <a:pt x="699" y="342"/>
                    <a:pt x="648" y="353"/>
                  </a:cubicBezTo>
                  <a:cubicBezTo>
                    <a:pt x="548" y="371"/>
                    <a:pt x="462" y="392"/>
                    <a:pt x="389" y="415"/>
                  </a:cubicBezTo>
                  <a:cubicBezTo>
                    <a:pt x="371" y="421"/>
                    <a:pt x="355" y="428"/>
                    <a:pt x="336" y="435"/>
                  </a:cubicBezTo>
                  <a:cubicBezTo>
                    <a:pt x="320" y="441"/>
                    <a:pt x="304" y="450"/>
                    <a:pt x="290" y="456"/>
                  </a:cubicBezTo>
                  <a:cubicBezTo>
                    <a:pt x="260" y="471"/>
                    <a:pt x="233" y="485"/>
                    <a:pt x="210" y="501"/>
                  </a:cubicBezTo>
                  <a:cubicBezTo>
                    <a:pt x="16" y="628"/>
                    <a:pt x="0" y="789"/>
                    <a:pt x="17" y="1003"/>
                  </a:cubicBezTo>
                  <a:cubicBezTo>
                    <a:pt x="23" y="1065"/>
                    <a:pt x="87" y="1122"/>
                    <a:pt x="199" y="1173"/>
                  </a:cubicBezTo>
                  <a:cubicBezTo>
                    <a:pt x="227" y="1185"/>
                    <a:pt x="258" y="1198"/>
                    <a:pt x="291" y="1210"/>
                  </a:cubicBezTo>
                  <a:cubicBezTo>
                    <a:pt x="325" y="1223"/>
                    <a:pt x="361" y="1234"/>
                    <a:pt x="401" y="1248"/>
                  </a:cubicBezTo>
                  <a:cubicBezTo>
                    <a:pt x="480" y="1275"/>
                    <a:pt x="571" y="1301"/>
                    <a:pt x="669" y="1327"/>
                  </a:cubicBezTo>
                  <a:cubicBezTo>
                    <a:pt x="769" y="1359"/>
                    <a:pt x="878" y="1387"/>
                    <a:pt x="996" y="1422"/>
                  </a:cubicBezTo>
                  <a:cubicBezTo>
                    <a:pt x="1055" y="1440"/>
                    <a:pt x="1115" y="1459"/>
                    <a:pt x="1179" y="1478"/>
                  </a:cubicBezTo>
                  <a:cubicBezTo>
                    <a:pt x="1210" y="1487"/>
                    <a:pt x="1242" y="1497"/>
                    <a:pt x="1275" y="1506"/>
                  </a:cubicBezTo>
                  <a:cubicBezTo>
                    <a:pt x="1307" y="1516"/>
                    <a:pt x="1341" y="1529"/>
                    <a:pt x="1373" y="1540"/>
                  </a:cubicBezTo>
                  <a:cubicBezTo>
                    <a:pt x="1642" y="1624"/>
                    <a:pt x="1937" y="1741"/>
                    <a:pt x="2248" y="1886"/>
                  </a:cubicBezTo>
                  <a:cubicBezTo>
                    <a:pt x="2560" y="2032"/>
                    <a:pt x="2888" y="2215"/>
                    <a:pt x="3212" y="2442"/>
                  </a:cubicBezTo>
                  <a:cubicBezTo>
                    <a:pt x="3535" y="2669"/>
                    <a:pt x="3854" y="2943"/>
                    <a:pt x="4147" y="3264"/>
                  </a:cubicBezTo>
                  <a:cubicBezTo>
                    <a:pt x="4174" y="3293"/>
                    <a:pt x="4198" y="3323"/>
                    <a:pt x="4224" y="3352"/>
                  </a:cubicBezTo>
                  <a:cubicBezTo>
                    <a:pt x="4220" y="3361"/>
                    <a:pt x="4214" y="3369"/>
                    <a:pt x="4211" y="3378"/>
                  </a:cubicBezTo>
                  <a:cubicBezTo>
                    <a:pt x="4187" y="3420"/>
                    <a:pt x="4166" y="3461"/>
                    <a:pt x="4143" y="3502"/>
                  </a:cubicBezTo>
                  <a:cubicBezTo>
                    <a:pt x="4099" y="3583"/>
                    <a:pt x="4055" y="3665"/>
                    <a:pt x="4012" y="3744"/>
                  </a:cubicBezTo>
                  <a:cubicBezTo>
                    <a:pt x="3932" y="3909"/>
                    <a:pt x="3858" y="4068"/>
                    <a:pt x="3784" y="4220"/>
                  </a:cubicBezTo>
                  <a:cubicBezTo>
                    <a:pt x="3718" y="4376"/>
                    <a:pt x="3655" y="4524"/>
                    <a:pt x="3596" y="4664"/>
                  </a:cubicBezTo>
                  <a:cubicBezTo>
                    <a:pt x="3563" y="4733"/>
                    <a:pt x="3542" y="4804"/>
                    <a:pt x="3516" y="4870"/>
                  </a:cubicBezTo>
                  <a:cubicBezTo>
                    <a:pt x="3491" y="4937"/>
                    <a:pt x="3467" y="5000"/>
                    <a:pt x="3444" y="5061"/>
                  </a:cubicBezTo>
                  <a:cubicBezTo>
                    <a:pt x="3422" y="5124"/>
                    <a:pt x="3397" y="5182"/>
                    <a:pt x="3376" y="5238"/>
                  </a:cubicBezTo>
                  <a:cubicBezTo>
                    <a:pt x="3358" y="5294"/>
                    <a:pt x="3339" y="5348"/>
                    <a:pt x="3323" y="5398"/>
                  </a:cubicBezTo>
                  <a:cubicBezTo>
                    <a:pt x="3284" y="5513"/>
                    <a:pt x="3241" y="5627"/>
                    <a:pt x="3203" y="5742"/>
                  </a:cubicBezTo>
                  <a:lnTo>
                    <a:pt x="3102" y="6089"/>
                  </a:lnTo>
                  <a:cubicBezTo>
                    <a:pt x="3067" y="6203"/>
                    <a:pt x="3041" y="6318"/>
                    <a:pt x="3014" y="6434"/>
                  </a:cubicBezTo>
                  <a:cubicBezTo>
                    <a:pt x="2988" y="6549"/>
                    <a:pt x="2957" y="6662"/>
                    <a:pt x="2935" y="6777"/>
                  </a:cubicBezTo>
                  <a:cubicBezTo>
                    <a:pt x="2888" y="7006"/>
                    <a:pt x="2852" y="7239"/>
                    <a:pt x="2832" y="7476"/>
                  </a:cubicBezTo>
                  <a:cubicBezTo>
                    <a:pt x="2822" y="7594"/>
                    <a:pt x="2817" y="7714"/>
                    <a:pt x="2817" y="7835"/>
                  </a:cubicBezTo>
                  <a:cubicBezTo>
                    <a:pt x="2820" y="7955"/>
                    <a:pt x="2823" y="8077"/>
                    <a:pt x="2839" y="8197"/>
                  </a:cubicBezTo>
                  <a:cubicBezTo>
                    <a:pt x="2854" y="8318"/>
                    <a:pt x="2875" y="8440"/>
                    <a:pt x="2907" y="8560"/>
                  </a:cubicBezTo>
                  <a:cubicBezTo>
                    <a:pt x="2922" y="8620"/>
                    <a:pt x="2940" y="8679"/>
                    <a:pt x="2960" y="8738"/>
                  </a:cubicBezTo>
                  <a:cubicBezTo>
                    <a:pt x="2967" y="8767"/>
                    <a:pt x="2981" y="8799"/>
                    <a:pt x="2992" y="8829"/>
                  </a:cubicBezTo>
                  <a:cubicBezTo>
                    <a:pt x="3004" y="8858"/>
                    <a:pt x="3013" y="8889"/>
                    <a:pt x="3027" y="8917"/>
                  </a:cubicBezTo>
                  <a:cubicBezTo>
                    <a:pt x="3132" y="9151"/>
                    <a:pt x="3268" y="9364"/>
                    <a:pt x="3443" y="9550"/>
                  </a:cubicBezTo>
                  <a:cubicBezTo>
                    <a:pt x="3527" y="9643"/>
                    <a:pt x="3626" y="9727"/>
                    <a:pt x="3728" y="9804"/>
                  </a:cubicBezTo>
                  <a:lnTo>
                    <a:pt x="3808" y="9860"/>
                  </a:lnTo>
                  <a:lnTo>
                    <a:pt x="3848" y="9887"/>
                  </a:lnTo>
                  <a:cubicBezTo>
                    <a:pt x="3862" y="9894"/>
                    <a:pt x="3876" y="9903"/>
                    <a:pt x="3891" y="9912"/>
                  </a:cubicBezTo>
                  <a:lnTo>
                    <a:pt x="3977" y="9960"/>
                  </a:lnTo>
                  <a:cubicBezTo>
                    <a:pt x="4007" y="9975"/>
                    <a:pt x="4037" y="9989"/>
                    <a:pt x="4067" y="10003"/>
                  </a:cubicBezTo>
                  <a:cubicBezTo>
                    <a:pt x="4126" y="10033"/>
                    <a:pt x="4192" y="10053"/>
                    <a:pt x="4255" y="10076"/>
                  </a:cubicBezTo>
                  <a:cubicBezTo>
                    <a:pt x="4287" y="10087"/>
                    <a:pt x="4321" y="10094"/>
                    <a:pt x="4353" y="10103"/>
                  </a:cubicBezTo>
                  <a:cubicBezTo>
                    <a:pt x="4386" y="10110"/>
                    <a:pt x="4418" y="10121"/>
                    <a:pt x="4453" y="10125"/>
                  </a:cubicBezTo>
                  <a:cubicBezTo>
                    <a:pt x="4520" y="10136"/>
                    <a:pt x="4588" y="10148"/>
                    <a:pt x="4658" y="10151"/>
                  </a:cubicBezTo>
                  <a:cubicBezTo>
                    <a:pt x="4692" y="10152"/>
                    <a:pt x="4728" y="10155"/>
                    <a:pt x="4761" y="10155"/>
                  </a:cubicBezTo>
                  <a:cubicBezTo>
                    <a:pt x="4794" y="10153"/>
                    <a:pt x="4829" y="10153"/>
                    <a:pt x="4862" y="10152"/>
                  </a:cubicBezTo>
                  <a:cubicBezTo>
                    <a:pt x="5133" y="10137"/>
                    <a:pt x="5404" y="10051"/>
                    <a:pt x="5627" y="9922"/>
                  </a:cubicBezTo>
                  <a:cubicBezTo>
                    <a:pt x="5853" y="9793"/>
                    <a:pt x="6039" y="9630"/>
                    <a:pt x="6191" y="9457"/>
                  </a:cubicBezTo>
                  <a:cubicBezTo>
                    <a:pt x="6345" y="9283"/>
                    <a:pt x="6467" y="9099"/>
                    <a:pt x="6570" y="8915"/>
                  </a:cubicBezTo>
                  <a:cubicBezTo>
                    <a:pt x="6672" y="8729"/>
                    <a:pt x="6754" y="8540"/>
                    <a:pt x="6822" y="8349"/>
                  </a:cubicBezTo>
                  <a:cubicBezTo>
                    <a:pt x="6855" y="8254"/>
                    <a:pt x="6884" y="8158"/>
                    <a:pt x="6909" y="8062"/>
                  </a:cubicBezTo>
                  <a:cubicBezTo>
                    <a:pt x="6921" y="8013"/>
                    <a:pt x="6932" y="7965"/>
                    <a:pt x="6943" y="7917"/>
                  </a:cubicBezTo>
                  <a:cubicBezTo>
                    <a:pt x="6953" y="7868"/>
                    <a:pt x="6964" y="7819"/>
                    <a:pt x="6972" y="7774"/>
                  </a:cubicBezTo>
                  <a:lnTo>
                    <a:pt x="7016" y="7504"/>
                  </a:lnTo>
                  <a:cubicBezTo>
                    <a:pt x="7023" y="7460"/>
                    <a:pt x="7028" y="7416"/>
                    <a:pt x="7032" y="7370"/>
                  </a:cubicBezTo>
                  <a:cubicBezTo>
                    <a:pt x="7036" y="7326"/>
                    <a:pt x="7042" y="7282"/>
                    <a:pt x="7045" y="7237"/>
                  </a:cubicBezTo>
                  <a:lnTo>
                    <a:pt x="7058" y="7105"/>
                  </a:lnTo>
                  <a:cubicBezTo>
                    <a:pt x="7061" y="7059"/>
                    <a:pt x="7061" y="7016"/>
                    <a:pt x="7064" y="6972"/>
                  </a:cubicBezTo>
                  <a:cubicBezTo>
                    <a:pt x="7066" y="6885"/>
                    <a:pt x="7070" y="6798"/>
                    <a:pt x="7072" y="6712"/>
                  </a:cubicBezTo>
                  <a:cubicBezTo>
                    <a:pt x="7070" y="6626"/>
                    <a:pt x="7066" y="6541"/>
                    <a:pt x="7064" y="6456"/>
                  </a:cubicBezTo>
                  <a:cubicBezTo>
                    <a:pt x="7063" y="6414"/>
                    <a:pt x="7061" y="6371"/>
                    <a:pt x="7059" y="6329"/>
                  </a:cubicBezTo>
                  <a:lnTo>
                    <a:pt x="7047" y="6204"/>
                  </a:lnTo>
                  <a:cubicBezTo>
                    <a:pt x="6991" y="5603"/>
                    <a:pt x="6861" y="5047"/>
                    <a:pt x="6683" y="4542"/>
                  </a:cubicBezTo>
                  <a:cubicBezTo>
                    <a:pt x="6502" y="4039"/>
                    <a:pt x="6275" y="3586"/>
                    <a:pt x="6019" y="3187"/>
                  </a:cubicBezTo>
                  <a:cubicBezTo>
                    <a:pt x="5893" y="2988"/>
                    <a:pt x="5759" y="2803"/>
                    <a:pt x="5619" y="2631"/>
                  </a:cubicBezTo>
                  <a:cubicBezTo>
                    <a:pt x="5788" y="2428"/>
                    <a:pt x="5959" y="2244"/>
                    <a:pt x="6126" y="2077"/>
                  </a:cubicBezTo>
                  <a:cubicBezTo>
                    <a:pt x="6386" y="1816"/>
                    <a:pt x="6635" y="1595"/>
                    <a:pt x="6861" y="1408"/>
                  </a:cubicBezTo>
                  <a:cubicBezTo>
                    <a:pt x="6975" y="1317"/>
                    <a:pt x="7083" y="1231"/>
                    <a:pt x="7181" y="1153"/>
                  </a:cubicBezTo>
                  <a:cubicBezTo>
                    <a:pt x="7283" y="1079"/>
                    <a:pt x="7377" y="1011"/>
                    <a:pt x="7461" y="950"/>
                  </a:cubicBezTo>
                  <a:cubicBezTo>
                    <a:pt x="7502" y="919"/>
                    <a:pt x="7541" y="890"/>
                    <a:pt x="7579" y="861"/>
                  </a:cubicBezTo>
                  <a:cubicBezTo>
                    <a:pt x="7616" y="836"/>
                    <a:pt x="7652" y="812"/>
                    <a:pt x="7686" y="789"/>
                  </a:cubicBezTo>
                  <a:cubicBezTo>
                    <a:pt x="7752" y="743"/>
                    <a:pt x="7808" y="703"/>
                    <a:pt x="7851" y="670"/>
                  </a:cubicBezTo>
                  <a:cubicBezTo>
                    <a:pt x="7940" y="601"/>
                    <a:pt x="7982" y="557"/>
                    <a:pt x="7973" y="539"/>
                  </a:cubicBezTo>
                  <a:cubicBezTo>
                    <a:pt x="7918" y="423"/>
                    <a:pt x="7834" y="376"/>
                    <a:pt x="7729" y="376"/>
                  </a:cubicBezTo>
                  <a:cubicBezTo>
                    <a:pt x="7513" y="376"/>
                    <a:pt x="7209" y="572"/>
                    <a:pt x="6883" y="778"/>
                  </a:cubicBezTo>
                  <a:cubicBezTo>
                    <a:pt x="6985" y="693"/>
                    <a:pt x="7084" y="614"/>
                    <a:pt x="7166" y="537"/>
                  </a:cubicBezTo>
                  <a:cubicBezTo>
                    <a:pt x="7209" y="498"/>
                    <a:pt x="7248" y="460"/>
                    <a:pt x="7285" y="424"/>
                  </a:cubicBezTo>
                  <a:cubicBezTo>
                    <a:pt x="7302" y="404"/>
                    <a:pt x="7319" y="387"/>
                    <a:pt x="7337" y="371"/>
                  </a:cubicBezTo>
                  <a:cubicBezTo>
                    <a:pt x="7354" y="355"/>
                    <a:pt x="7370" y="338"/>
                    <a:pt x="7385" y="322"/>
                  </a:cubicBezTo>
                  <a:cubicBezTo>
                    <a:pt x="7506" y="193"/>
                    <a:pt x="7565" y="81"/>
                    <a:pt x="7523" y="4"/>
                  </a:cubicBezTo>
                  <a:cubicBezTo>
                    <a:pt x="7522" y="2"/>
                    <a:pt x="7519" y="0"/>
                    <a:pt x="7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6"/>
            <p:cNvSpPr/>
            <p:nvPr/>
          </p:nvSpPr>
          <p:spPr>
            <a:xfrm>
              <a:off x="1624525" y="2238950"/>
              <a:ext cx="139325" cy="55025"/>
            </a:xfrm>
            <a:custGeom>
              <a:rect b="b" l="l" r="r" t="t"/>
              <a:pathLst>
                <a:path extrusionOk="0" h="2201" w="5573">
                  <a:moveTo>
                    <a:pt x="5365" y="0"/>
                  </a:moveTo>
                  <a:cubicBezTo>
                    <a:pt x="5203" y="0"/>
                    <a:pt x="4357" y="590"/>
                    <a:pt x="4034" y="647"/>
                  </a:cubicBezTo>
                  <a:cubicBezTo>
                    <a:pt x="3845" y="680"/>
                    <a:pt x="3661" y="692"/>
                    <a:pt x="3484" y="692"/>
                  </a:cubicBezTo>
                  <a:cubicBezTo>
                    <a:pt x="2981" y="692"/>
                    <a:pt x="2533" y="593"/>
                    <a:pt x="2164" y="593"/>
                  </a:cubicBezTo>
                  <a:cubicBezTo>
                    <a:pt x="2104" y="593"/>
                    <a:pt x="2047" y="596"/>
                    <a:pt x="1992" y="602"/>
                  </a:cubicBezTo>
                  <a:cubicBezTo>
                    <a:pt x="113" y="806"/>
                    <a:pt x="1" y="804"/>
                    <a:pt x="149" y="1647"/>
                  </a:cubicBezTo>
                  <a:cubicBezTo>
                    <a:pt x="214" y="2018"/>
                    <a:pt x="704" y="2200"/>
                    <a:pt x="1354" y="2200"/>
                  </a:cubicBezTo>
                  <a:cubicBezTo>
                    <a:pt x="1585" y="2200"/>
                    <a:pt x="1836" y="2177"/>
                    <a:pt x="2095" y="2131"/>
                  </a:cubicBezTo>
                  <a:cubicBezTo>
                    <a:pt x="2674" y="2029"/>
                    <a:pt x="3264" y="1616"/>
                    <a:pt x="3828" y="1427"/>
                  </a:cubicBezTo>
                  <a:cubicBezTo>
                    <a:pt x="4794" y="1104"/>
                    <a:pt x="5573" y="848"/>
                    <a:pt x="5546" y="695"/>
                  </a:cubicBezTo>
                  <a:cubicBezTo>
                    <a:pt x="5498" y="423"/>
                    <a:pt x="5438" y="377"/>
                    <a:pt x="5365" y="377"/>
                  </a:cubicBezTo>
                  <a:cubicBezTo>
                    <a:pt x="5332" y="377"/>
                    <a:pt x="5297" y="386"/>
                    <a:pt x="5259" y="389"/>
                  </a:cubicBezTo>
                  <a:cubicBezTo>
                    <a:pt x="5359" y="311"/>
                    <a:pt x="5422" y="190"/>
                    <a:pt x="5392" y="17"/>
                  </a:cubicBezTo>
                  <a:cubicBezTo>
                    <a:pt x="5390" y="6"/>
                    <a:pt x="5381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6"/>
            <p:cNvSpPr/>
            <p:nvPr/>
          </p:nvSpPr>
          <p:spPr>
            <a:xfrm>
              <a:off x="1615600" y="2303125"/>
              <a:ext cx="149625" cy="49475"/>
            </a:xfrm>
            <a:custGeom>
              <a:rect b="b" l="l" r="r" t="t"/>
              <a:pathLst>
                <a:path extrusionOk="0" h="1979" w="5985">
                  <a:moveTo>
                    <a:pt x="5823" y="0"/>
                  </a:moveTo>
                  <a:cubicBezTo>
                    <a:pt x="5637" y="0"/>
                    <a:pt x="4695" y="534"/>
                    <a:pt x="4346" y="572"/>
                  </a:cubicBezTo>
                  <a:cubicBezTo>
                    <a:pt x="4215" y="586"/>
                    <a:pt x="4087" y="593"/>
                    <a:pt x="3962" y="593"/>
                  </a:cubicBezTo>
                  <a:cubicBezTo>
                    <a:pt x="3283" y="593"/>
                    <a:pt x="2700" y="411"/>
                    <a:pt x="2234" y="411"/>
                  </a:cubicBezTo>
                  <a:cubicBezTo>
                    <a:pt x="2207" y="411"/>
                    <a:pt x="2181" y="412"/>
                    <a:pt x="2156" y="413"/>
                  </a:cubicBezTo>
                  <a:cubicBezTo>
                    <a:pt x="121" y="512"/>
                    <a:pt x="1" y="503"/>
                    <a:pt x="94" y="1353"/>
                  </a:cubicBezTo>
                  <a:cubicBezTo>
                    <a:pt x="141" y="1766"/>
                    <a:pt x="764" y="1978"/>
                    <a:pt x="1578" y="1978"/>
                  </a:cubicBezTo>
                  <a:cubicBezTo>
                    <a:pt x="1761" y="1978"/>
                    <a:pt x="1952" y="1967"/>
                    <a:pt x="2149" y="1946"/>
                  </a:cubicBezTo>
                  <a:cubicBezTo>
                    <a:pt x="2779" y="1876"/>
                    <a:pt x="3444" y="1496"/>
                    <a:pt x="4066" y="1339"/>
                  </a:cubicBezTo>
                  <a:cubicBezTo>
                    <a:pt x="5127" y="1070"/>
                    <a:pt x="5984" y="858"/>
                    <a:pt x="5968" y="703"/>
                  </a:cubicBezTo>
                  <a:cubicBezTo>
                    <a:pt x="5935" y="418"/>
                    <a:pt x="5869" y="375"/>
                    <a:pt x="5787" y="375"/>
                  </a:cubicBezTo>
                  <a:cubicBezTo>
                    <a:pt x="5755" y="375"/>
                    <a:pt x="5720" y="382"/>
                    <a:pt x="5683" y="383"/>
                  </a:cubicBezTo>
                  <a:cubicBezTo>
                    <a:pt x="5795" y="310"/>
                    <a:pt x="5873" y="193"/>
                    <a:pt x="5854" y="19"/>
                  </a:cubicBezTo>
                  <a:cubicBezTo>
                    <a:pt x="5853" y="6"/>
                    <a:pt x="5842" y="0"/>
                    <a:pt x="5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6"/>
            <p:cNvSpPr/>
            <p:nvPr/>
          </p:nvSpPr>
          <p:spPr>
            <a:xfrm>
              <a:off x="1858525" y="1979975"/>
              <a:ext cx="148525" cy="255775"/>
            </a:xfrm>
            <a:custGeom>
              <a:rect b="b" l="l" r="r" t="t"/>
              <a:pathLst>
                <a:path extrusionOk="0" h="10231" w="5941">
                  <a:moveTo>
                    <a:pt x="4745" y="8161"/>
                  </a:moveTo>
                  <a:cubicBezTo>
                    <a:pt x="4765" y="8226"/>
                    <a:pt x="4783" y="8288"/>
                    <a:pt x="4802" y="8347"/>
                  </a:cubicBezTo>
                  <a:cubicBezTo>
                    <a:pt x="4801" y="8347"/>
                    <a:pt x="4800" y="8347"/>
                    <a:pt x="4799" y="8347"/>
                  </a:cubicBezTo>
                  <a:cubicBezTo>
                    <a:pt x="4712" y="8347"/>
                    <a:pt x="4620" y="8393"/>
                    <a:pt x="4514" y="8424"/>
                  </a:cubicBezTo>
                  <a:cubicBezTo>
                    <a:pt x="4625" y="8346"/>
                    <a:pt x="4710" y="8257"/>
                    <a:pt x="4745" y="8161"/>
                  </a:cubicBezTo>
                  <a:close/>
                  <a:moveTo>
                    <a:pt x="4511" y="7328"/>
                  </a:moveTo>
                  <a:cubicBezTo>
                    <a:pt x="4573" y="7562"/>
                    <a:pt x="4635" y="7779"/>
                    <a:pt x="4691" y="7976"/>
                  </a:cubicBezTo>
                  <a:cubicBezTo>
                    <a:pt x="4375" y="8069"/>
                    <a:pt x="2868" y="9074"/>
                    <a:pt x="2283" y="9288"/>
                  </a:cubicBezTo>
                  <a:cubicBezTo>
                    <a:pt x="2150" y="9336"/>
                    <a:pt x="2024" y="9375"/>
                    <a:pt x="1903" y="9402"/>
                  </a:cubicBezTo>
                  <a:cubicBezTo>
                    <a:pt x="1797" y="9425"/>
                    <a:pt x="1694" y="9438"/>
                    <a:pt x="1601" y="9438"/>
                  </a:cubicBezTo>
                  <a:cubicBezTo>
                    <a:pt x="1588" y="9438"/>
                    <a:pt x="1576" y="9438"/>
                    <a:pt x="1563" y="9437"/>
                  </a:cubicBezTo>
                  <a:cubicBezTo>
                    <a:pt x="1539" y="9434"/>
                    <a:pt x="1514" y="9434"/>
                    <a:pt x="1489" y="9432"/>
                  </a:cubicBezTo>
                  <a:cubicBezTo>
                    <a:pt x="1467" y="9428"/>
                    <a:pt x="1444" y="9426"/>
                    <a:pt x="1423" y="9420"/>
                  </a:cubicBezTo>
                  <a:cubicBezTo>
                    <a:pt x="1402" y="9413"/>
                    <a:pt x="1381" y="9411"/>
                    <a:pt x="1364" y="9402"/>
                  </a:cubicBezTo>
                  <a:cubicBezTo>
                    <a:pt x="1344" y="9394"/>
                    <a:pt x="1333" y="9390"/>
                    <a:pt x="1317" y="9383"/>
                  </a:cubicBezTo>
                  <a:cubicBezTo>
                    <a:pt x="1263" y="9354"/>
                    <a:pt x="1221" y="9311"/>
                    <a:pt x="1193" y="9266"/>
                  </a:cubicBezTo>
                  <a:cubicBezTo>
                    <a:pt x="1179" y="9243"/>
                    <a:pt x="1168" y="9221"/>
                    <a:pt x="1162" y="9198"/>
                  </a:cubicBezTo>
                  <a:cubicBezTo>
                    <a:pt x="1155" y="9175"/>
                    <a:pt x="1150" y="9153"/>
                    <a:pt x="1148" y="9131"/>
                  </a:cubicBezTo>
                  <a:cubicBezTo>
                    <a:pt x="1149" y="9089"/>
                    <a:pt x="1150" y="9035"/>
                    <a:pt x="1161" y="8983"/>
                  </a:cubicBezTo>
                  <a:cubicBezTo>
                    <a:pt x="1165" y="8958"/>
                    <a:pt x="1174" y="8934"/>
                    <a:pt x="1182" y="8910"/>
                  </a:cubicBezTo>
                  <a:cubicBezTo>
                    <a:pt x="1187" y="8897"/>
                    <a:pt x="1191" y="8886"/>
                    <a:pt x="1196" y="8876"/>
                  </a:cubicBezTo>
                  <a:lnTo>
                    <a:pt x="1205" y="8859"/>
                  </a:lnTo>
                  <a:lnTo>
                    <a:pt x="1214" y="8842"/>
                  </a:lnTo>
                  <a:cubicBezTo>
                    <a:pt x="1238" y="8795"/>
                    <a:pt x="1269" y="8749"/>
                    <a:pt x="1303" y="8703"/>
                  </a:cubicBezTo>
                  <a:cubicBezTo>
                    <a:pt x="1373" y="8610"/>
                    <a:pt x="1462" y="8519"/>
                    <a:pt x="1558" y="8428"/>
                  </a:cubicBezTo>
                  <a:cubicBezTo>
                    <a:pt x="1582" y="8405"/>
                    <a:pt x="1608" y="8381"/>
                    <a:pt x="1631" y="8360"/>
                  </a:cubicBezTo>
                  <a:cubicBezTo>
                    <a:pt x="1656" y="8337"/>
                    <a:pt x="1679" y="8316"/>
                    <a:pt x="1703" y="8294"/>
                  </a:cubicBezTo>
                  <a:cubicBezTo>
                    <a:pt x="1728" y="8273"/>
                    <a:pt x="1751" y="8253"/>
                    <a:pt x="1775" y="8231"/>
                  </a:cubicBezTo>
                  <a:cubicBezTo>
                    <a:pt x="1787" y="8220"/>
                    <a:pt x="1798" y="8210"/>
                    <a:pt x="1811" y="8201"/>
                  </a:cubicBezTo>
                  <a:cubicBezTo>
                    <a:pt x="1822" y="8191"/>
                    <a:pt x="1834" y="8181"/>
                    <a:pt x="1846" y="8171"/>
                  </a:cubicBezTo>
                  <a:cubicBezTo>
                    <a:pt x="1979" y="8056"/>
                    <a:pt x="2117" y="7957"/>
                    <a:pt x="2253" y="7880"/>
                  </a:cubicBezTo>
                  <a:cubicBezTo>
                    <a:pt x="2286" y="7858"/>
                    <a:pt x="2321" y="7841"/>
                    <a:pt x="2354" y="7823"/>
                  </a:cubicBezTo>
                  <a:cubicBezTo>
                    <a:pt x="2387" y="7806"/>
                    <a:pt x="2420" y="7787"/>
                    <a:pt x="2453" y="7772"/>
                  </a:cubicBezTo>
                  <a:cubicBezTo>
                    <a:pt x="2487" y="7756"/>
                    <a:pt x="2520" y="7741"/>
                    <a:pt x="2552" y="7726"/>
                  </a:cubicBezTo>
                  <a:cubicBezTo>
                    <a:pt x="2585" y="7713"/>
                    <a:pt x="2617" y="7699"/>
                    <a:pt x="2648" y="7687"/>
                  </a:cubicBezTo>
                  <a:cubicBezTo>
                    <a:pt x="2665" y="7681"/>
                    <a:pt x="2680" y="7675"/>
                    <a:pt x="2695" y="7669"/>
                  </a:cubicBezTo>
                  <a:cubicBezTo>
                    <a:pt x="2711" y="7664"/>
                    <a:pt x="2727" y="7658"/>
                    <a:pt x="2742" y="7653"/>
                  </a:cubicBezTo>
                  <a:lnTo>
                    <a:pt x="2834" y="7621"/>
                  </a:lnTo>
                  <a:cubicBezTo>
                    <a:pt x="2865" y="7611"/>
                    <a:pt x="2896" y="7603"/>
                    <a:pt x="2925" y="7594"/>
                  </a:cubicBezTo>
                  <a:cubicBezTo>
                    <a:pt x="2940" y="7590"/>
                    <a:pt x="2955" y="7584"/>
                    <a:pt x="2969" y="7580"/>
                  </a:cubicBezTo>
                  <a:cubicBezTo>
                    <a:pt x="2984" y="7576"/>
                    <a:pt x="2999" y="7574"/>
                    <a:pt x="3014" y="7569"/>
                  </a:cubicBezTo>
                  <a:lnTo>
                    <a:pt x="3099" y="7549"/>
                  </a:lnTo>
                  <a:cubicBezTo>
                    <a:pt x="3126" y="7542"/>
                    <a:pt x="3153" y="7538"/>
                    <a:pt x="3180" y="7533"/>
                  </a:cubicBezTo>
                  <a:cubicBezTo>
                    <a:pt x="3207" y="7527"/>
                    <a:pt x="3234" y="7522"/>
                    <a:pt x="3260" y="7519"/>
                  </a:cubicBezTo>
                  <a:cubicBezTo>
                    <a:pt x="3284" y="7515"/>
                    <a:pt x="3310" y="7511"/>
                    <a:pt x="3336" y="7508"/>
                  </a:cubicBezTo>
                  <a:cubicBezTo>
                    <a:pt x="3362" y="7505"/>
                    <a:pt x="3385" y="7499"/>
                    <a:pt x="3410" y="7497"/>
                  </a:cubicBezTo>
                  <a:cubicBezTo>
                    <a:pt x="3434" y="7494"/>
                    <a:pt x="3456" y="7493"/>
                    <a:pt x="3481" y="7490"/>
                  </a:cubicBezTo>
                  <a:cubicBezTo>
                    <a:pt x="3504" y="7488"/>
                    <a:pt x="3526" y="7484"/>
                    <a:pt x="3550" y="7483"/>
                  </a:cubicBezTo>
                  <a:cubicBezTo>
                    <a:pt x="3571" y="7482"/>
                    <a:pt x="3594" y="7481"/>
                    <a:pt x="3614" y="7481"/>
                  </a:cubicBezTo>
                  <a:cubicBezTo>
                    <a:pt x="3655" y="7478"/>
                    <a:pt x="3698" y="7476"/>
                    <a:pt x="3732" y="7474"/>
                  </a:cubicBezTo>
                  <a:cubicBezTo>
                    <a:pt x="3766" y="7473"/>
                    <a:pt x="3794" y="7473"/>
                    <a:pt x="3815" y="7473"/>
                  </a:cubicBezTo>
                  <a:lnTo>
                    <a:pt x="3867" y="7473"/>
                  </a:lnTo>
                  <a:cubicBezTo>
                    <a:pt x="3878" y="7473"/>
                    <a:pt x="3885" y="7472"/>
                    <a:pt x="3889" y="7468"/>
                  </a:cubicBezTo>
                  <a:cubicBezTo>
                    <a:pt x="3893" y="7463"/>
                    <a:pt x="3900" y="7455"/>
                    <a:pt x="3910" y="7450"/>
                  </a:cubicBezTo>
                  <a:cubicBezTo>
                    <a:pt x="3928" y="7436"/>
                    <a:pt x="3956" y="7425"/>
                    <a:pt x="3991" y="7418"/>
                  </a:cubicBezTo>
                  <a:cubicBezTo>
                    <a:pt x="4026" y="7409"/>
                    <a:pt x="4069" y="7404"/>
                    <a:pt x="4117" y="7398"/>
                  </a:cubicBezTo>
                  <a:cubicBezTo>
                    <a:pt x="4213" y="7390"/>
                    <a:pt x="4336" y="7372"/>
                    <a:pt x="4511" y="7328"/>
                  </a:cubicBezTo>
                  <a:close/>
                  <a:moveTo>
                    <a:pt x="3878" y="0"/>
                  </a:moveTo>
                  <a:cubicBezTo>
                    <a:pt x="3789" y="0"/>
                    <a:pt x="3686" y="14"/>
                    <a:pt x="3568" y="35"/>
                  </a:cubicBezTo>
                  <a:cubicBezTo>
                    <a:pt x="3068" y="121"/>
                    <a:pt x="3003" y="1544"/>
                    <a:pt x="3289" y="3207"/>
                  </a:cubicBezTo>
                  <a:cubicBezTo>
                    <a:pt x="3456" y="4180"/>
                    <a:pt x="3943" y="5206"/>
                    <a:pt x="4196" y="6163"/>
                  </a:cubicBezTo>
                  <a:cubicBezTo>
                    <a:pt x="4201" y="6179"/>
                    <a:pt x="4205" y="6195"/>
                    <a:pt x="4210" y="6211"/>
                  </a:cubicBezTo>
                  <a:cubicBezTo>
                    <a:pt x="4117" y="6171"/>
                    <a:pt x="4022" y="6138"/>
                    <a:pt x="3927" y="6114"/>
                  </a:cubicBezTo>
                  <a:cubicBezTo>
                    <a:pt x="3818" y="6087"/>
                    <a:pt x="3712" y="6070"/>
                    <a:pt x="3610" y="6059"/>
                  </a:cubicBezTo>
                  <a:cubicBezTo>
                    <a:pt x="3557" y="6054"/>
                    <a:pt x="3505" y="6048"/>
                    <a:pt x="3450" y="6044"/>
                  </a:cubicBezTo>
                  <a:cubicBezTo>
                    <a:pt x="3396" y="6040"/>
                    <a:pt x="3341" y="6040"/>
                    <a:pt x="3284" y="6038"/>
                  </a:cubicBezTo>
                  <a:cubicBezTo>
                    <a:pt x="3279" y="6038"/>
                    <a:pt x="3273" y="6038"/>
                    <a:pt x="3267" y="6038"/>
                  </a:cubicBezTo>
                  <a:cubicBezTo>
                    <a:pt x="3048" y="6038"/>
                    <a:pt x="2811" y="6058"/>
                    <a:pt x="2570" y="6113"/>
                  </a:cubicBezTo>
                  <a:cubicBezTo>
                    <a:pt x="2075" y="6220"/>
                    <a:pt x="1549" y="6450"/>
                    <a:pt x="1087" y="6815"/>
                  </a:cubicBezTo>
                  <a:cubicBezTo>
                    <a:pt x="888" y="6972"/>
                    <a:pt x="705" y="7160"/>
                    <a:pt x="545" y="7368"/>
                  </a:cubicBezTo>
                  <a:cubicBezTo>
                    <a:pt x="467" y="7473"/>
                    <a:pt x="391" y="7580"/>
                    <a:pt x="322" y="7702"/>
                  </a:cubicBezTo>
                  <a:cubicBezTo>
                    <a:pt x="252" y="7823"/>
                    <a:pt x="185" y="7956"/>
                    <a:pt x="132" y="8100"/>
                  </a:cubicBezTo>
                  <a:cubicBezTo>
                    <a:pt x="78" y="8244"/>
                    <a:pt x="37" y="8401"/>
                    <a:pt x="17" y="8566"/>
                  </a:cubicBezTo>
                  <a:cubicBezTo>
                    <a:pt x="7" y="8647"/>
                    <a:pt x="0" y="8736"/>
                    <a:pt x="3" y="8822"/>
                  </a:cubicBezTo>
                  <a:cubicBezTo>
                    <a:pt x="7" y="8907"/>
                    <a:pt x="13" y="8992"/>
                    <a:pt x="29" y="9076"/>
                  </a:cubicBezTo>
                  <a:cubicBezTo>
                    <a:pt x="44" y="9160"/>
                    <a:pt x="66" y="9244"/>
                    <a:pt x="96" y="9326"/>
                  </a:cubicBezTo>
                  <a:cubicBezTo>
                    <a:pt x="109" y="9368"/>
                    <a:pt x="126" y="9405"/>
                    <a:pt x="145" y="9450"/>
                  </a:cubicBezTo>
                  <a:cubicBezTo>
                    <a:pt x="166" y="9492"/>
                    <a:pt x="184" y="9534"/>
                    <a:pt x="209" y="9573"/>
                  </a:cubicBezTo>
                  <a:cubicBezTo>
                    <a:pt x="298" y="9732"/>
                    <a:pt x="419" y="9868"/>
                    <a:pt x="558" y="9973"/>
                  </a:cubicBezTo>
                  <a:cubicBezTo>
                    <a:pt x="666" y="10050"/>
                    <a:pt x="778" y="10114"/>
                    <a:pt x="899" y="10154"/>
                  </a:cubicBezTo>
                  <a:cubicBezTo>
                    <a:pt x="958" y="10178"/>
                    <a:pt x="1020" y="10190"/>
                    <a:pt x="1079" y="10204"/>
                  </a:cubicBezTo>
                  <a:cubicBezTo>
                    <a:pt x="1108" y="10212"/>
                    <a:pt x="1140" y="10215"/>
                    <a:pt x="1170" y="10218"/>
                  </a:cubicBezTo>
                  <a:cubicBezTo>
                    <a:pt x="1199" y="10222"/>
                    <a:pt x="1227" y="10227"/>
                    <a:pt x="1254" y="10228"/>
                  </a:cubicBezTo>
                  <a:cubicBezTo>
                    <a:pt x="1286" y="10230"/>
                    <a:pt x="1317" y="10231"/>
                    <a:pt x="1347" y="10231"/>
                  </a:cubicBezTo>
                  <a:cubicBezTo>
                    <a:pt x="1531" y="10231"/>
                    <a:pt x="1692" y="10202"/>
                    <a:pt x="1842" y="10168"/>
                  </a:cubicBezTo>
                  <a:cubicBezTo>
                    <a:pt x="1979" y="10135"/>
                    <a:pt x="2107" y="10092"/>
                    <a:pt x="2228" y="10044"/>
                  </a:cubicBezTo>
                  <a:cubicBezTo>
                    <a:pt x="2289" y="10022"/>
                    <a:pt x="2347" y="9997"/>
                    <a:pt x="2402" y="9973"/>
                  </a:cubicBezTo>
                  <a:cubicBezTo>
                    <a:pt x="2430" y="9961"/>
                    <a:pt x="2459" y="9949"/>
                    <a:pt x="2486" y="9937"/>
                  </a:cubicBezTo>
                  <a:cubicBezTo>
                    <a:pt x="2511" y="9925"/>
                    <a:pt x="2538" y="9912"/>
                    <a:pt x="2564" y="9901"/>
                  </a:cubicBezTo>
                  <a:cubicBezTo>
                    <a:pt x="2771" y="9807"/>
                    <a:pt x="2970" y="9716"/>
                    <a:pt x="3159" y="9630"/>
                  </a:cubicBezTo>
                  <a:cubicBezTo>
                    <a:pt x="3537" y="9455"/>
                    <a:pt x="3878" y="9295"/>
                    <a:pt x="4162" y="9155"/>
                  </a:cubicBezTo>
                  <a:cubicBezTo>
                    <a:pt x="4518" y="8981"/>
                    <a:pt x="4783" y="8838"/>
                    <a:pt x="4927" y="8738"/>
                  </a:cubicBezTo>
                  <a:cubicBezTo>
                    <a:pt x="5010" y="8969"/>
                    <a:pt x="5078" y="9100"/>
                    <a:pt x="5127" y="9100"/>
                  </a:cubicBezTo>
                  <a:cubicBezTo>
                    <a:pt x="5129" y="9100"/>
                    <a:pt x="5131" y="9100"/>
                    <a:pt x="5132" y="9100"/>
                  </a:cubicBezTo>
                  <a:cubicBezTo>
                    <a:pt x="5528" y="9031"/>
                    <a:pt x="5436" y="8865"/>
                    <a:pt x="5414" y="8663"/>
                  </a:cubicBezTo>
                  <a:lnTo>
                    <a:pt x="5414" y="8663"/>
                  </a:lnTo>
                  <a:cubicBezTo>
                    <a:pt x="5494" y="8818"/>
                    <a:pt x="5608" y="8931"/>
                    <a:pt x="5756" y="8931"/>
                  </a:cubicBezTo>
                  <a:cubicBezTo>
                    <a:pt x="5772" y="8931"/>
                    <a:pt x="5789" y="8930"/>
                    <a:pt x="5807" y="8927"/>
                  </a:cubicBezTo>
                  <a:cubicBezTo>
                    <a:pt x="5941" y="8905"/>
                    <a:pt x="5118" y="7193"/>
                    <a:pt x="5014" y="6598"/>
                  </a:cubicBezTo>
                  <a:cubicBezTo>
                    <a:pt x="4778" y="5231"/>
                    <a:pt x="4949" y="4083"/>
                    <a:pt x="4836" y="3218"/>
                  </a:cubicBezTo>
                  <a:cubicBezTo>
                    <a:pt x="4480" y="518"/>
                    <a:pt x="4422" y="0"/>
                    <a:pt x="3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6"/>
            <p:cNvSpPr/>
            <p:nvPr/>
          </p:nvSpPr>
          <p:spPr>
            <a:xfrm>
              <a:off x="1828550" y="2205175"/>
              <a:ext cx="331725" cy="104175"/>
            </a:xfrm>
            <a:custGeom>
              <a:rect b="b" l="l" r="r" t="t"/>
              <a:pathLst>
                <a:path extrusionOk="0" h="4167" w="13269">
                  <a:moveTo>
                    <a:pt x="12957" y="1"/>
                  </a:moveTo>
                  <a:cubicBezTo>
                    <a:pt x="12687" y="1"/>
                    <a:pt x="10445" y="1035"/>
                    <a:pt x="9638" y="1235"/>
                  </a:cubicBezTo>
                  <a:cubicBezTo>
                    <a:pt x="7672" y="1721"/>
                    <a:pt x="6025" y="1753"/>
                    <a:pt x="4781" y="2025"/>
                  </a:cubicBezTo>
                  <a:cubicBezTo>
                    <a:pt x="269" y="3009"/>
                    <a:pt x="1" y="3055"/>
                    <a:pt x="205" y="3884"/>
                  </a:cubicBezTo>
                  <a:cubicBezTo>
                    <a:pt x="252" y="4078"/>
                    <a:pt x="597" y="4166"/>
                    <a:pt x="1143" y="4166"/>
                  </a:cubicBezTo>
                  <a:cubicBezTo>
                    <a:pt x="1986" y="4166"/>
                    <a:pt x="3308" y="3956"/>
                    <a:pt x="4757" y="3597"/>
                  </a:cubicBezTo>
                  <a:cubicBezTo>
                    <a:pt x="6156" y="3251"/>
                    <a:pt x="7631" y="2573"/>
                    <a:pt x="9009" y="2142"/>
                  </a:cubicBezTo>
                  <a:cubicBezTo>
                    <a:pt x="11366" y="1406"/>
                    <a:pt x="13269" y="815"/>
                    <a:pt x="13231" y="665"/>
                  </a:cubicBezTo>
                  <a:cubicBezTo>
                    <a:pt x="13178" y="451"/>
                    <a:pt x="13081" y="391"/>
                    <a:pt x="12957" y="391"/>
                  </a:cubicBezTo>
                  <a:cubicBezTo>
                    <a:pt x="12855" y="391"/>
                    <a:pt x="12734" y="431"/>
                    <a:pt x="12603" y="458"/>
                  </a:cubicBezTo>
                  <a:cubicBezTo>
                    <a:pt x="12852" y="335"/>
                    <a:pt x="13027" y="182"/>
                    <a:pt x="12984" y="12"/>
                  </a:cubicBezTo>
                  <a:cubicBezTo>
                    <a:pt x="12982" y="4"/>
                    <a:pt x="12973" y="1"/>
                    <a:pt x="1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6"/>
            <p:cNvSpPr/>
            <p:nvPr/>
          </p:nvSpPr>
          <p:spPr>
            <a:xfrm>
              <a:off x="1884625" y="2281000"/>
              <a:ext cx="218050" cy="194350"/>
            </a:xfrm>
            <a:custGeom>
              <a:rect b="b" l="l" r="r" t="t"/>
              <a:pathLst>
                <a:path extrusionOk="0" h="7774" w="8722">
                  <a:moveTo>
                    <a:pt x="8443" y="0"/>
                  </a:moveTo>
                  <a:lnTo>
                    <a:pt x="8443" y="0"/>
                  </a:lnTo>
                  <a:cubicBezTo>
                    <a:pt x="7086" y="296"/>
                    <a:pt x="5887" y="556"/>
                    <a:pt x="4830" y="786"/>
                  </a:cubicBezTo>
                  <a:cubicBezTo>
                    <a:pt x="4368" y="888"/>
                    <a:pt x="3938" y="981"/>
                    <a:pt x="3536" y="1070"/>
                  </a:cubicBezTo>
                  <a:cubicBezTo>
                    <a:pt x="3300" y="1122"/>
                    <a:pt x="3079" y="1171"/>
                    <a:pt x="2875" y="1217"/>
                  </a:cubicBezTo>
                  <a:cubicBezTo>
                    <a:pt x="2059" y="1404"/>
                    <a:pt x="1498" y="1554"/>
                    <a:pt x="1117" y="1690"/>
                  </a:cubicBezTo>
                  <a:cubicBezTo>
                    <a:pt x="353" y="1963"/>
                    <a:pt x="311" y="2185"/>
                    <a:pt x="397" y="2569"/>
                  </a:cubicBezTo>
                  <a:cubicBezTo>
                    <a:pt x="430" y="2714"/>
                    <a:pt x="734" y="2782"/>
                    <a:pt x="1245" y="2782"/>
                  </a:cubicBezTo>
                  <a:cubicBezTo>
                    <a:pt x="1519" y="2782"/>
                    <a:pt x="1851" y="2763"/>
                    <a:pt x="2233" y="2726"/>
                  </a:cubicBezTo>
                  <a:cubicBezTo>
                    <a:pt x="2507" y="2699"/>
                    <a:pt x="2805" y="2663"/>
                    <a:pt x="3127" y="2619"/>
                  </a:cubicBezTo>
                  <a:cubicBezTo>
                    <a:pt x="3287" y="2598"/>
                    <a:pt x="3453" y="2574"/>
                    <a:pt x="3624" y="2548"/>
                  </a:cubicBezTo>
                  <a:cubicBezTo>
                    <a:pt x="3710" y="2534"/>
                    <a:pt x="3796" y="2522"/>
                    <a:pt x="3884" y="2508"/>
                  </a:cubicBezTo>
                  <a:cubicBezTo>
                    <a:pt x="3928" y="2501"/>
                    <a:pt x="3973" y="2494"/>
                    <a:pt x="4017" y="2486"/>
                  </a:cubicBezTo>
                  <a:cubicBezTo>
                    <a:pt x="4040" y="2483"/>
                    <a:pt x="4061" y="2480"/>
                    <a:pt x="4084" y="2475"/>
                  </a:cubicBezTo>
                  <a:cubicBezTo>
                    <a:pt x="4087" y="2475"/>
                    <a:pt x="4091" y="2474"/>
                    <a:pt x="4091" y="2474"/>
                  </a:cubicBezTo>
                  <a:lnTo>
                    <a:pt x="4095" y="2474"/>
                  </a:lnTo>
                  <a:lnTo>
                    <a:pt x="4099" y="2475"/>
                  </a:lnTo>
                  <a:cubicBezTo>
                    <a:pt x="4188" y="2499"/>
                    <a:pt x="4162" y="2533"/>
                    <a:pt x="4134" y="2553"/>
                  </a:cubicBezTo>
                  <a:cubicBezTo>
                    <a:pt x="4118" y="2563"/>
                    <a:pt x="4113" y="2566"/>
                    <a:pt x="4113" y="2566"/>
                  </a:cubicBezTo>
                  <a:cubicBezTo>
                    <a:pt x="4113" y="2566"/>
                    <a:pt x="4115" y="2565"/>
                    <a:pt x="4118" y="2565"/>
                  </a:cubicBezTo>
                  <a:cubicBezTo>
                    <a:pt x="4120" y="2565"/>
                    <a:pt x="4123" y="2565"/>
                    <a:pt x="4126" y="2567"/>
                  </a:cubicBezTo>
                  <a:cubicBezTo>
                    <a:pt x="4129" y="2569"/>
                    <a:pt x="4132" y="2572"/>
                    <a:pt x="4134" y="2577"/>
                  </a:cubicBezTo>
                  <a:cubicBezTo>
                    <a:pt x="4135" y="2581"/>
                    <a:pt x="4135" y="2583"/>
                    <a:pt x="4136" y="2587"/>
                  </a:cubicBezTo>
                  <a:cubicBezTo>
                    <a:pt x="4095" y="2639"/>
                    <a:pt x="4055" y="2689"/>
                    <a:pt x="4013" y="2742"/>
                  </a:cubicBezTo>
                  <a:cubicBezTo>
                    <a:pt x="3675" y="3163"/>
                    <a:pt x="3339" y="3596"/>
                    <a:pt x="3006" y="4032"/>
                  </a:cubicBezTo>
                  <a:lnTo>
                    <a:pt x="2881" y="4196"/>
                  </a:lnTo>
                  <a:lnTo>
                    <a:pt x="2819" y="4278"/>
                  </a:lnTo>
                  <a:lnTo>
                    <a:pt x="2788" y="4318"/>
                  </a:lnTo>
                  <a:lnTo>
                    <a:pt x="2781" y="4328"/>
                  </a:lnTo>
                  <a:lnTo>
                    <a:pt x="2767" y="4345"/>
                  </a:lnTo>
                  <a:lnTo>
                    <a:pt x="2738" y="4380"/>
                  </a:lnTo>
                  <a:lnTo>
                    <a:pt x="2287" y="4935"/>
                  </a:lnTo>
                  <a:cubicBezTo>
                    <a:pt x="2007" y="5283"/>
                    <a:pt x="1728" y="5630"/>
                    <a:pt x="1450" y="5974"/>
                  </a:cubicBezTo>
                  <a:cubicBezTo>
                    <a:pt x="919" y="6634"/>
                    <a:pt x="447" y="7225"/>
                    <a:pt x="1" y="7774"/>
                  </a:cubicBezTo>
                  <a:cubicBezTo>
                    <a:pt x="358" y="7650"/>
                    <a:pt x="687" y="7536"/>
                    <a:pt x="1011" y="7421"/>
                  </a:cubicBezTo>
                  <a:cubicBezTo>
                    <a:pt x="1726" y="7174"/>
                    <a:pt x="2423" y="6934"/>
                    <a:pt x="3095" y="6701"/>
                  </a:cubicBezTo>
                  <a:cubicBezTo>
                    <a:pt x="3410" y="6593"/>
                    <a:pt x="3719" y="6486"/>
                    <a:pt x="4019" y="6381"/>
                  </a:cubicBezTo>
                  <a:cubicBezTo>
                    <a:pt x="4056" y="6367"/>
                    <a:pt x="4093" y="6356"/>
                    <a:pt x="4130" y="6342"/>
                  </a:cubicBezTo>
                  <a:cubicBezTo>
                    <a:pt x="4161" y="6331"/>
                    <a:pt x="4191" y="6320"/>
                    <a:pt x="4221" y="6309"/>
                  </a:cubicBezTo>
                  <a:cubicBezTo>
                    <a:pt x="4272" y="6291"/>
                    <a:pt x="4324" y="6272"/>
                    <a:pt x="4376" y="6255"/>
                  </a:cubicBezTo>
                  <a:cubicBezTo>
                    <a:pt x="4478" y="6217"/>
                    <a:pt x="4578" y="6180"/>
                    <a:pt x="4678" y="6145"/>
                  </a:cubicBezTo>
                  <a:cubicBezTo>
                    <a:pt x="5474" y="5856"/>
                    <a:pt x="6189" y="5593"/>
                    <a:pt x="6790" y="5367"/>
                  </a:cubicBezTo>
                  <a:cubicBezTo>
                    <a:pt x="7990" y="4916"/>
                    <a:pt x="8721" y="4611"/>
                    <a:pt x="8697" y="4537"/>
                  </a:cubicBezTo>
                  <a:cubicBezTo>
                    <a:pt x="8640" y="4368"/>
                    <a:pt x="8534" y="4310"/>
                    <a:pt x="8394" y="4310"/>
                  </a:cubicBezTo>
                  <a:cubicBezTo>
                    <a:pt x="8218" y="4310"/>
                    <a:pt x="7989" y="4400"/>
                    <a:pt x="7737" y="4472"/>
                  </a:cubicBezTo>
                  <a:cubicBezTo>
                    <a:pt x="8130" y="4287"/>
                    <a:pt x="8410" y="4084"/>
                    <a:pt x="8357" y="3917"/>
                  </a:cubicBezTo>
                  <a:cubicBezTo>
                    <a:pt x="8356" y="3912"/>
                    <a:pt x="8349" y="3910"/>
                    <a:pt x="8339" y="3910"/>
                  </a:cubicBezTo>
                  <a:cubicBezTo>
                    <a:pt x="8197" y="3910"/>
                    <a:pt x="7277" y="4297"/>
                    <a:pt x="6218" y="4744"/>
                  </a:cubicBezTo>
                  <a:cubicBezTo>
                    <a:pt x="5649" y="4985"/>
                    <a:pt x="5038" y="5243"/>
                    <a:pt x="4487" y="5466"/>
                  </a:cubicBezTo>
                  <a:cubicBezTo>
                    <a:pt x="4349" y="5522"/>
                    <a:pt x="4215" y="5576"/>
                    <a:pt x="4087" y="5627"/>
                  </a:cubicBezTo>
                  <a:cubicBezTo>
                    <a:pt x="4055" y="5640"/>
                    <a:pt x="4023" y="5653"/>
                    <a:pt x="3991" y="5665"/>
                  </a:cubicBezTo>
                  <a:lnTo>
                    <a:pt x="3968" y="5674"/>
                  </a:lnTo>
                  <a:lnTo>
                    <a:pt x="3955" y="5680"/>
                  </a:lnTo>
                  <a:lnTo>
                    <a:pt x="3931" y="5691"/>
                  </a:lnTo>
                  <a:cubicBezTo>
                    <a:pt x="3898" y="5706"/>
                    <a:pt x="3864" y="5721"/>
                    <a:pt x="3831" y="5735"/>
                  </a:cubicBezTo>
                  <a:cubicBezTo>
                    <a:pt x="3699" y="5792"/>
                    <a:pt x="3570" y="5841"/>
                    <a:pt x="3474" y="5872"/>
                  </a:cubicBezTo>
                  <a:cubicBezTo>
                    <a:pt x="3272" y="5937"/>
                    <a:pt x="3078" y="5992"/>
                    <a:pt x="2916" y="6035"/>
                  </a:cubicBezTo>
                  <a:cubicBezTo>
                    <a:pt x="2754" y="6078"/>
                    <a:pt x="2622" y="6108"/>
                    <a:pt x="2532" y="6121"/>
                  </a:cubicBezTo>
                  <a:cubicBezTo>
                    <a:pt x="2818" y="5836"/>
                    <a:pt x="3077" y="5592"/>
                    <a:pt x="3281" y="5412"/>
                  </a:cubicBezTo>
                  <a:cubicBezTo>
                    <a:pt x="3384" y="5323"/>
                    <a:pt x="3475" y="5249"/>
                    <a:pt x="3551" y="5190"/>
                  </a:cubicBezTo>
                  <a:cubicBezTo>
                    <a:pt x="3590" y="5160"/>
                    <a:pt x="3625" y="5134"/>
                    <a:pt x="3656" y="5112"/>
                  </a:cubicBezTo>
                  <a:cubicBezTo>
                    <a:pt x="3743" y="5027"/>
                    <a:pt x="3829" y="4944"/>
                    <a:pt x="3914" y="4861"/>
                  </a:cubicBezTo>
                  <a:cubicBezTo>
                    <a:pt x="4260" y="4523"/>
                    <a:pt x="4588" y="4203"/>
                    <a:pt x="4895" y="3896"/>
                  </a:cubicBezTo>
                  <a:cubicBezTo>
                    <a:pt x="4972" y="3817"/>
                    <a:pt x="5047" y="3742"/>
                    <a:pt x="5123" y="3667"/>
                  </a:cubicBezTo>
                  <a:cubicBezTo>
                    <a:pt x="5160" y="3628"/>
                    <a:pt x="5198" y="3590"/>
                    <a:pt x="5233" y="3553"/>
                  </a:cubicBezTo>
                  <a:cubicBezTo>
                    <a:pt x="5301" y="3481"/>
                    <a:pt x="5368" y="3408"/>
                    <a:pt x="5434" y="3337"/>
                  </a:cubicBezTo>
                  <a:cubicBezTo>
                    <a:pt x="5699" y="3048"/>
                    <a:pt x="5963" y="2761"/>
                    <a:pt x="6215" y="2479"/>
                  </a:cubicBezTo>
                  <a:cubicBezTo>
                    <a:pt x="7021" y="1582"/>
                    <a:pt x="7763" y="754"/>
                    <a:pt x="8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2"/>
          <p:cNvPicPr preferRelativeResize="0"/>
          <p:nvPr/>
        </p:nvPicPr>
        <p:blipFill rotWithShape="1">
          <a:blip r:embed="rId2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2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2"/>
          <p:cNvSpPr/>
          <p:nvPr/>
        </p:nvSpPr>
        <p:spPr>
          <a:xfrm flipH="1" rot="5400000">
            <a:off x="75" y="2649300"/>
            <a:ext cx="2494200" cy="2494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2"/>
          <p:cNvSpPr/>
          <p:nvPr/>
        </p:nvSpPr>
        <p:spPr>
          <a:xfrm flipH="1" rot="-5400000">
            <a:off x="6546425" y="0"/>
            <a:ext cx="2597700" cy="2597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 rot="5400000">
            <a:off x="-25" y="0"/>
            <a:ext cx="2494200" cy="2494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/>
          <p:nvPr/>
        </p:nvSpPr>
        <p:spPr>
          <a:xfrm rot="-5400000">
            <a:off x="6546325" y="2545800"/>
            <a:ext cx="2597700" cy="2597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2"/>
          <p:cNvSpPr/>
          <p:nvPr/>
        </p:nvSpPr>
        <p:spPr>
          <a:xfrm>
            <a:off x="2149337" y="1209314"/>
            <a:ext cx="4845326" cy="2724873"/>
          </a:xfrm>
          <a:custGeom>
            <a:rect b="b" l="l" r="r" t="t"/>
            <a:pathLst>
              <a:path extrusionOk="0" h="28453" w="50596">
                <a:moveTo>
                  <a:pt x="0" y="0"/>
                </a:moveTo>
                <a:lnTo>
                  <a:pt x="0" y="3"/>
                </a:lnTo>
                <a:lnTo>
                  <a:pt x="184" y="2066"/>
                </a:lnTo>
                <a:lnTo>
                  <a:pt x="928" y="2066"/>
                </a:lnTo>
                <a:cubicBezTo>
                  <a:pt x="1056" y="1772"/>
                  <a:pt x="1239" y="1658"/>
                  <a:pt x="1547" y="1658"/>
                </a:cubicBezTo>
                <a:cubicBezTo>
                  <a:pt x="1978" y="1658"/>
                  <a:pt x="2225" y="1971"/>
                  <a:pt x="2225" y="2366"/>
                </a:cubicBezTo>
                <a:cubicBezTo>
                  <a:pt x="2225" y="2761"/>
                  <a:pt x="1981" y="3078"/>
                  <a:pt x="1547" y="3078"/>
                </a:cubicBezTo>
                <a:cubicBezTo>
                  <a:pt x="1229" y="3078"/>
                  <a:pt x="1036" y="2951"/>
                  <a:pt x="913" y="2655"/>
                </a:cubicBezTo>
                <a:lnTo>
                  <a:pt x="186" y="2655"/>
                </a:lnTo>
                <a:lnTo>
                  <a:pt x="186" y="4718"/>
                </a:lnTo>
                <a:lnTo>
                  <a:pt x="929" y="4718"/>
                </a:lnTo>
                <a:cubicBezTo>
                  <a:pt x="1057" y="4412"/>
                  <a:pt x="1241" y="4285"/>
                  <a:pt x="1548" y="4285"/>
                </a:cubicBezTo>
                <a:cubicBezTo>
                  <a:pt x="1981" y="4285"/>
                  <a:pt x="2227" y="4587"/>
                  <a:pt x="2227" y="4980"/>
                </a:cubicBezTo>
                <a:cubicBezTo>
                  <a:pt x="2227" y="5375"/>
                  <a:pt x="1982" y="5712"/>
                  <a:pt x="1548" y="5712"/>
                </a:cubicBezTo>
                <a:cubicBezTo>
                  <a:pt x="1231" y="5712"/>
                  <a:pt x="1038" y="5456"/>
                  <a:pt x="915" y="5310"/>
                </a:cubicBezTo>
                <a:lnTo>
                  <a:pt x="187" y="5310"/>
                </a:lnTo>
                <a:lnTo>
                  <a:pt x="187" y="7373"/>
                </a:lnTo>
                <a:lnTo>
                  <a:pt x="931" y="7373"/>
                </a:lnTo>
                <a:cubicBezTo>
                  <a:pt x="1059" y="7078"/>
                  <a:pt x="1243" y="6913"/>
                  <a:pt x="1549" y="6913"/>
                </a:cubicBezTo>
                <a:cubicBezTo>
                  <a:pt x="1982" y="6913"/>
                  <a:pt x="2228" y="7201"/>
                  <a:pt x="2228" y="7596"/>
                </a:cubicBezTo>
                <a:cubicBezTo>
                  <a:pt x="2228" y="7991"/>
                  <a:pt x="1983" y="8347"/>
                  <a:pt x="1549" y="8347"/>
                </a:cubicBezTo>
                <a:cubicBezTo>
                  <a:pt x="1232" y="8347"/>
                  <a:pt x="1039" y="8111"/>
                  <a:pt x="916" y="7962"/>
                </a:cubicBezTo>
                <a:lnTo>
                  <a:pt x="189" y="7962"/>
                </a:lnTo>
                <a:lnTo>
                  <a:pt x="189" y="9878"/>
                </a:lnTo>
                <a:lnTo>
                  <a:pt x="932" y="9878"/>
                </a:lnTo>
                <a:cubicBezTo>
                  <a:pt x="1060" y="9583"/>
                  <a:pt x="1244" y="9467"/>
                  <a:pt x="1550" y="9467"/>
                </a:cubicBezTo>
                <a:cubicBezTo>
                  <a:pt x="1983" y="9467"/>
                  <a:pt x="2229" y="9778"/>
                  <a:pt x="2229" y="10174"/>
                </a:cubicBezTo>
                <a:cubicBezTo>
                  <a:pt x="2229" y="10569"/>
                  <a:pt x="1984" y="10888"/>
                  <a:pt x="1550" y="10888"/>
                </a:cubicBezTo>
                <a:cubicBezTo>
                  <a:pt x="1233" y="10888"/>
                  <a:pt x="1040" y="10763"/>
                  <a:pt x="917" y="10467"/>
                </a:cubicBezTo>
                <a:lnTo>
                  <a:pt x="190" y="10467"/>
                </a:lnTo>
                <a:lnTo>
                  <a:pt x="190" y="12530"/>
                </a:lnTo>
                <a:lnTo>
                  <a:pt x="933" y="12530"/>
                </a:lnTo>
                <a:cubicBezTo>
                  <a:pt x="1062" y="12236"/>
                  <a:pt x="1245" y="12093"/>
                  <a:pt x="1552" y="12093"/>
                </a:cubicBezTo>
                <a:cubicBezTo>
                  <a:pt x="1984" y="12093"/>
                  <a:pt x="2230" y="12393"/>
                  <a:pt x="2230" y="12788"/>
                </a:cubicBezTo>
                <a:cubicBezTo>
                  <a:pt x="2230" y="13183"/>
                  <a:pt x="1986" y="13522"/>
                  <a:pt x="1552" y="13522"/>
                </a:cubicBezTo>
                <a:cubicBezTo>
                  <a:pt x="1234" y="13522"/>
                  <a:pt x="1041" y="13268"/>
                  <a:pt x="918" y="13119"/>
                </a:cubicBezTo>
                <a:lnTo>
                  <a:pt x="192" y="13119"/>
                </a:lnTo>
                <a:lnTo>
                  <a:pt x="192" y="15182"/>
                </a:lnTo>
                <a:lnTo>
                  <a:pt x="934" y="15182"/>
                </a:lnTo>
                <a:cubicBezTo>
                  <a:pt x="1063" y="14888"/>
                  <a:pt x="1247" y="14722"/>
                  <a:pt x="1553" y="14722"/>
                </a:cubicBezTo>
                <a:cubicBezTo>
                  <a:pt x="1986" y="14722"/>
                  <a:pt x="2232" y="15009"/>
                  <a:pt x="2232" y="15403"/>
                </a:cubicBezTo>
                <a:cubicBezTo>
                  <a:pt x="2232" y="15798"/>
                  <a:pt x="1987" y="16156"/>
                  <a:pt x="1553" y="16156"/>
                </a:cubicBezTo>
                <a:cubicBezTo>
                  <a:pt x="1236" y="16156"/>
                  <a:pt x="1043" y="15920"/>
                  <a:pt x="920" y="15772"/>
                </a:cubicBezTo>
                <a:lnTo>
                  <a:pt x="193" y="15772"/>
                </a:lnTo>
                <a:lnTo>
                  <a:pt x="193" y="17689"/>
                </a:lnTo>
                <a:lnTo>
                  <a:pt x="936" y="17689"/>
                </a:lnTo>
                <a:cubicBezTo>
                  <a:pt x="1065" y="17394"/>
                  <a:pt x="1248" y="17276"/>
                  <a:pt x="1554" y="17276"/>
                </a:cubicBezTo>
                <a:cubicBezTo>
                  <a:pt x="1987" y="17276"/>
                  <a:pt x="2233" y="17588"/>
                  <a:pt x="2233" y="17983"/>
                </a:cubicBezTo>
                <a:cubicBezTo>
                  <a:pt x="2233" y="18378"/>
                  <a:pt x="1988" y="18700"/>
                  <a:pt x="1554" y="18700"/>
                </a:cubicBezTo>
                <a:cubicBezTo>
                  <a:pt x="1237" y="18700"/>
                  <a:pt x="1044" y="18428"/>
                  <a:pt x="921" y="18279"/>
                </a:cubicBezTo>
                <a:lnTo>
                  <a:pt x="194" y="18279"/>
                </a:lnTo>
                <a:lnTo>
                  <a:pt x="194" y="20343"/>
                </a:lnTo>
                <a:lnTo>
                  <a:pt x="937" y="20343"/>
                </a:lnTo>
                <a:cubicBezTo>
                  <a:pt x="1066" y="20048"/>
                  <a:pt x="1249" y="19905"/>
                  <a:pt x="1555" y="19905"/>
                </a:cubicBezTo>
                <a:cubicBezTo>
                  <a:pt x="1988" y="19905"/>
                  <a:pt x="2234" y="20204"/>
                  <a:pt x="2234" y="20598"/>
                </a:cubicBezTo>
                <a:cubicBezTo>
                  <a:pt x="2234" y="20993"/>
                  <a:pt x="1989" y="21334"/>
                  <a:pt x="1555" y="21334"/>
                </a:cubicBezTo>
                <a:cubicBezTo>
                  <a:pt x="1238" y="21334"/>
                  <a:pt x="1045" y="21080"/>
                  <a:pt x="922" y="20933"/>
                </a:cubicBezTo>
                <a:lnTo>
                  <a:pt x="195" y="20933"/>
                </a:lnTo>
                <a:lnTo>
                  <a:pt x="195" y="22996"/>
                </a:lnTo>
                <a:lnTo>
                  <a:pt x="938" y="22996"/>
                </a:lnTo>
                <a:cubicBezTo>
                  <a:pt x="1067" y="22702"/>
                  <a:pt x="1250" y="22533"/>
                  <a:pt x="1557" y="22533"/>
                </a:cubicBezTo>
                <a:cubicBezTo>
                  <a:pt x="1989" y="22533"/>
                  <a:pt x="2235" y="22819"/>
                  <a:pt x="2235" y="23215"/>
                </a:cubicBezTo>
                <a:cubicBezTo>
                  <a:pt x="2235" y="23610"/>
                  <a:pt x="1991" y="23969"/>
                  <a:pt x="1557" y="23969"/>
                </a:cubicBezTo>
                <a:cubicBezTo>
                  <a:pt x="1239" y="23969"/>
                  <a:pt x="1047" y="23734"/>
                  <a:pt x="923" y="23586"/>
                </a:cubicBezTo>
                <a:lnTo>
                  <a:pt x="197" y="23586"/>
                </a:lnTo>
                <a:lnTo>
                  <a:pt x="197" y="25503"/>
                </a:lnTo>
                <a:lnTo>
                  <a:pt x="939" y="25503"/>
                </a:lnTo>
                <a:cubicBezTo>
                  <a:pt x="1068" y="25208"/>
                  <a:pt x="1252" y="25089"/>
                  <a:pt x="1559" y="25089"/>
                </a:cubicBezTo>
                <a:cubicBezTo>
                  <a:pt x="1991" y="25089"/>
                  <a:pt x="2238" y="25400"/>
                  <a:pt x="2238" y="25795"/>
                </a:cubicBezTo>
                <a:cubicBezTo>
                  <a:pt x="2238" y="26189"/>
                  <a:pt x="1992" y="26513"/>
                  <a:pt x="1559" y="26513"/>
                </a:cubicBezTo>
                <a:cubicBezTo>
                  <a:pt x="1241" y="26513"/>
                  <a:pt x="1049" y="26242"/>
                  <a:pt x="925" y="26093"/>
                </a:cubicBezTo>
                <a:lnTo>
                  <a:pt x="198" y="26093"/>
                </a:lnTo>
                <a:lnTo>
                  <a:pt x="13" y="28452"/>
                </a:lnTo>
                <a:lnTo>
                  <a:pt x="50596" y="28452"/>
                </a:lnTo>
                <a:lnTo>
                  <a:pt x="50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42"/>
          <p:cNvGrpSpPr/>
          <p:nvPr/>
        </p:nvGrpSpPr>
        <p:grpSpPr>
          <a:xfrm>
            <a:off x="3140342" y="558113"/>
            <a:ext cx="778931" cy="1936089"/>
            <a:chOff x="2650167" y="1366588"/>
            <a:chExt cx="778931" cy="1936089"/>
          </a:xfrm>
        </p:grpSpPr>
        <p:sp>
          <p:nvSpPr>
            <p:cNvPr id="151" name="Google Shape;151;p42"/>
            <p:cNvSpPr/>
            <p:nvPr/>
          </p:nvSpPr>
          <p:spPr>
            <a:xfrm>
              <a:off x="2922293" y="2786250"/>
              <a:ext cx="506805" cy="516422"/>
            </a:xfrm>
            <a:custGeom>
              <a:rect b="b" l="l" r="r" t="t"/>
              <a:pathLst>
                <a:path extrusionOk="0" h="12028" w="11804">
                  <a:moveTo>
                    <a:pt x="8350" y="0"/>
                  </a:moveTo>
                  <a:lnTo>
                    <a:pt x="2403" y="1088"/>
                  </a:lnTo>
                  <a:lnTo>
                    <a:pt x="0" y="4492"/>
                  </a:lnTo>
                  <a:lnTo>
                    <a:pt x="5282" y="10806"/>
                  </a:lnTo>
                  <a:lnTo>
                    <a:pt x="5764" y="11380"/>
                  </a:lnTo>
                  <a:cubicBezTo>
                    <a:pt x="6132" y="11821"/>
                    <a:pt x="6638" y="12028"/>
                    <a:pt x="7140" y="12028"/>
                  </a:cubicBezTo>
                  <a:cubicBezTo>
                    <a:pt x="7863" y="12028"/>
                    <a:pt x="8577" y="11597"/>
                    <a:pt x="8849" y="10817"/>
                  </a:cubicBezTo>
                  <a:lnTo>
                    <a:pt x="9094" y="10112"/>
                  </a:lnTo>
                  <a:lnTo>
                    <a:pt x="11804" y="2335"/>
                  </a:lnTo>
                  <a:lnTo>
                    <a:pt x="8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2"/>
            <p:cNvSpPr/>
            <p:nvPr/>
          </p:nvSpPr>
          <p:spPr>
            <a:xfrm>
              <a:off x="3144098" y="3182588"/>
              <a:ext cx="168649" cy="120089"/>
            </a:xfrm>
            <a:custGeom>
              <a:rect b="b" l="l" r="r" t="t"/>
              <a:pathLst>
                <a:path extrusionOk="0" h="2797" w="3928">
                  <a:moveTo>
                    <a:pt x="2358" y="0"/>
                  </a:moveTo>
                  <a:cubicBezTo>
                    <a:pt x="2181" y="0"/>
                    <a:pt x="1997" y="17"/>
                    <a:pt x="1809" y="51"/>
                  </a:cubicBezTo>
                  <a:cubicBezTo>
                    <a:pt x="756" y="243"/>
                    <a:pt x="0" y="923"/>
                    <a:pt x="117" y="1575"/>
                  </a:cubicBezTo>
                  <a:lnTo>
                    <a:pt x="599" y="2149"/>
                  </a:lnTo>
                  <a:cubicBezTo>
                    <a:pt x="966" y="2590"/>
                    <a:pt x="1473" y="2797"/>
                    <a:pt x="1975" y="2797"/>
                  </a:cubicBezTo>
                  <a:cubicBezTo>
                    <a:pt x="2698" y="2797"/>
                    <a:pt x="3412" y="2366"/>
                    <a:pt x="3684" y="1586"/>
                  </a:cubicBezTo>
                  <a:lnTo>
                    <a:pt x="3928" y="881"/>
                  </a:lnTo>
                  <a:cubicBezTo>
                    <a:pt x="3830" y="345"/>
                    <a:pt x="3173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2"/>
            <p:cNvSpPr/>
            <p:nvPr/>
          </p:nvSpPr>
          <p:spPr>
            <a:xfrm>
              <a:off x="2650167" y="1366588"/>
              <a:ext cx="778884" cy="1612553"/>
            </a:xfrm>
            <a:custGeom>
              <a:rect b="b" l="l" r="r" t="t"/>
              <a:pathLst>
                <a:path extrusionOk="0" h="37558" w="18141">
                  <a:moveTo>
                    <a:pt x="7308" y="1"/>
                  </a:moveTo>
                  <a:cubicBezTo>
                    <a:pt x="6759" y="1"/>
                    <a:pt x="6186" y="52"/>
                    <a:pt x="5603" y="158"/>
                  </a:cubicBezTo>
                  <a:cubicBezTo>
                    <a:pt x="2344" y="754"/>
                    <a:pt x="0" y="2868"/>
                    <a:pt x="368" y="4881"/>
                  </a:cubicBezTo>
                  <a:lnTo>
                    <a:pt x="6338" y="37557"/>
                  </a:lnTo>
                  <a:lnTo>
                    <a:pt x="6339" y="37558"/>
                  </a:lnTo>
                  <a:lnTo>
                    <a:pt x="8743" y="34156"/>
                  </a:lnTo>
                  <a:lnTo>
                    <a:pt x="14690" y="33070"/>
                  </a:lnTo>
                  <a:lnTo>
                    <a:pt x="18141" y="35403"/>
                  </a:lnTo>
                  <a:lnTo>
                    <a:pt x="18141" y="35400"/>
                  </a:lnTo>
                  <a:lnTo>
                    <a:pt x="12170" y="2725"/>
                  </a:lnTo>
                  <a:cubicBezTo>
                    <a:pt x="11868" y="1071"/>
                    <a:pt x="9832" y="1"/>
                    <a:pt x="7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2"/>
            <p:cNvSpPr/>
            <p:nvPr/>
          </p:nvSpPr>
          <p:spPr>
            <a:xfrm>
              <a:off x="2763946" y="1370367"/>
              <a:ext cx="520458" cy="1465887"/>
            </a:xfrm>
            <a:custGeom>
              <a:rect b="b" l="l" r="r" t="t"/>
              <a:pathLst>
                <a:path extrusionOk="0" h="34142" w="12122">
                  <a:moveTo>
                    <a:pt x="6026" y="1"/>
                  </a:moveTo>
                  <a:cubicBezTo>
                    <a:pt x="6022" y="1"/>
                    <a:pt x="6019" y="1"/>
                    <a:pt x="6015" y="2"/>
                  </a:cubicBezTo>
                  <a:cubicBezTo>
                    <a:pt x="5973" y="8"/>
                    <a:pt x="5946" y="48"/>
                    <a:pt x="5954" y="87"/>
                  </a:cubicBezTo>
                  <a:lnTo>
                    <a:pt x="11967" y="32993"/>
                  </a:lnTo>
                  <a:cubicBezTo>
                    <a:pt x="11972" y="33029"/>
                    <a:pt x="12004" y="33054"/>
                    <a:pt x="12040" y="33054"/>
                  </a:cubicBezTo>
                  <a:lnTo>
                    <a:pt x="12053" y="33054"/>
                  </a:lnTo>
                  <a:cubicBezTo>
                    <a:pt x="12094" y="33047"/>
                    <a:pt x="12121" y="33008"/>
                    <a:pt x="12113" y="32969"/>
                  </a:cubicBezTo>
                  <a:lnTo>
                    <a:pt x="6100" y="62"/>
                  </a:lnTo>
                  <a:cubicBezTo>
                    <a:pt x="6094" y="26"/>
                    <a:pt x="6062" y="1"/>
                    <a:pt x="6026" y="1"/>
                  </a:cubicBezTo>
                  <a:close/>
                  <a:moveTo>
                    <a:pt x="80" y="1088"/>
                  </a:moveTo>
                  <a:cubicBezTo>
                    <a:pt x="76" y="1088"/>
                    <a:pt x="72" y="1088"/>
                    <a:pt x="68" y="1089"/>
                  </a:cubicBezTo>
                  <a:cubicBezTo>
                    <a:pt x="27" y="1095"/>
                    <a:pt x="0" y="1135"/>
                    <a:pt x="8" y="1175"/>
                  </a:cubicBezTo>
                  <a:lnTo>
                    <a:pt x="6021" y="34081"/>
                  </a:lnTo>
                  <a:cubicBezTo>
                    <a:pt x="6026" y="34116"/>
                    <a:pt x="6059" y="34142"/>
                    <a:pt x="6093" y="34142"/>
                  </a:cubicBezTo>
                  <a:lnTo>
                    <a:pt x="6107" y="34141"/>
                  </a:lnTo>
                  <a:cubicBezTo>
                    <a:pt x="6148" y="34134"/>
                    <a:pt x="6175" y="34096"/>
                    <a:pt x="6167" y="34055"/>
                  </a:cubicBezTo>
                  <a:lnTo>
                    <a:pt x="153" y="1149"/>
                  </a:lnTo>
                  <a:cubicBezTo>
                    <a:pt x="148" y="1112"/>
                    <a:pt x="116" y="1088"/>
                    <a:pt x="80" y="1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42"/>
          <p:cNvGrpSpPr/>
          <p:nvPr/>
        </p:nvGrpSpPr>
        <p:grpSpPr>
          <a:xfrm>
            <a:off x="4581390" y="538449"/>
            <a:ext cx="693314" cy="1949437"/>
            <a:chOff x="4091215" y="1346924"/>
            <a:chExt cx="693314" cy="1949437"/>
          </a:xfrm>
        </p:grpSpPr>
        <p:sp>
          <p:nvSpPr>
            <p:cNvPr id="156" name="Google Shape;156;p42"/>
            <p:cNvSpPr/>
            <p:nvPr/>
          </p:nvSpPr>
          <p:spPr>
            <a:xfrm>
              <a:off x="4091301" y="2784018"/>
              <a:ext cx="511399" cy="512343"/>
            </a:xfrm>
            <a:custGeom>
              <a:rect b="b" l="l" r="r" t="t"/>
              <a:pathLst>
                <a:path extrusionOk="0" h="11933" w="11911">
                  <a:moveTo>
                    <a:pt x="3303" y="1"/>
                  </a:moveTo>
                  <a:lnTo>
                    <a:pt x="0" y="2537"/>
                  </a:lnTo>
                  <a:lnTo>
                    <a:pt x="3172" y="10133"/>
                  </a:lnTo>
                  <a:lnTo>
                    <a:pt x="3461" y="10824"/>
                  </a:lnTo>
                  <a:cubicBezTo>
                    <a:pt x="3763" y="11548"/>
                    <a:pt x="4442" y="11932"/>
                    <a:pt x="5127" y="11932"/>
                  </a:cubicBezTo>
                  <a:cubicBezTo>
                    <a:pt x="5666" y="11932"/>
                    <a:pt x="6208" y="11695"/>
                    <a:pt x="6574" y="11201"/>
                  </a:cubicBezTo>
                  <a:lnTo>
                    <a:pt x="7017" y="10601"/>
                  </a:lnTo>
                  <a:lnTo>
                    <a:pt x="11911" y="3977"/>
                  </a:lnTo>
                  <a:lnTo>
                    <a:pt x="9305" y="726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2"/>
            <p:cNvSpPr/>
            <p:nvPr/>
          </p:nvSpPr>
          <p:spPr>
            <a:xfrm>
              <a:off x="4227449" y="3177092"/>
              <a:ext cx="168563" cy="119188"/>
            </a:xfrm>
            <a:custGeom>
              <a:rect b="b" l="l" r="r" t="t"/>
              <a:pathLst>
                <a:path extrusionOk="0" h="2776" w="3926">
                  <a:moveTo>
                    <a:pt x="1692" y="0"/>
                  </a:moveTo>
                  <a:cubicBezTo>
                    <a:pt x="796" y="0"/>
                    <a:pt x="74" y="398"/>
                    <a:pt x="1" y="977"/>
                  </a:cubicBezTo>
                  <a:lnTo>
                    <a:pt x="290" y="1668"/>
                  </a:lnTo>
                  <a:cubicBezTo>
                    <a:pt x="591" y="2392"/>
                    <a:pt x="1271" y="2776"/>
                    <a:pt x="1956" y="2776"/>
                  </a:cubicBezTo>
                  <a:cubicBezTo>
                    <a:pt x="2494" y="2776"/>
                    <a:pt x="3037" y="2539"/>
                    <a:pt x="3403" y="2044"/>
                  </a:cubicBezTo>
                  <a:lnTo>
                    <a:pt x="3846" y="1445"/>
                  </a:lnTo>
                  <a:cubicBezTo>
                    <a:pt x="3925" y="787"/>
                    <a:pt x="3130" y="152"/>
                    <a:pt x="2068" y="23"/>
                  </a:cubicBezTo>
                  <a:cubicBezTo>
                    <a:pt x="1940" y="8"/>
                    <a:pt x="1814" y="0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2"/>
            <p:cNvSpPr/>
            <p:nvPr/>
          </p:nvSpPr>
          <p:spPr>
            <a:xfrm>
              <a:off x="4091215" y="1346924"/>
              <a:ext cx="693314" cy="1607787"/>
            </a:xfrm>
            <a:custGeom>
              <a:rect b="b" l="l" r="r" t="t"/>
              <a:pathLst>
                <a:path extrusionOk="0" h="37447" w="16148">
                  <a:moveTo>
                    <a:pt x="9232" y="1"/>
                  </a:moveTo>
                  <a:cubicBezTo>
                    <a:pt x="6453" y="1"/>
                    <a:pt x="4207" y="1241"/>
                    <a:pt x="3991" y="3028"/>
                  </a:cubicBezTo>
                  <a:lnTo>
                    <a:pt x="1" y="36005"/>
                  </a:lnTo>
                  <a:lnTo>
                    <a:pt x="1" y="36006"/>
                  </a:lnTo>
                  <a:lnTo>
                    <a:pt x="3305" y="33470"/>
                  </a:lnTo>
                  <a:lnTo>
                    <a:pt x="9306" y="34196"/>
                  </a:lnTo>
                  <a:lnTo>
                    <a:pt x="11911" y="37447"/>
                  </a:lnTo>
                  <a:lnTo>
                    <a:pt x="11912" y="37446"/>
                  </a:lnTo>
                  <a:lnTo>
                    <a:pt x="15902" y="4469"/>
                  </a:lnTo>
                  <a:cubicBezTo>
                    <a:pt x="16147" y="2438"/>
                    <a:pt x="13680" y="468"/>
                    <a:pt x="10391" y="71"/>
                  </a:cubicBezTo>
                  <a:cubicBezTo>
                    <a:pt x="9997" y="23"/>
                    <a:pt x="9610" y="1"/>
                    <a:pt x="9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2"/>
            <p:cNvSpPr/>
            <p:nvPr/>
          </p:nvSpPr>
          <p:spPr>
            <a:xfrm>
              <a:off x="4229768" y="1354910"/>
              <a:ext cx="437035" cy="1463397"/>
            </a:xfrm>
            <a:custGeom>
              <a:rect b="b" l="l" r="r" t="t"/>
              <a:pathLst>
                <a:path extrusionOk="0" h="34084" w="10179">
                  <a:moveTo>
                    <a:pt x="4094" y="1"/>
                  </a:moveTo>
                  <a:cubicBezTo>
                    <a:pt x="4058" y="1"/>
                    <a:pt x="4028" y="29"/>
                    <a:pt x="4024" y="66"/>
                  </a:cubicBezTo>
                  <a:lnTo>
                    <a:pt x="6" y="33274"/>
                  </a:lnTo>
                  <a:cubicBezTo>
                    <a:pt x="0" y="33316"/>
                    <a:pt x="30" y="33352"/>
                    <a:pt x="70" y="33358"/>
                  </a:cubicBezTo>
                  <a:lnTo>
                    <a:pt x="79" y="33358"/>
                  </a:lnTo>
                  <a:cubicBezTo>
                    <a:pt x="116" y="33358"/>
                    <a:pt x="148" y="33331"/>
                    <a:pt x="153" y="33293"/>
                  </a:cubicBezTo>
                  <a:lnTo>
                    <a:pt x="4171" y="84"/>
                  </a:lnTo>
                  <a:cubicBezTo>
                    <a:pt x="4177" y="42"/>
                    <a:pt x="4148" y="7"/>
                    <a:pt x="4107" y="2"/>
                  </a:cubicBezTo>
                  <a:cubicBezTo>
                    <a:pt x="4103" y="1"/>
                    <a:pt x="4098" y="1"/>
                    <a:pt x="4094" y="1"/>
                  </a:cubicBezTo>
                  <a:close/>
                  <a:moveTo>
                    <a:pt x="10097" y="726"/>
                  </a:moveTo>
                  <a:cubicBezTo>
                    <a:pt x="10060" y="726"/>
                    <a:pt x="10030" y="755"/>
                    <a:pt x="10025" y="791"/>
                  </a:cubicBezTo>
                  <a:lnTo>
                    <a:pt x="6007" y="34000"/>
                  </a:lnTo>
                  <a:cubicBezTo>
                    <a:pt x="6002" y="34042"/>
                    <a:pt x="6031" y="34079"/>
                    <a:pt x="6071" y="34084"/>
                  </a:cubicBezTo>
                  <a:lnTo>
                    <a:pt x="6081" y="34084"/>
                  </a:lnTo>
                  <a:cubicBezTo>
                    <a:pt x="6117" y="34084"/>
                    <a:pt x="6151" y="34057"/>
                    <a:pt x="6154" y="34019"/>
                  </a:cubicBezTo>
                  <a:lnTo>
                    <a:pt x="10173" y="810"/>
                  </a:lnTo>
                  <a:cubicBezTo>
                    <a:pt x="10178" y="769"/>
                    <a:pt x="10148" y="732"/>
                    <a:pt x="10108" y="727"/>
                  </a:cubicBezTo>
                  <a:cubicBezTo>
                    <a:pt x="10105" y="726"/>
                    <a:pt x="10101" y="726"/>
                    <a:pt x="10097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42"/>
          <p:cNvGrpSpPr/>
          <p:nvPr/>
        </p:nvGrpSpPr>
        <p:grpSpPr>
          <a:xfrm>
            <a:off x="5120661" y="480615"/>
            <a:ext cx="883001" cy="1911572"/>
            <a:chOff x="4630486" y="1289090"/>
            <a:chExt cx="883001" cy="1911572"/>
          </a:xfrm>
        </p:grpSpPr>
        <p:sp>
          <p:nvSpPr>
            <p:cNvPr id="161" name="Google Shape;161;p42"/>
            <p:cNvSpPr/>
            <p:nvPr/>
          </p:nvSpPr>
          <p:spPr>
            <a:xfrm>
              <a:off x="4630486" y="2681616"/>
              <a:ext cx="498304" cy="519041"/>
            </a:xfrm>
            <a:custGeom>
              <a:rect b="b" l="l" r="r" t="t"/>
              <a:pathLst>
                <a:path extrusionOk="0" h="12089" w="11606">
                  <a:moveTo>
                    <a:pt x="3619" y="1"/>
                  </a:moveTo>
                  <a:lnTo>
                    <a:pt x="1" y="2066"/>
                  </a:lnTo>
                  <a:lnTo>
                    <a:pt x="2109" y="10022"/>
                  </a:lnTo>
                  <a:lnTo>
                    <a:pt x="2302" y="10747"/>
                  </a:lnTo>
                  <a:cubicBezTo>
                    <a:pt x="2526" y="11598"/>
                    <a:pt x="3278" y="12089"/>
                    <a:pt x="4049" y="12089"/>
                  </a:cubicBezTo>
                  <a:cubicBezTo>
                    <a:pt x="4507" y="12089"/>
                    <a:pt x="4970" y="11916"/>
                    <a:pt x="5334" y="11544"/>
                  </a:cubicBezTo>
                  <a:lnTo>
                    <a:pt x="5855" y="11010"/>
                  </a:lnTo>
                  <a:lnTo>
                    <a:pt x="11606" y="5114"/>
                  </a:lnTo>
                  <a:lnTo>
                    <a:pt x="9468" y="1538"/>
                  </a:lnTo>
                  <a:lnTo>
                    <a:pt x="3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2"/>
            <p:cNvSpPr/>
            <p:nvPr/>
          </p:nvSpPr>
          <p:spPr>
            <a:xfrm>
              <a:off x="4721080" y="3079113"/>
              <a:ext cx="168048" cy="121549"/>
            </a:xfrm>
            <a:custGeom>
              <a:rect b="b" l="l" r="r" t="t"/>
              <a:pathLst>
                <a:path extrusionOk="0" h="2831" w="3914">
                  <a:moveTo>
                    <a:pt x="1418" y="1"/>
                  </a:moveTo>
                  <a:cubicBezTo>
                    <a:pt x="703" y="1"/>
                    <a:pt x="128" y="286"/>
                    <a:pt x="0" y="764"/>
                  </a:cubicBezTo>
                  <a:lnTo>
                    <a:pt x="193" y="1489"/>
                  </a:lnTo>
                  <a:cubicBezTo>
                    <a:pt x="417" y="2340"/>
                    <a:pt x="1170" y="2831"/>
                    <a:pt x="1941" y="2831"/>
                  </a:cubicBezTo>
                  <a:cubicBezTo>
                    <a:pt x="2398" y="2831"/>
                    <a:pt x="2862" y="2658"/>
                    <a:pt x="3225" y="2286"/>
                  </a:cubicBezTo>
                  <a:lnTo>
                    <a:pt x="3746" y="1752"/>
                  </a:lnTo>
                  <a:cubicBezTo>
                    <a:pt x="3914" y="1110"/>
                    <a:pt x="3212" y="374"/>
                    <a:pt x="2179" y="102"/>
                  </a:cubicBezTo>
                  <a:cubicBezTo>
                    <a:pt x="1917" y="33"/>
                    <a:pt x="1660" y="1"/>
                    <a:pt x="1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2"/>
            <p:cNvSpPr/>
            <p:nvPr/>
          </p:nvSpPr>
          <p:spPr>
            <a:xfrm>
              <a:off x="4630572" y="1289090"/>
              <a:ext cx="882915" cy="1612123"/>
            </a:xfrm>
            <a:custGeom>
              <a:rect b="b" l="l" r="r" t="t"/>
              <a:pathLst>
                <a:path extrusionOk="0" h="37548" w="20564">
                  <a:moveTo>
                    <a:pt x="12839" y="0"/>
                  </a:moveTo>
                  <a:cubicBezTo>
                    <a:pt x="10620" y="0"/>
                    <a:pt x="8829" y="890"/>
                    <a:pt x="8441" y="2371"/>
                  </a:cubicBezTo>
                  <a:lnTo>
                    <a:pt x="0" y="34499"/>
                  </a:lnTo>
                  <a:lnTo>
                    <a:pt x="0" y="34500"/>
                  </a:lnTo>
                  <a:lnTo>
                    <a:pt x="3619" y="32437"/>
                  </a:lnTo>
                  <a:lnTo>
                    <a:pt x="9466" y="33973"/>
                  </a:lnTo>
                  <a:lnTo>
                    <a:pt x="11602" y="37547"/>
                  </a:lnTo>
                  <a:lnTo>
                    <a:pt x="11604" y="37546"/>
                  </a:lnTo>
                  <a:lnTo>
                    <a:pt x="20044" y="5419"/>
                  </a:lnTo>
                  <a:cubicBezTo>
                    <a:pt x="20564" y="3440"/>
                    <a:pt x="18388" y="1153"/>
                    <a:pt x="15183" y="313"/>
                  </a:cubicBezTo>
                  <a:cubicBezTo>
                    <a:pt x="14378" y="101"/>
                    <a:pt x="13584" y="0"/>
                    <a:pt x="128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2"/>
            <p:cNvSpPr/>
            <p:nvPr/>
          </p:nvSpPr>
          <p:spPr>
            <a:xfrm>
              <a:off x="4782392" y="1289347"/>
              <a:ext cx="623073" cy="1461507"/>
            </a:xfrm>
            <a:custGeom>
              <a:rect b="b" l="l" r="r" t="t"/>
              <a:pathLst>
                <a:path extrusionOk="0" h="34040" w="14512">
                  <a:moveTo>
                    <a:pt x="8581" y="0"/>
                  </a:moveTo>
                  <a:cubicBezTo>
                    <a:pt x="8548" y="0"/>
                    <a:pt x="8520" y="22"/>
                    <a:pt x="8511" y="56"/>
                  </a:cubicBezTo>
                  <a:lnTo>
                    <a:pt x="12" y="32409"/>
                  </a:lnTo>
                  <a:cubicBezTo>
                    <a:pt x="1" y="32449"/>
                    <a:pt x="23" y="32490"/>
                    <a:pt x="63" y="32500"/>
                  </a:cubicBezTo>
                  <a:cubicBezTo>
                    <a:pt x="71" y="32501"/>
                    <a:pt x="76" y="32503"/>
                    <a:pt x="82" y="32503"/>
                  </a:cubicBezTo>
                  <a:cubicBezTo>
                    <a:pt x="116" y="32503"/>
                    <a:pt x="146" y="32481"/>
                    <a:pt x="154" y="32448"/>
                  </a:cubicBezTo>
                  <a:lnTo>
                    <a:pt x="8653" y="94"/>
                  </a:lnTo>
                  <a:cubicBezTo>
                    <a:pt x="8664" y="55"/>
                    <a:pt x="8642" y="14"/>
                    <a:pt x="8602" y="3"/>
                  </a:cubicBezTo>
                  <a:cubicBezTo>
                    <a:pt x="8595" y="1"/>
                    <a:pt x="8588" y="0"/>
                    <a:pt x="8581" y="0"/>
                  </a:cubicBezTo>
                  <a:close/>
                  <a:moveTo>
                    <a:pt x="14428" y="1537"/>
                  </a:moveTo>
                  <a:cubicBezTo>
                    <a:pt x="14395" y="1537"/>
                    <a:pt x="14366" y="1559"/>
                    <a:pt x="14357" y="1593"/>
                  </a:cubicBezTo>
                  <a:lnTo>
                    <a:pt x="5858" y="33946"/>
                  </a:lnTo>
                  <a:cubicBezTo>
                    <a:pt x="5847" y="33986"/>
                    <a:pt x="5871" y="34027"/>
                    <a:pt x="5910" y="34037"/>
                  </a:cubicBezTo>
                  <a:cubicBezTo>
                    <a:pt x="5917" y="34039"/>
                    <a:pt x="5922" y="34040"/>
                    <a:pt x="5930" y="34040"/>
                  </a:cubicBezTo>
                  <a:cubicBezTo>
                    <a:pt x="5963" y="34040"/>
                    <a:pt x="5992" y="34017"/>
                    <a:pt x="6001" y="33985"/>
                  </a:cubicBezTo>
                  <a:lnTo>
                    <a:pt x="14501" y="1632"/>
                  </a:lnTo>
                  <a:cubicBezTo>
                    <a:pt x="14511" y="1592"/>
                    <a:pt x="14489" y="1551"/>
                    <a:pt x="14448" y="1541"/>
                  </a:cubicBezTo>
                  <a:cubicBezTo>
                    <a:pt x="14441" y="1538"/>
                    <a:pt x="14434" y="1537"/>
                    <a:pt x="14428" y="1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42"/>
          <p:cNvGrpSpPr/>
          <p:nvPr/>
        </p:nvGrpSpPr>
        <p:grpSpPr>
          <a:xfrm>
            <a:off x="4098364" y="384525"/>
            <a:ext cx="544073" cy="1959746"/>
            <a:chOff x="3608189" y="1193000"/>
            <a:chExt cx="544073" cy="1959746"/>
          </a:xfrm>
        </p:grpSpPr>
        <p:sp>
          <p:nvSpPr>
            <p:cNvPr id="166" name="Google Shape;166;p42"/>
            <p:cNvSpPr/>
            <p:nvPr/>
          </p:nvSpPr>
          <p:spPr>
            <a:xfrm>
              <a:off x="3608189" y="2650445"/>
              <a:ext cx="515134" cy="502297"/>
            </a:xfrm>
            <a:custGeom>
              <a:rect b="b" l="l" r="r" t="t"/>
              <a:pathLst>
                <a:path extrusionOk="0" h="11699" w="11998">
                  <a:moveTo>
                    <a:pt x="3031" y="0"/>
                  </a:moveTo>
                  <a:lnTo>
                    <a:pt x="1" y="2858"/>
                  </a:lnTo>
                  <a:lnTo>
                    <a:pt x="3924" y="10096"/>
                  </a:lnTo>
                  <a:lnTo>
                    <a:pt x="4282" y="10754"/>
                  </a:lnTo>
                  <a:cubicBezTo>
                    <a:pt x="4622" y="11382"/>
                    <a:pt x="5244" y="11699"/>
                    <a:pt x="5867" y="11699"/>
                  </a:cubicBezTo>
                  <a:cubicBezTo>
                    <a:pt x="6467" y="11699"/>
                    <a:pt x="7067" y="11405"/>
                    <a:pt x="7417" y="10814"/>
                  </a:cubicBezTo>
                  <a:lnTo>
                    <a:pt x="7798" y="10173"/>
                  </a:lnTo>
                  <a:lnTo>
                    <a:pt x="11998" y="3088"/>
                  </a:lnTo>
                  <a:lnTo>
                    <a:pt x="9077" y="11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2"/>
            <p:cNvSpPr/>
            <p:nvPr/>
          </p:nvSpPr>
          <p:spPr>
            <a:xfrm>
              <a:off x="3776668" y="3034117"/>
              <a:ext cx="166931" cy="118629"/>
            </a:xfrm>
            <a:custGeom>
              <a:rect b="b" l="l" r="r" t="t"/>
              <a:pathLst>
                <a:path extrusionOk="0" h="2763" w="3888">
                  <a:moveTo>
                    <a:pt x="1901" y="0"/>
                  </a:moveTo>
                  <a:cubicBezTo>
                    <a:pt x="859" y="0"/>
                    <a:pt x="16" y="509"/>
                    <a:pt x="0" y="1159"/>
                  </a:cubicBezTo>
                  <a:lnTo>
                    <a:pt x="358" y="1817"/>
                  </a:lnTo>
                  <a:cubicBezTo>
                    <a:pt x="698" y="2446"/>
                    <a:pt x="1320" y="2762"/>
                    <a:pt x="1943" y="2762"/>
                  </a:cubicBezTo>
                  <a:cubicBezTo>
                    <a:pt x="2543" y="2762"/>
                    <a:pt x="3143" y="2469"/>
                    <a:pt x="3493" y="1878"/>
                  </a:cubicBezTo>
                  <a:lnTo>
                    <a:pt x="3874" y="1237"/>
                  </a:lnTo>
                  <a:cubicBezTo>
                    <a:pt x="3888" y="574"/>
                    <a:pt x="3032" y="21"/>
                    <a:pt x="1962" y="1"/>
                  </a:cubicBezTo>
                  <a:cubicBezTo>
                    <a:pt x="1941" y="0"/>
                    <a:pt x="192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2"/>
            <p:cNvSpPr/>
            <p:nvPr/>
          </p:nvSpPr>
          <p:spPr>
            <a:xfrm>
              <a:off x="3608318" y="1193000"/>
              <a:ext cx="543944" cy="1590012"/>
            </a:xfrm>
            <a:custGeom>
              <a:rect b="b" l="l" r="r" t="t"/>
              <a:pathLst>
                <a:path extrusionOk="0" h="37033" w="12669">
                  <a:moveTo>
                    <a:pt x="6513" y="1"/>
                  </a:moveTo>
                  <a:cubicBezTo>
                    <a:pt x="3288" y="1"/>
                    <a:pt x="672" y="1585"/>
                    <a:pt x="634" y="3592"/>
                  </a:cubicBezTo>
                  <a:lnTo>
                    <a:pt x="0" y="36802"/>
                  </a:lnTo>
                  <a:lnTo>
                    <a:pt x="1" y="36803"/>
                  </a:lnTo>
                  <a:lnTo>
                    <a:pt x="3032" y="33946"/>
                  </a:lnTo>
                  <a:lnTo>
                    <a:pt x="9076" y="34061"/>
                  </a:lnTo>
                  <a:lnTo>
                    <a:pt x="11995" y="37032"/>
                  </a:lnTo>
                  <a:lnTo>
                    <a:pt x="11997" y="37031"/>
                  </a:lnTo>
                  <a:lnTo>
                    <a:pt x="12631" y="3821"/>
                  </a:lnTo>
                  <a:cubicBezTo>
                    <a:pt x="12668" y="1776"/>
                    <a:pt x="10015" y="67"/>
                    <a:pt x="6702" y="2"/>
                  </a:cubicBezTo>
                  <a:cubicBezTo>
                    <a:pt x="6639" y="1"/>
                    <a:pt x="6576" y="1"/>
                    <a:pt x="6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2"/>
            <p:cNvSpPr/>
            <p:nvPr/>
          </p:nvSpPr>
          <p:spPr>
            <a:xfrm>
              <a:off x="3735150" y="1211419"/>
              <a:ext cx="293547" cy="1447210"/>
            </a:xfrm>
            <a:custGeom>
              <a:rect b="b" l="l" r="r" t="t"/>
              <a:pathLst>
                <a:path extrusionOk="0" h="33707" w="6837">
                  <a:moveTo>
                    <a:pt x="716" y="1"/>
                  </a:moveTo>
                  <a:cubicBezTo>
                    <a:pt x="675" y="1"/>
                    <a:pt x="643" y="33"/>
                    <a:pt x="642" y="73"/>
                  </a:cubicBezTo>
                  <a:lnTo>
                    <a:pt x="2" y="33517"/>
                  </a:lnTo>
                  <a:cubicBezTo>
                    <a:pt x="0" y="33557"/>
                    <a:pt x="32" y="33591"/>
                    <a:pt x="74" y="33592"/>
                  </a:cubicBezTo>
                  <a:lnTo>
                    <a:pt x="75" y="33592"/>
                  </a:lnTo>
                  <a:cubicBezTo>
                    <a:pt x="117" y="33592"/>
                    <a:pt x="149" y="33559"/>
                    <a:pt x="149" y="33520"/>
                  </a:cubicBezTo>
                  <a:lnTo>
                    <a:pt x="790" y="76"/>
                  </a:lnTo>
                  <a:cubicBezTo>
                    <a:pt x="791" y="35"/>
                    <a:pt x="759" y="2"/>
                    <a:pt x="717" y="1"/>
                  </a:cubicBezTo>
                  <a:close/>
                  <a:moveTo>
                    <a:pt x="6761" y="115"/>
                  </a:moveTo>
                  <a:cubicBezTo>
                    <a:pt x="6720" y="115"/>
                    <a:pt x="6688" y="147"/>
                    <a:pt x="6687" y="187"/>
                  </a:cubicBezTo>
                  <a:lnTo>
                    <a:pt x="6047" y="33632"/>
                  </a:lnTo>
                  <a:cubicBezTo>
                    <a:pt x="6046" y="33673"/>
                    <a:pt x="6078" y="33706"/>
                    <a:pt x="6120" y="33707"/>
                  </a:cubicBezTo>
                  <a:lnTo>
                    <a:pt x="6121" y="33707"/>
                  </a:lnTo>
                  <a:cubicBezTo>
                    <a:pt x="6161" y="33707"/>
                    <a:pt x="6193" y="33675"/>
                    <a:pt x="6195" y="33635"/>
                  </a:cubicBezTo>
                  <a:lnTo>
                    <a:pt x="6834" y="190"/>
                  </a:lnTo>
                  <a:cubicBezTo>
                    <a:pt x="6836" y="151"/>
                    <a:pt x="6804" y="116"/>
                    <a:pt x="6762" y="1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42"/>
          <p:cNvSpPr/>
          <p:nvPr/>
        </p:nvSpPr>
        <p:spPr>
          <a:xfrm>
            <a:off x="393563" y="2218888"/>
            <a:ext cx="639318" cy="705723"/>
          </a:xfrm>
          <a:custGeom>
            <a:rect b="b" l="l" r="r" t="t"/>
            <a:pathLst>
              <a:path extrusionOk="0" h="9551" w="8652">
                <a:moveTo>
                  <a:pt x="8286" y="1"/>
                </a:moveTo>
                <a:cubicBezTo>
                  <a:pt x="8268" y="1"/>
                  <a:pt x="8250" y="3"/>
                  <a:pt x="8231" y="7"/>
                </a:cubicBezTo>
                <a:lnTo>
                  <a:pt x="209" y="1871"/>
                </a:lnTo>
                <a:cubicBezTo>
                  <a:pt x="80" y="1900"/>
                  <a:pt x="0" y="2027"/>
                  <a:pt x="31" y="2155"/>
                </a:cubicBezTo>
                <a:lnTo>
                  <a:pt x="149" y="2662"/>
                </a:lnTo>
                <a:cubicBezTo>
                  <a:pt x="167" y="2738"/>
                  <a:pt x="202" y="2810"/>
                  <a:pt x="252" y="2869"/>
                </a:cubicBezTo>
                <a:lnTo>
                  <a:pt x="5604" y="9327"/>
                </a:lnTo>
                <a:cubicBezTo>
                  <a:pt x="5730" y="9480"/>
                  <a:pt x="5904" y="9550"/>
                  <a:pt x="6075" y="9550"/>
                </a:cubicBezTo>
                <a:cubicBezTo>
                  <a:pt x="6343" y="9550"/>
                  <a:pt x="6606" y="9378"/>
                  <a:pt x="6679" y="9077"/>
                </a:cubicBezTo>
                <a:lnTo>
                  <a:pt x="8633" y="922"/>
                </a:lnTo>
                <a:cubicBezTo>
                  <a:pt x="8652" y="846"/>
                  <a:pt x="8652" y="767"/>
                  <a:pt x="8635" y="691"/>
                </a:cubicBezTo>
                <a:lnTo>
                  <a:pt x="8517" y="184"/>
                </a:lnTo>
                <a:cubicBezTo>
                  <a:pt x="8491" y="74"/>
                  <a:pt x="8394" y="1"/>
                  <a:pt x="82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2"/>
          <p:cNvSpPr/>
          <p:nvPr/>
        </p:nvSpPr>
        <p:spPr>
          <a:xfrm flipH="1" rot="-5400000">
            <a:off x="8111125" y="2218888"/>
            <a:ext cx="639318" cy="705723"/>
          </a:xfrm>
          <a:custGeom>
            <a:rect b="b" l="l" r="r" t="t"/>
            <a:pathLst>
              <a:path extrusionOk="0" h="9551" w="8652">
                <a:moveTo>
                  <a:pt x="8286" y="1"/>
                </a:moveTo>
                <a:cubicBezTo>
                  <a:pt x="8268" y="1"/>
                  <a:pt x="8250" y="3"/>
                  <a:pt x="8231" y="7"/>
                </a:cubicBezTo>
                <a:lnTo>
                  <a:pt x="209" y="1871"/>
                </a:lnTo>
                <a:cubicBezTo>
                  <a:pt x="80" y="1900"/>
                  <a:pt x="0" y="2027"/>
                  <a:pt x="31" y="2155"/>
                </a:cubicBezTo>
                <a:lnTo>
                  <a:pt x="149" y="2662"/>
                </a:lnTo>
                <a:cubicBezTo>
                  <a:pt x="167" y="2738"/>
                  <a:pt x="202" y="2810"/>
                  <a:pt x="252" y="2869"/>
                </a:cubicBezTo>
                <a:lnTo>
                  <a:pt x="5604" y="9327"/>
                </a:lnTo>
                <a:cubicBezTo>
                  <a:pt x="5730" y="9480"/>
                  <a:pt x="5904" y="9550"/>
                  <a:pt x="6075" y="9550"/>
                </a:cubicBezTo>
                <a:cubicBezTo>
                  <a:pt x="6343" y="9550"/>
                  <a:pt x="6606" y="9378"/>
                  <a:pt x="6679" y="9077"/>
                </a:cubicBezTo>
                <a:lnTo>
                  <a:pt x="8633" y="922"/>
                </a:lnTo>
                <a:cubicBezTo>
                  <a:pt x="8652" y="846"/>
                  <a:pt x="8652" y="767"/>
                  <a:pt x="8635" y="691"/>
                </a:cubicBezTo>
                <a:lnTo>
                  <a:pt x="8517" y="184"/>
                </a:lnTo>
                <a:cubicBezTo>
                  <a:pt x="8491" y="74"/>
                  <a:pt x="8394" y="1"/>
                  <a:pt x="82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42"/>
          <p:cNvGrpSpPr/>
          <p:nvPr/>
        </p:nvGrpSpPr>
        <p:grpSpPr>
          <a:xfrm>
            <a:off x="2868957" y="2776431"/>
            <a:ext cx="1037010" cy="359272"/>
            <a:chOff x="3808475" y="2317075"/>
            <a:chExt cx="444725" cy="154075"/>
          </a:xfrm>
        </p:grpSpPr>
        <p:sp>
          <p:nvSpPr>
            <p:cNvPr id="173" name="Google Shape;173;p42"/>
            <p:cNvSpPr/>
            <p:nvPr/>
          </p:nvSpPr>
          <p:spPr>
            <a:xfrm>
              <a:off x="3808475" y="2347950"/>
              <a:ext cx="81750" cy="123200"/>
            </a:xfrm>
            <a:custGeom>
              <a:rect b="b" l="l" r="r" t="t"/>
              <a:pathLst>
                <a:path extrusionOk="0" h="4928" w="3270">
                  <a:moveTo>
                    <a:pt x="2998" y="0"/>
                  </a:moveTo>
                  <a:cubicBezTo>
                    <a:pt x="2949" y="0"/>
                    <a:pt x="2899" y="50"/>
                    <a:pt x="2852" y="139"/>
                  </a:cubicBezTo>
                  <a:cubicBezTo>
                    <a:pt x="2840" y="162"/>
                    <a:pt x="2827" y="187"/>
                    <a:pt x="2814" y="214"/>
                  </a:cubicBezTo>
                  <a:cubicBezTo>
                    <a:pt x="2801" y="242"/>
                    <a:pt x="2790" y="272"/>
                    <a:pt x="2777" y="304"/>
                  </a:cubicBezTo>
                  <a:cubicBezTo>
                    <a:pt x="2765" y="337"/>
                    <a:pt x="2750" y="370"/>
                    <a:pt x="2737" y="406"/>
                  </a:cubicBezTo>
                  <a:cubicBezTo>
                    <a:pt x="2730" y="425"/>
                    <a:pt x="2723" y="443"/>
                    <a:pt x="2717" y="462"/>
                  </a:cubicBezTo>
                  <a:cubicBezTo>
                    <a:pt x="2710" y="482"/>
                    <a:pt x="2704" y="502"/>
                    <a:pt x="2695" y="521"/>
                  </a:cubicBezTo>
                  <a:cubicBezTo>
                    <a:pt x="2639" y="682"/>
                    <a:pt x="2576" y="869"/>
                    <a:pt x="2502" y="1077"/>
                  </a:cubicBezTo>
                  <a:cubicBezTo>
                    <a:pt x="2428" y="1282"/>
                    <a:pt x="2344" y="1504"/>
                    <a:pt x="2245" y="1734"/>
                  </a:cubicBezTo>
                  <a:cubicBezTo>
                    <a:pt x="2238" y="1751"/>
                    <a:pt x="2232" y="1768"/>
                    <a:pt x="2223" y="1786"/>
                  </a:cubicBezTo>
                  <a:cubicBezTo>
                    <a:pt x="2217" y="1803"/>
                    <a:pt x="2208" y="1819"/>
                    <a:pt x="2202" y="1836"/>
                  </a:cubicBezTo>
                  <a:cubicBezTo>
                    <a:pt x="2187" y="1870"/>
                    <a:pt x="2174" y="1905"/>
                    <a:pt x="2159" y="1939"/>
                  </a:cubicBezTo>
                  <a:cubicBezTo>
                    <a:pt x="2144" y="1975"/>
                    <a:pt x="2130" y="2008"/>
                    <a:pt x="2115" y="2044"/>
                  </a:cubicBezTo>
                  <a:cubicBezTo>
                    <a:pt x="2109" y="2061"/>
                    <a:pt x="2100" y="2078"/>
                    <a:pt x="2093" y="2095"/>
                  </a:cubicBezTo>
                  <a:cubicBezTo>
                    <a:pt x="2085" y="2113"/>
                    <a:pt x="2078" y="2131"/>
                    <a:pt x="2071" y="2148"/>
                  </a:cubicBezTo>
                  <a:cubicBezTo>
                    <a:pt x="2056" y="2183"/>
                    <a:pt x="2041" y="2219"/>
                    <a:pt x="2026" y="2254"/>
                  </a:cubicBezTo>
                  <a:cubicBezTo>
                    <a:pt x="2010" y="2289"/>
                    <a:pt x="1996" y="2325"/>
                    <a:pt x="1980" y="2359"/>
                  </a:cubicBezTo>
                  <a:lnTo>
                    <a:pt x="1956" y="2413"/>
                  </a:lnTo>
                  <a:lnTo>
                    <a:pt x="1939" y="2453"/>
                  </a:lnTo>
                  <a:cubicBezTo>
                    <a:pt x="1931" y="2449"/>
                    <a:pt x="1922" y="2445"/>
                    <a:pt x="1913" y="2442"/>
                  </a:cubicBezTo>
                  <a:cubicBezTo>
                    <a:pt x="1894" y="2434"/>
                    <a:pt x="1872" y="2426"/>
                    <a:pt x="1852" y="2416"/>
                  </a:cubicBezTo>
                  <a:cubicBezTo>
                    <a:pt x="1810" y="2399"/>
                    <a:pt x="1768" y="2383"/>
                    <a:pt x="1733" y="2364"/>
                  </a:cubicBezTo>
                  <a:cubicBezTo>
                    <a:pt x="1657" y="2327"/>
                    <a:pt x="1591" y="2293"/>
                    <a:pt x="1555" y="2261"/>
                  </a:cubicBezTo>
                  <a:cubicBezTo>
                    <a:pt x="1534" y="2243"/>
                    <a:pt x="1513" y="2224"/>
                    <a:pt x="1493" y="2206"/>
                  </a:cubicBezTo>
                  <a:cubicBezTo>
                    <a:pt x="1483" y="2196"/>
                    <a:pt x="1473" y="2187"/>
                    <a:pt x="1464" y="2177"/>
                  </a:cubicBezTo>
                  <a:lnTo>
                    <a:pt x="1435" y="2149"/>
                  </a:lnTo>
                  <a:cubicBezTo>
                    <a:pt x="1400" y="2110"/>
                    <a:pt x="1365" y="2073"/>
                    <a:pt x="1333" y="2034"/>
                  </a:cubicBezTo>
                  <a:cubicBezTo>
                    <a:pt x="1303" y="1993"/>
                    <a:pt x="1273" y="1954"/>
                    <a:pt x="1246" y="1916"/>
                  </a:cubicBezTo>
                  <a:cubicBezTo>
                    <a:pt x="1233" y="1896"/>
                    <a:pt x="1219" y="1876"/>
                    <a:pt x="1207" y="1857"/>
                  </a:cubicBezTo>
                  <a:cubicBezTo>
                    <a:pt x="1195" y="1836"/>
                    <a:pt x="1183" y="1817"/>
                    <a:pt x="1171" y="1799"/>
                  </a:cubicBezTo>
                  <a:cubicBezTo>
                    <a:pt x="1159" y="1779"/>
                    <a:pt x="1148" y="1761"/>
                    <a:pt x="1136" y="1742"/>
                  </a:cubicBezTo>
                  <a:lnTo>
                    <a:pt x="1104" y="1686"/>
                  </a:lnTo>
                  <a:cubicBezTo>
                    <a:pt x="1083" y="1648"/>
                    <a:pt x="1062" y="1613"/>
                    <a:pt x="1042" y="1580"/>
                  </a:cubicBezTo>
                  <a:cubicBezTo>
                    <a:pt x="1021" y="1545"/>
                    <a:pt x="1003" y="1513"/>
                    <a:pt x="984" y="1481"/>
                  </a:cubicBezTo>
                  <a:cubicBezTo>
                    <a:pt x="966" y="1450"/>
                    <a:pt x="944" y="1420"/>
                    <a:pt x="925" y="1393"/>
                  </a:cubicBezTo>
                  <a:cubicBezTo>
                    <a:pt x="908" y="1368"/>
                    <a:pt x="890" y="1343"/>
                    <a:pt x="873" y="1321"/>
                  </a:cubicBezTo>
                  <a:cubicBezTo>
                    <a:pt x="855" y="1296"/>
                    <a:pt x="839" y="1274"/>
                    <a:pt x="825" y="1252"/>
                  </a:cubicBezTo>
                  <a:cubicBezTo>
                    <a:pt x="794" y="1207"/>
                    <a:pt x="766" y="1165"/>
                    <a:pt x="739" y="1124"/>
                  </a:cubicBezTo>
                  <a:cubicBezTo>
                    <a:pt x="687" y="1044"/>
                    <a:pt x="640" y="976"/>
                    <a:pt x="602" y="914"/>
                  </a:cubicBezTo>
                  <a:cubicBezTo>
                    <a:pt x="584" y="882"/>
                    <a:pt x="565" y="856"/>
                    <a:pt x="548" y="831"/>
                  </a:cubicBezTo>
                  <a:cubicBezTo>
                    <a:pt x="532" y="805"/>
                    <a:pt x="515" y="780"/>
                    <a:pt x="500" y="761"/>
                  </a:cubicBezTo>
                  <a:cubicBezTo>
                    <a:pt x="486" y="740"/>
                    <a:pt x="472" y="720"/>
                    <a:pt x="457" y="704"/>
                  </a:cubicBezTo>
                  <a:cubicBezTo>
                    <a:pt x="451" y="697"/>
                    <a:pt x="445" y="688"/>
                    <a:pt x="438" y="682"/>
                  </a:cubicBezTo>
                  <a:cubicBezTo>
                    <a:pt x="431" y="675"/>
                    <a:pt x="425" y="666"/>
                    <a:pt x="419" y="661"/>
                  </a:cubicBezTo>
                  <a:cubicBezTo>
                    <a:pt x="375" y="615"/>
                    <a:pt x="334" y="596"/>
                    <a:pt x="289" y="596"/>
                  </a:cubicBezTo>
                  <a:cubicBezTo>
                    <a:pt x="233" y="596"/>
                    <a:pt x="171" y="625"/>
                    <a:pt x="87" y="671"/>
                  </a:cubicBezTo>
                  <a:cubicBezTo>
                    <a:pt x="42" y="695"/>
                    <a:pt x="16" y="743"/>
                    <a:pt x="6" y="807"/>
                  </a:cubicBezTo>
                  <a:cubicBezTo>
                    <a:pt x="3" y="839"/>
                    <a:pt x="1" y="877"/>
                    <a:pt x="5" y="919"/>
                  </a:cubicBezTo>
                  <a:cubicBezTo>
                    <a:pt x="9" y="961"/>
                    <a:pt x="19" y="1005"/>
                    <a:pt x="32" y="1053"/>
                  </a:cubicBezTo>
                  <a:cubicBezTo>
                    <a:pt x="84" y="1245"/>
                    <a:pt x="207" y="1485"/>
                    <a:pt x="388" y="1713"/>
                  </a:cubicBezTo>
                  <a:cubicBezTo>
                    <a:pt x="414" y="1746"/>
                    <a:pt x="443" y="1778"/>
                    <a:pt x="472" y="1809"/>
                  </a:cubicBezTo>
                  <a:cubicBezTo>
                    <a:pt x="504" y="1841"/>
                    <a:pt x="536" y="1870"/>
                    <a:pt x="569" y="1901"/>
                  </a:cubicBezTo>
                  <a:cubicBezTo>
                    <a:pt x="585" y="1916"/>
                    <a:pt x="602" y="1931"/>
                    <a:pt x="621" y="1945"/>
                  </a:cubicBezTo>
                  <a:cubicBezTo>
                    <a:pt x="638" y="1959"/>
                    <a:pt x="655" y="1974"/>
                    <a:pt x="674" y="1987"/>
                  </a:cubicBezTo>
                  <a:cubicBezTo>
                    <a:pt x="710" y="2015"/>
                    <a:pt x="746" y="2041"/>
                    <a:pt x="783" y="2068"/>
                  </a:cubicBezTo>
                  <a:cubicBezTo>
                    <a:pt x="820" y="2094"/>
                    <a:pt x="858" y="2120"/>
                    <a:pt x="895" y="2146"/>
                  </a:cubicBezTo>
                  <a:cubicBezTo>
                    <a:pt x="913" y="2158"/>
                    <a:pt x="930" y="2170"/>
                    <a:pt x="949" y="2183"/>
                  </a:cubicBezTo>
                  <a:lnTo>
                    <a:pt x="1006" y="2219"/>
                  </a:lnTo>
                  <a:cubicBezTo>
                    <a:pt x="1044" y="2243"/>
                    <a:pt x="1078" y="2267"/>
                    <a:pt x="1115" y="2293"/>
                  </a:cubicBezTo>
                  <a:cubicBezTo>
                    <a:pt x="1151" y="2318"/>
                    <a:pt x="1186" y="2341"/>
                    <a:pt x="1219" y="2366"/>
                  </a:cubicBezTo>
                  <a:cubicBezTo>
                    <a:pt x="1437" y="2524"/>
                    <a:pt x="1643" y="2651"/>
                    <a:pt x="1804" y="2734"/>
                  </a:cubicBezTo>
                  <a:cubicBezTo>
                    <a:pt x="1688" y="2962"/>
                    <a:pt x="1557" y="3183"/>
                    <a:pt x="1406" y="3377"/>
                  </a:cubicBezTo>
                  <a:cubicBezTo>
                    <a:pt x="1249" y="3581"/>
                    <a:pt x="1085" y="3765"/>
                    <a:pt x="928" y="3924"/>
                  </a:cubicBezTo>
                  <a:cubicBezTo>
                    <a:pt x="771" y="4083"/>
                    <a:pt x="621" y="4219"/>
                    <a:pt x="491" y="4329"/>
                  </a:cubicBezTo>
                  <a:cubicBezTo>
                    <a:pt x="230" y="4549"/>
                    <a:pt x="56" y="4673"/>
                    <a:pt x="73" y="4703"/>
                  </a:cubicBezTo>
                  <a:cubicBezTo>
                    <a:pt x="105" y="4760"/>
                    <a:pt x="139" y="4781"/>
                    <a:pt x="176" y="4781"/>
                  </a:cubicBezTo>
                  <a:cubicBezTo>
                    <a:pt x="184" y="4781"/>
                    <a:pt x="193" y="4780"/>
                    <a:pt x="202" y="4778"/>
                  </a:cubicBezTo>
                  <a:cubicBezTo>
                    <a:pt x="247" y="4766"/>
                    <a:pt x="298" y="4731"/>
                    <a:pt x="354" y="4697"/>
                  </a:cubicBezTo>
                  <a:lnTo>
                    <a:pt x="354" y="4697"/>
                  </a:lnTo>
                  <a:cubicBezTo>
                    <a:pt x="311" y="4739"/>
                    <a:pt x="274" y="4781"/>
                    <a:pt x="254" y="4819"/>
                  </a:cubicBezTo>
                  <a:cubicBezTo>
                    <a:pt x="234" y="4859"/>
                    <a:pt x="229" y="4896"/>
                    <a:pt x="246" y="4926"/>
                  </a:cubicBezTo>
                  <a:cubicBezTo>
                    <a:pt x="247" y="4927"/>
                    <a:pt x="248" y="4928"/>
                    <a:pt x="251" y="4928"/>
                  </a:cubicBezTo>
                  <a:cubicBezTo>
                    <a:pt x="259" y="4928"/>
                    <a:pt x="274" y="4921"/>
                    <a:pt x="295" y="4908"/>
                  </a:cubicBezTo>
                  <a:cubicBezTo>
                    <a:pt x="310" y="4898"/>
                    <a:pt x="326" y="4887"/>
                    <a:pt x="347" y="4873"/>
                  </a:cubicBezTo>
                  <a:cubicBezTo>
                    <a:pt x="355" y="4867"/>
                    <a:pt x="366" y="4859"/>
                    <a:pt x="377" y="4851"/>
                  </a:cubicBezTo>
                  <a:cubicBezTo>
                    <a:pt x="389" y="4843"/>
                    <a:pt x="399" y="4833"/>
                    <a:pt x="411" y="4824"/>
                  </a:cubicBezTo>
                  <a:cubicBezTo>
                    <a:pt x="434" y="4806"/>
                    <a:pt x="460" y="4785"/>
                    <a:pt x="486" y="4763"/>
                  </a:cubicBezTo>
                  <a:cubicBezTo>
                    <a:pt x="499" y="4752"/>
                    <a:pt x="513" y="4739"/>
                    <a:pt x="528" y="4727"/>
                  </a:cubicBezTo>
                  <a:cubicBezTo>
                    <a:pt x="541" y="4715"/>
                    <a:pt x="556" y="4701"/>
                    <a:pt x="571" y="4689"/>
                  </a:cubicBezTo>
                  <a:cubicBezTo>
                    <a:pt x="599" y="4664"/>
                    <a:pt x="630" y="4637"/>
                    <a:pt x="660" y="4609"/>
                  </a:cubicBezTo>
                  <a:cubicBezTo>
                    <a:pt x="692" y="4581"/>
                    <a:pt x="722" y="4550"/>
                    <a:pt x="753" y="4521"/>
                  </a:cubicBezTo>
                  <a:cubicBezTo>
                    <a:pt x="769" y="4506"/>
                    <a:pt x="784" y="4490"/>
                    <a:pt x="800" y="4475"/>
                  </a:cubicBezTo>
                  <a:cubicBezTo>
                    <a:pt x="815" y="4459"/>
                    <a:pt x="831" y="4442"/>
                    <a:pt x="847" y="4426"/>
                  </a:cubicBezTo>
                  <a:cubicBezTo>
                    <a:pt x="879" y="4394"/>
                    <a:pt x="910" y="4362"/>
                    <a:pt x="940" y="4331"/>
                  </a:cubicBezTo>
                  <a:cubicBezTo>
                    <a:pt x="1000" y="4265"/>
                    <a:pt x="1061" y="4202"/>
                    <a:pt x="1115" y="4139"/>
                  </a:cubicBezTo>
                  <a:cubicBezTo>
                    <a:pt x="1142" y="4108"/>
                    <a:pt x="1170" y="4078"/>
                    <a:pt x="1193" y="4049"/>
                  </a:cubicBezTo>
                  <a:cubicBezTo>
                    <a:pt x="1219" y="4019"/>
                    <a:pt x="1244" y="3992"/>
                    <a:pt x="1266" y="3965"/>
                  </a:cubicBezTo>
                  <a:cubicBezTo>
                    <a:pt x="1314" y="3915"/>
                    <a:pt x="1352" y="3869"/>
                    <a:pt x="1386" y="3834"/>
                  </a:cubicBezTo>
                  <a:cubicBezTo>
                    <a:pt x="1540" y="3675"/>
                    <a:pt x="1685" y="3524"/>
                    <a:pt x="1822" y="3377"/>
                  </a:cubicBezTo>
                  <a:cubicBezTo>
                    <a:pt x="1958" y="3229"/>
                    <a:pt x="2083" y="3085"/>
                    <a:pt x="2200" y="2945"/>
                  </a:cubicBezTo>
                  <a:lnTo>
                    <a:pt x="2284" y="2841"/>
                  </a:lnTo>
                  <a:cubicBezTo>
                    <a:pt x="2313" y="2805"/>
                    <a:pt x="2337" y="2771"/>
                    <a:pt x="2363" y="2738"/>
                  </a:cubicBezTo>
                  <a:cubicBezTo>
                    <a:pt x="2417" y="2670"/>
                    <a:pt x="2464" y="2600"/>
                    <a:pt x="2511" y="2535"/>
                  </a:cubicBezTo>
                  <a:cubicBezTo>
                    <a:pt x="2534" y="2501"/>
                    <a:pt x="2555" y="2467"/>
                    <a:pt x="2577" y="2434"/>
                  </a:cubicBezTo>
                  <a:cubicBezTo>
                    <a:pt x="2598" y="2400"/>
                    <a:pt x="2620" y="2368"/>
                    <a:pt x="2638" y="2335"/>
                  </a:cubicBezTo>
                  <a:cubicBezTo>
                    <a:pt x="2676" y="2268"/>
                    <a:pt x="2713" y="2204"/>
                    <a:pt x="2744" y="2139"/>
                  </a:cubicBezTo>
                  <a:cubicBezTo>
                    <a:pt x="2858" y="1907"/>
                    <a:pt x="2944" y="1693"/>
                    <a:pt x="3014" y="1503"/>
                  </a:cubicBezTo>
                  <a:cubicBezTo>
                    <a:pt x="3046" y="1408"/>
                    <a:pt x="3079" y="1317"/>
                    <a:pt x="3103" y="1234"/>
                  </a:cubicBezTo>
                  <a:cubicBezTo>
                    <a:pt x="3130" y="1149"/>
                    <a:pt x="3151" y="1069"/>
                    <a:pt x="3169" y="995"/>
                  </a:cubicBezTo>
                  <a:cubicBezTo>
                    <a:pt x="3243" y="700"/>
                    <a:pt x="3267" y="488"/>
                    <a:pt x="3269" y="342"/>
                  </a:cubicBezTo>
                  <a:cubicBezTo>
                    <a:pt x="3270" y="195"/>
                    <a:pt x="3245" y="112"/>
                    <a:pt x="3202" y="65"/>
                  </a:cubicBezTo>
                  <a:cubicBezTo>
                    <a:pt x="3153" y="20"/>
                    <a:pt x="3088" y="8"/>
                    <a:pt x="3002" y="0"/>
                  </a:cubicBezTo>
                  <a:cubicBezTo>
                    <a:pt x="3001" y="0"/>
                    <a:pt x="2999" y="0"/>
                    <a:pt x="29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2"/>
            <p:cNvSpPr/>
            <p:nvPr/>
          </p:nvSpPr>
          <p:spPr>
            <a:xfrm>
              <a:off x="3899150" y="2367475"/>
              <a:ext cx="59675" cy="18800"/>
            </a:xfrm>
            <a:custGeom>
              <a:rect b="b" l="l" r="r" t="t"/>
              <a:pathLst>
                <a:path extrusionOk="0" h="752" w="2387">
                  <a:moveTo>
                    <a:pt x="2330" y="0"/>
                  </a:moveTo>
                  <a:cubicBezTo>
                    <a:pt x="2253" y="0"/>
                    <a:pt x="1874" y="203"/>
                    <a:pt x="1735" y="214"/>
                  </a:cubicBezTo>
                  <a:cubicBezTo>
                    <a:pt x="1697" y="217"/>
                    <a:pt x="1659" y="219"/>
                    <a:pt x="1622" y="219"/>
                  </a:cubicBezTo>
                  <a:cubicBezTo>
                    <a:pt x="1324" y="219"/>
                    <a:pt x="1072" y="125"/>
                    <a:pt x="874" y="125"/>
                  </a:cubicBezTo>
                  <a:cubicBezTo>
                    <a:pt x="870" y="125"/>
                    <a:pt x="866" y="125"/>
                    <a:pt x="862" y="125"/>
                  </a:cubicBezTo>
                  <a:cubicBezTo>
                    <a:pt x="49" y="141"/>
                    <a:pt x="0" y="136"/>
                    <a:pt x="28" y="481"/>
                  </a:cubicBezTo>
                  <a:cubicBezTo>
                    <a:pt x="43" y="657"/>
                    <a:pt x="315" y="751"/>
                    <a:pt x="664" y="751"/>
                  </a:cubicBezTo>
                  <a:cubicBezTo>
                    <a:pt x="722" y="751"/>
                    <a:pt x="781" y="749"/>
                    <a:pt x="842" y="744"/>
                  </a:cubicBezTo>
                  <a:cubicBezTo>
                    <a:pt x="1094" y="723"/>
                    <a:pt x="1365" y="577"/>
                    <a:pt x="1614" y="520"/>
                  </a:cubicBezTo>
                  <a:cubicBezTo>
                    <a:pt x="2040" y="426"/>
                    <a:pt x="2386" y="348"/>
                    <a:pt x="2381" y="286"/>
                  </a:cubicBezTo>
                  <a:cubicBezTo>
                    <a:pt x="2371" y="167"/>
                    <a:pt x="2344" y="151"/>
                    <a:pt x="2310" y="151"/>
                  </a:cubicBezTo>
                  <a:cubicBezTo>
                    <a:pt x="2297" y="151"/>
                    <a:pt x="2284" y="153"/>
                    <a:pt x="2270" y="153"/>
                  </a:cubicBezTo>
                  <a:cubicBezTo>
                    <a:pt x="2317" y="125"/>
                    <a:pt x="2349" y="79"/>
                    <a:pt x="2343" y="8"/>
                  </a:cubicBezTo>
                  <a:cubicBezTo>
                    <a:pt x="2343" y="2"/>
                    <a:pt x="2338" y="0"/>
                    <a:pt x="2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2"/>
            <p:cNvSpPr/>
            <p:nvPr/>
          </p:nvSpPr>
          <p:spPr>
            <a:xfrm>
              <a:off x="3890100" y="2387675"/>
              <a:ext cx="61650" cy="20950"/>
            </a:xfrm>
            <a:custGeom>
              <a:rect b="b" l="l" r="r" t="t"/>
              <a:pathLst>
                <a:path extrusionOk="0" h="838" w="2466">
                  <a:moveTo>
                    <a:pt x="2393" y="0"/>
                  </a:moveTo>
                  <a:cubicBezTo>
                    <a:pt x="2319" y="0"/>
                    <a:pt x="1932" y="227"/>
                    <a:pt x="1789" y="245"/>
                  </a:cubicBezTo>
                  <a:cubicBezTo>
                    <a:pt x="1724" y="253"/>
                    <a:pt x="1662" y="257"/>
                    <a:pt x="1601" y="257"/>
                  </a:cubicBezTo>
                  <a:cubicBezTo>
                    <a:pt x="1343" y="257"/>
                    <a:pt x="1118" y="197"/>
                    <a:pt x="936" y="197"/>
                  </a:cubicBezTo>
                  <a:cubicBezTo>
                    <a:pt x="920" y="197"/>
                    <a:pt x="903" y="198"/>
                    <a:pt x="887" y="199"/>
                  </a:cubicBezTo>
                  <a:cubicBezTo>
                    <a:pt x="51" y="256"/>
                    <a:pt x="0" y="254"/>
                    <a:pt x="46" y="596"/>
                  </a:cubicBezTo>
                  <a:cubicBezTo>
                    <a:pt x="67" y="757"/>
                    <a:pt x="306" y="838"/>
                    <a:pt x="623" y="838"/>
                  </a:cubicBezTo>
                  <a:cubicBezTo>
                    <a:pt x="709" y="838"/>
                    <a:pt x="801" y="832"/>
                    <a:pt x="895" y="820"/>
                  </a:cubicBezTo>
                  <a:cubicBezTo>
                    <a:pt x="1154" y="786"/>
                    <a:pt x="1426" y="627"/>
                    <a:pt x="1680" y="558"/>
                  </a:cubicBezTo>
                  <a:cubicBezTo>
                    <a:pt x="2115" y="441"/>
                    <a:pt x="2466" y="347"/>
                    <a:pt x="2458" y="285"/>
                  </a:cubicBezTo>
                  <a:cubicBezTo>
                    <a:pt x="2442" y="171"/>
                    <a:pt x="2415" y="154"/>
                    <a:pt x="2382" y="154"/>
                  </a:cubicBezTo>
                  <a:cubicBezTo>
                    <a:pt x="2368" y="154"/>
                    <a:pt x="2353" y="157"/>
                    <a:pt x="2337" y="157"/>
                  </a:cubicBezTo>
                  <a:cubicBezTo>
                    <a:pt x="2383" y="128"/>
                    <a:pt x="2415" y="80"/>
                    <a:pt x="2406" y="8"/>
                  </a:cubicBezTo>
                  <a:cubicBezTo>
                    <a:pt x="2405" y="3"/>
                    <a:pt x="2401" y="0"/>
                    <a:pt x="2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2"/>
            <p:cNvSpPr/>
            <p:nvPr/>
          </p:nvSpPr>
          <p:spPr>
            <a:xfrm>
              <a:off x="3968125" y="2357975"/>
              <a:ext cx="86000" cy="52050"/>
            </a:xfrm>
            <a:custGeom>
              <a:rect b="b" l="l" r="r" t="t"/>
              <a:pathLst>
                <a:path extrusionOk="0" h="2082" w="3440">
                  <a:moveTo>
                    <a:pt x="1906" y="522"/>
                  </a:moveTo>
                  <a:cubicBezTo>
                    <a:pt x="1906" y="522"/>
                    <a:pt x="1906" y="522"/>
                    <a:pt x="1906" y="522"/>
                  </a:cubicBezTo>
                  <a:lnTo>
                    <a:pt x="1906" y="523"/>
                  </a:lnTo>
                  <a:lnTo>
                    <a:pt x="1907" y="525"/>
                  </a:lnTo>
                  <a:lnTo>
                    <a:pt x="1909" y="528"/>
                  </a:lnTo>
                  <a:lnTo>
                    <a:pt x="1907" y="523"/>
                  </a:lnTo>
                  <a:cubicBezTo>
                    <a:pt x="1906" y="522"/>
                    <a:pt x="1906" y="522"/>
                    <a:pt x="1906" y="522"/>
                  </a:cubicBezTo>
                  <a:close/>
                  <a:moveTo>
                    <a:pt x="2949" y="0"/>
                  </a:moveTo>
                  <a:cubicBezTo>
                    <a:pt x="2938" y="0"/>
                    <a:pt x="2926" y="0"/>
                    <a:pt x="2916" y="1"/>
                  </a:cubicBezTo>
                  <a:cubicBezTo>
                    <a:pt x="2905" y="2"/>
                    <a:pt x="2894" y="4"/>
                    <a:pt x="2882" y="4"/>
                  </a:cubicBezTo>
                  <a:cubicBezTo>
                    <a:pt x="2861" y="8"/>
                    <a:pt x="2839" y="11"/>
                    <a:pt x="2819" y="17"/>
                  </a:cubicBezTo>
                  <a:cubicBezTo>
                    <a:pt x="2799" y="23"/>
                    <a:pt x="2777" y="29"/>
                    <a:pt x="2760" y="37"/>
                  </a:cubicBezTo>
                  <a:cubicBezTo>
                    <a:pt x="2751" y="40"/>
                    <a:pt x="2743" y="43"/>
                    <a:pt x="2734" y="47"/>
                  </a:cubicBezTo>
                  <a:cubicBezTo>
                    <a:pt x="2727" y="51"/>
                    <a:pt x="2718" y="55"/>
                    <a:pt x="2710" y="58"/>
                  </a:cubicBezTo>
                  <a:cubicBezTo>
                    <a:pt x="2648" y="87"/>
                    <a:pt x="2598" y="123"/>
                    <a:pt x="2554" y="155"/>
                  </a:cubicBezTo>
                  <a:cubicBezTo>
                    <a:pt x="2508" y="188"/>
                    <a:pt x="2473" y="220"/>
                    <a:pt x="2441" y="249"/>
                  </a:cubicBezTo>
                  <a:cubicBezTo>
                    <a:pt x="2370" y="316"/>
                    <a:pt x="2303" y="384"/>
                    <a:pt x="2242" y="453"/>
                  </a:cubicBezTo>
                  <a:cubicBezTo>
                    <a:pt x="2212" y="489"/>
                    <a:pt x="2181" y="523"/>
                    <a:pt x="2154" y="559"/>
                  </a:cubicBezTo>
                  <a:cubicBezTo>
                    <a:pt x="2148" y="566"/>
                    <a:pt x="2141" y="576"/>
                    <a:pt x="2135" y="585"/>
                  </a:cubicBezTo>
                  <a:lnTo>
                    <a:pt x="2124" y="597"/>
                  </a:lnTo>
                  <a:lnTo>
                    <a:pt x="2119" y="606"/>
                  </a:lnTo>
                  <a:cubicBezTo>
                    <a:pt x="2111" y="615"/>
                    <a:pt x="2103" y="624"/>
                    <a:pt x="2097" y="634"/>
                  </a:cubicBezTo>
                  <a:cubicBezTo>
                    <a:pt x="2040" y="708"/>
                    <a:pt x="2000" y="775"/>
                    <a:pt x="1971" y="823"/>
                  </a:cubicBezTo>
                  <a:cubicBezTo>
                    <a:pt x="1947" y="871"/>
                    <a:pt x="1928" y="912"/>
                    <a:pt x="1917" y="944"/>
                  </a:cubicBezTo>
                  <a:lnTo>
                    <a:pt x="1912" y="956"/>
                  </a:lnTo>
                  <a:lnTo>
                    <a:pt x="1911" y="962"/>
                  </a:lnTo>
                  <a:lnTo>
                    <a:pt x="1910" y="964"/>
                  </a:lnTo>
                  <a:lnTo>
                    <a:pt x="1910" y="966"/>
                  </a:lnTo>
                  <a:lnTo>
                    <a:pt x="1909" y="963"/>
                  </a:lnTo>
                  <a:cubicBezTo>
                    <a:pt x="1904" y="947"/>
                    <a:pt x="1898" y="929"/>
                    <a:pt x="1895" y="913"/>
                  </a:cubicBezTo>
                  <a:cubicBezTo>
                    <a:pt x="1889" y="880"/>
                    <a:pt x="1885" y="846"/>
                    <a:pt x="1885" y="815"/>
                  </a:cubicBezTo>
                  <a:cubicBezTo>
                    <a:pt x="1885" y="753"/>
                    <a:pt x="1894" y="698"/>
                    <a:pt x="1900" y="652"/>
                  </a:cubicBezTo>
                  <a:cubicBezTo>
                    <a:pt x="1907" y="607"/>
                    <a:pt x="1910" y="568"/>
                    <a:pt x="1907" y="538"/>
                  </a:cubicBezTo>
                  <a:cubicBezTo>
                    <a:pt x="1907" y="534"/>
                    <a:pt x="1907" y="532"/>
                    <a:pt x="1906" y="528"/>
                  </a:cubicBezTo>
                  <a:lnTo>
                    <a:pt x="1906" y="523"/>
                  </a:lnTo>
                  <a:lnTo>
                    <a:pt x="1902" y="513"/>
                  </a:lnTo>
                  <a:cubicBezTo>
                    <a:pt x="1890" y="479"/>
                    <a:pt x="1874" y="446"/>
                    <a:pt x="1856" y="414"/>
                  </a:cubicBezTo>
                  <a:cubicBezTo>
                    <a:pt x="1847" y="398"/>
                    <a:pt x="1837" y="380"/>
                    <a:pt x="1826" y="364"/>
                  </a:cubicBezTo>
                  <a:lnTo>
                    <a:pt x="1809" y="340"/>
                  </a:lnTo>
                  <a:cubicBezTo>
                    <a:pt x="1803" y="332"/>
                    <a:pt x="1797" y="322"/>
                    <a:pt x="1791" y="314"/>
                  </a:cubicBezTo>
                  <a:lnTo>
                    <a:pt x="1746" y="265"/>
                  </a:lnTo>
                  <a:cubicBezTo>
                    <a:pt x="1730" y="251"/>
                    <a:pt x="1714" y="236"/>
                    <a:pt x="1696" y="222"/>
                  </a:cubicBezTo>
                  <a:cubicBezTo>
                    <a:pt x="1628" y="169"/>
                    <a:pt x="1546" y="133"/>
                    <a:pt x="1461" y="115"/>
                  </a:cubicBezTo>
                  <a:cubicBezTo>
                    <a:pt x="1426" y="108"/>
                    <a:pt x="1390" y="104"/>
                    <a:pt x="1353" y="104"/>
                  </a:cubicBezTo>
                  <a:cubicBezTo>
                    <a:pt x="1304" y="104"/>
                    <a:pt x="1254" y="111"/>
                    <a:pt x="1207" y="123"/>
                  </a:cubicBezTo>
                  <a:cubicBezTo>
                    <a:pt x="1196" y="125"/>
                    <a:pt x="1185" y="128"/>
                    <a:pt x="1175" y="130"/>
                  </a:cubicBezTo>
                  <a:lnTo>
                    <a:pt x="1148" y="140"/>
                  </a:lnTo>
                  <a:cubicBezTo>
                    <a:pt x="1139" y="142"/>
                    <a:pt x="1130" y="146"/>
                    <a:pt x="1122" y="149"/>
                  </a:cubicBezTo>
                  <a:lnTo>
                    <a:pt x="1096" y="160"/>
                  </a:lnTo>
                  <a:lnTo>
                    <a:pt x="1071" y="171"/>
                  </a:lnTo>
                  <a:lnTo>
                    <a:pt x="1048" y="183"/>
                  </a:lnTo>
                  <a:lnTo>
                    <a:pt x="1025" y="195"/>
                  </a:lnTo>
                  <a:cubicBezTo>
                    <a:pt x="1017" y="199"/>
                    <a:pt x="1010" y="203"/>
                    <a:pt x="1003" y="206"/>
                  </a:cubicBezTo>
                  <a:cubicBezTo>
                    <a:pt x="948" y="241"/>
                    <a:pt x="899" y="276"/>
                    <a:pt x="854" y="314"/>
                  </a:cubicBezTo>
                  <a:cubicBezTo>
                    <a:pt x="811" y="351"/>
                    <a:pt x="773" y="389"/>
                    <a:pt x="738" y="429"/>
                  </a:cubicBezTo>
                  <a:lnTo>
                    <a:pt x="724" y="443"/>
                  </a:lnTo>
                  <a:lnTo>
                    <a:pt x="712" y="457"/>
                  </a:lnTo>
                  <a:cubicBezTo>
                    <a:pt x="704" y="466"/>
                    <a:pt x="697" y="474"/>
                    <a:pt x="690" y="484"/>
                  </a:cubicBezTo>
                  <a:cubicBezTo>
                    <a:pt x="676" y="499"/>
                    <a:pt x="664" y="515"/>
                    <a:pt x="650" y="529"/>
                  </a:cubicBezTo>
                  <a:cubicBezTo>
                    <a:pt x="626" y="88"/>
                    <a:pt x="542" y="40"/>
                    <a:pt x="371" y="37"/>
                  </a:cubicBezTo>
                  <a:cubicBezTo>
                    <a:pt x="370" y="37"/>
                    <a:pt x="370" y="37"/>
                    <a:pt x="369" y="37"/>
                  </a:cubicBezTo>
                  <a:cubicBezTo>
                    <a:pt x="222" y="37"/>
                    <a:pt x="97" y="787"/>
                    <a:pt x="24" y="1861"/>
                  </a:cubicBezTo>
                  <a:cubicBezTo>
                    <a:pt x="15" y="1904"/>
                    <a:pt x="8" y="1946"/>
                    <a:pt x="0" y="1987"/>
                  </a:cubicBezTo>
                  <a:lnTo>
                    <a:pt x="15" y="1989"/>
                  </a:lnTo>
                  <a:cubicBezTo>
                    <a:pt x="14" y="2000"/>
                    <a:pt x="14" y="2013"/>
                    <a:pt x="13" y="2026"/>
                  </a:cubicBezTo>
                  <a:lnTo>
                    <a:pt x="611" y="2078"/>
                  </a:lnTo>
                  <a:cubicBezTo>
                    <a:pt x="615" y="2065"/>
                    <a:pt x="617" y="2053"/>
                    <a:pt x="618" y="2041"/>
                  </a:cubicBezTo>
                  <a:lnTo>
                    <a:pt x="629" y="2042"/>
                  </a:lnTo>
                  <a:cubicBezTo>
                    <a:pt x="631" y="2021"/>
                    <a:pt x="631" y="1999"/>
                    <a:pt x="632" y="1979"/>
                  </a:cubicBezTo>
                  <a:cubicBezTo>
                    <a:pt x="697" y="1693"/>
                    <a:pt x="813" y="1398"/>
                    <a:pt x="986" y="1123"/>
                  </a:cubicBezTo>
                  <a:cubicBezTo>
                    <a:pt x="1039" y="1039"/>
                    <a:pt x="1095" y="958"/>
                    <a:pt x="1155" y="880"/>
                  </a:cubicBezTo>
                  <a:cubicBezTo>
                    <a:pt x="1187" y="838"/>
                    <a:pt x="1213" y="806"/>
                    <a:pt x="1240" y="776"/>
                  </a:cubicBezTo>
                  <a:cubicBezTo>
                    <a:pt x="1267" y="747"/>
                    <a:pt x="1294" y="722"/>
                    <a:pt x="1316" y="706"/>
                  </a:cubicBezTo>
                  <a:cubicBezTo>
                    <a:pt x="1319" y="704"/>
                    <a:pt x="1321" y="703"/>
                    <a:pt x="1325" y="701"/>
                  </a:cubicBezTo>
                  <a:cubicBezTo>
                    <a:pt x="1327" y="699"/>
                    <a:pt x="1330" y="697"/>
                    <a:pt x="1332" y="695"/>
                  </a:cubicBezTo>
                  <a:lnTo>
                    <a:pt x="1340" y="692"/>
                  </a:lnTo>
                  <a:cubicBezTo>
                    <a:pt x="1342" y="690"/>
                    <a:pt x="1343" y="688"/>
                    <a:pt x="1346" y="688"/>
                  </a:cubicBezTo>
                  <a:cubicBezTo>
                    <a:pt x="1350" y="687"/>
                    <a:pt x="1353" y="683"/>
                    <a:pt x="1354" y="683"/>
                  </a:cubicBezTo>
                  <a:cubicBezTo>
                    <a:pt x="1354" y="683"/>
                    <a:pt x="1354" y="683"/>
                    <a:pt x="1354" y="683"/>
                  </a:cubicBezTo>
                  <a:lnTo>
                    <a:pt x="1356" y="682"/>
                  </a:lnTo>
                  <a:lnTo>
                    <a:pt x="1357" y="681"/>
                  </a:lnTo>
                  <a:cubicBezTo>
                    <a:pt x="1361" y="677"/>
                    <a:pt x="1367" y="676"/>
                    <a:pt x="1373" y="674"/>
                  </a:cubicBezTo>
                  <a:cubicBezTo>
                    <a:pt x="1374" y="673"/>
                    <a:pt x="1376" y="673"/>
                    <a:pt x="1377" y="673"/>
                  </a:cubicBezTo>
                  <a:cubicBezTo>
                    <a:pt x="1379" y="673"/>
                    <a:pt x="1381" y="674"/>
                    <a:pt x="1384" y="674"/>
                  </a:cubicBezTo>
                  <a:cubicBezTo>
                    <a:pt x="1386" y="674"/>
                    <a:pt x="1386" y="676"/>
                    <a:pt x="1389" y="676"/>
                  </a:cubicBezTo>
                  <a:lnTo>
                    <a:pt x="1390" y="676"/>
                  </a:lnTo>
                  <a:lnTo>
                    <a:pt x="1391" y="677"/>
                  </a:lnTo>
                  <a:lnTo>
                    <a:pt x="1397" y="681"/>
                  </a:lnTo>
                  <a:lnTo>
                    <a:pt x="1402" y="687"/>
                  </a:lnTo>
                  <a:cubicBezTo>
                    <a:pt x="1404" y="689"/>
                    <a:pt x="1406" y="690"/>
                    <a:pt x="1407" y="693"/>
                  </a:cubicBezTo>
                  <a:lnTo>
                    <a:pt x="1420" y="709"/>
                  </a:lnTo>
                  <a:cubicBezTo>
                    <a:pt x="1422" y="711"/>
                    <a:pt x="1423" y="716"/>
                    <a:pt x="1426" y="719"/>
                  </a:cubicBezTo>
                  <a:lnTo>
                    <a:pt x="1428" y="724"/>
                  </a:lnTo>
                  <a:lnTo>
                    <a:pt x="1429" y="726"/>
                  </a:lnTo>
                  <a:lnTo>
                    <a:pt x="1431" y="727"/>
                  </a:lnTo>
                  <a:lnTo>
                    <a:pt x="1431" y="730"/>
                  </a:lnTo>
                  <a:lnTo>
                    <a:pt x="1433" y="735"/>
                  </a:lnTo>
                  <a:lnTo>
                    <a:pt x="1436" y="740"/>
                  </a:lnTo>
                  <a:lnTo>
                    <a:pt x="1437" y="742"/>
                  </a:lnTo>
                  <a:lnTo>
                    <a:pt x="1439" y="748"/>
                  </a:lnTo>
                  <a:lnTo>
                    <a:pt x="1442" y="757"/>
                  </a:lnTo>
                  <a:lnTo>
                    <a:pt x="1447" y="778"/>
                  </a:lnTo>
                  <a:lnTo>
                    <a:pt x="1458" y="817"/>
                  </a:lnTo>
                  <a:lnTo>
                    <a:pt x="1466" y="905"/>
                  </a:lnTo>
                  <a:lnTo>
                    <a:pt x="1470" y="1003"/>
                  </a:lnTo>
                  <a:lnTo>
                    <a:pt x="1472" y="1103"/>
                  </a:lnTo>
                  <a:lnTo>
                    <a:pt x="1479" y="1199"/>
                  </a:lnTo>
                  <a:lnTo>
                    <a:pt x="1490" y="1283"/>
                  </a:lnTo>
                  <a:lnTo>
                    <a:pt x="1503" y="1350"/>
                  </a:lnTo>
                  <a:cubicBezTo>
                    <a:pt x="1508" y="1370"/>
                    <a:pt x="1514" y="1388"/>
                    <a:pt x="1518" y="1407"/>
                  </a:cubicBezTo>
                  <a:cubicBezTo>
                    <a:pt x="1523" y="1423"/>
                    <a:pt x="1529" y="1440"/>
                    <a:pt x="1534" y="1455"/>
                  </a:cubicBezTo>
                  <a:cubicBezTo>
                    <a:pt x="1555" y="1512"/>
                    <a:pt x="1574" y="1551"/>
                    <a:pt x="1593" y="1589"/>
                  </a:cubicBezTo>
                  <a:lnTo>
                    <a:pt x="1652" y="1707"/>
                  </a:lnTo>
                  <a:cubicBezTo>
                    <a:pt x="1674" y="1750"/>
                    <a:pt x="1700" y="1796"/>
                    <a:pt x="1734" y="1852"/>
                  </a:cubicBezTo>
                  <a:lnTo>
                    <a:pt x="1748" y="1874"/>
                  </a:lnTo>
                  <a:lnTo>
                    <a:pt x="1762" y="1896"/>
                  </a:lnTo>
                  <a:lnTo>
                    <a:pt x="1769" y="1907"/>
                  </a:lnTo>
                  <a:lnTo>
                    <a:pt x="1773" y="1912"/>
                  </a:lnTo>
                  <a:lnTo>
                    <a:pt x="1775" y="1914"/>
                  </a:lnTo>
                  <a:lnTo>
                    <a:pt x="1775" y="1913"/>
                  </a:lnTo>
                  <a:lnTo>
                    <a:pt x="1778" y="1907"/>
                  </a:lnTo>
                  <a:lnTo>
                    <a:pt x="1787" y="1893"/>
                  </a:lnTo>
                  <a:lnTo>
                    <a:pt x="1791" y="1886"/>
                  </a:lnTo>
                  <a:lnTo>
                    <a:pt x="1796" y="1881"/>
                  </a:lnTo>
                  <a:cubicBezTo>
                    <a:pt x="1799" y="1877"/>
                    <a:pt x="1804" y="1875"/>
                    <a:pt x="1807" y="1870"/>
                  </a:cubicBezTo>
                  <a:lnTo>
                    <a:pt x="1812" y="1865"/>
                  </a:lnTo>
                  <a:cubicBezTo>
                    <a:pt x="1813" y="1863"/>
                    <a:pt x="1818" y="1863"/>
                    <a:pt x="1819" y="1861"/>
                  </a:cubicBezTo>
                  <a:cubicBezTo>
                    <a:pt x="1824" y="1859"/>
                    <a:pt x="1828" y="1857"/>
                    <a:pt x="1834" y="1854"/>
                  </a:cubicBezTo>
                  <a:lnTo>
                    <a:pt x="1841" y="1850"/>
                  </a:lnTo>
                  <a:cubicBezTo>
                    <a:pt x="1842" y="1850"/>
                    <a:pt x="1845" y="1849"/>
                    <a:pt x="1846" y="1849"/>
                  </a:cubicBezTo>
                  <a:lnTo>
                    <a:pt x="1880" y="1849"/>
                  </a:lnTo>
                  <a:cubicBezTo>
                    <a:pt x="1882" y="1849"/>
                    <a:pt x="1884" y="1849"/>
                    <a:pt x="1886" y="1849"/>
                  </a:cubicBezTo>
                  <a:cubicBezTo>
                    <a:pt x="1888" y="1849"/>
                    <a:pt x="1890" y="1849"/>
                    <a:pt x="1893" y="1850"/>
                  </a:cubicBezTo>
                  <a:cubicBezTo>
                    <a:pt x="1911" y="1859"/>
                    <a:pt x="1931" y="1865"/>
                    <a:pt x="1949" y="1871"/>
                  </a:cubicBezTo>
                  <a:cubicBezTo>
                    <a:pt x="1964" y="1817"/>
                    <a:pt x="1979" y="1762"/>
                    <a:pt x="1992" y="1707"/>
                  </a:cubicBezTo>
                  <a:cubicBezTo>
                    <a:pt x="2006" y="1653"/>
                    <a:pt x="2020" y="1596"/>
                    <a:pt x="2033" y="1553"/>
                  </a:cubicBezTo>
                  <a:cubicBezTo>
                    <a:pt x="2044" y="1508"/>
                    <a:pt x="2057" y="1462"/>
                    <a:pt x="2070" y="1418"/>
                  </a:cubicBezTo>
                  <a:lnTo>
                    <a:pt x="2079" y="1385"/>
                  </a:lnTo>
                  <a:lnTo>
                    <a:pt x="2083" y="1369"/>
                  </a:lnTo>
                  <a:lnTo>
                    <a:pt x="2086" y="1360"/>
                  </a:lnTo>
                  <a:lnTo>
                    <a:pt x="2088" y="1354"/>
                  </a:lnTo>
                  <a:cubicBezTo>
                    <a:pt x="2094" y="1336"/>
                    <a:pt x="2100" y="1318"/>
                    <a:pt x="2106" y="1301"/>
                  </a:cubicBezTo>
                  <a:cubicBezTo>
                    <a:pt x="2116" y="1267"/>
                    <a:pt x="2129" y="1231"/>
                    <a:pt x="2140" y="1198"/>
                  </a:cubicBezTo>
                  <a:lnTo>
                    <a:pt x="2148" y="1172"/>
                  </a:lnTo>
                  <a:lnTo>
                    <a:pt x="2157" y="1152"/>
                  </a:lnTo>
                  <a:cubicBezTo>
                    <a:pt x="2163" y="1139"/>
                    <a:pt x="2169" y="1125"/>
                    <a:pt x="2174" y="1112"/>
                  </a:cubicBezTo>
                  <a:cubicBezTo>
                    <a:pt x="2186" y="1086"/>
                    <a:pt x="2197" y="1059"/>
                    <a:pt x="2210" y="1034"/>
                  </a:cubicBezTo>
                  <a:cubicBezTo>
                    <a:pt x="2212" y="1027"/>
                    <a:pt x="2215" y="1022"/>
                    <a:pt x="2218" y="1016"/>
                  </a:cubicBezTo>
                  <a:lnTo>
                    <a:pt x="2228" y="999"/>
                  </a:lnTo>
                  <a:lnTo>
                    <a:pt x="2247" y="966"/>
                  </a:lnTo>
                  <a:cubicBezTo>
                    <a:pt x="2258" y="947"/>
                    <a:pt x="2267" y="928"/>
                    <a:pt x="2278" y="909"/>
                  </a:cubicBezTo>
                  <a:cubicBezTo>
                    <a:pt x="2288" y="891"/>
                    <a:pt x="2299" y="875"/>
                    <a:pt x="2312" y="856"/>
                  </a:cubicBezTo>
                  <a:cubicBezTo>
                    <a:pt x="2333" y="824"/>
                    <a:pt x="2358" y="783"/>
                    <a:pt x="2371" y="768"/>
                  </a:cubicBezTo>
                  <a:lnTo>
                    <a:pt x="2394" y="736"/>
                  </a:lnTo>
                  <a:cubicBezTo>
                    <a:pt x="2401" y="725"/>
                    <a:pt x="2409" y="714"/>
                    <a:pt x="2416" y="705"/>
                  </a:cubicBezTo>
                  <a:cubicBezTo>
                    <a:pt x="2431" y="684"/>
                    <a:pt x="2446" y="665"/>
                    <a:pt x="2462" y="646"/>
                  </a:cubicBezTo>
                  <a:cubicBezTo>
                    <a:pt x="2478" y="627"/>
                    <a:pt x="2492" y="608"/>
                    <a:pt x="2508" y="590"/>
                  </a:cubicBezTo>
                  <a:cubicBezTo>
                    <a:pt x="2525" y="571"/>
                    <a:pt x="2541" y="553"/>
                    <a:pt x="2557" y="534"/>
                  </a:cubicBezTo>
                  <a:cubicBezTo>
                    <a:pt x="2573" y="516"/>
                    <a:pt x="2591" y="500"/>
                    <a:pt x="2607" y="482"/>
                  </a:cubicBezTo>
                  <a:cubicBezTo>
                    <a:pt x="2624" y="464"/>
                    <a:pt x="2640" y="448"/>
                    <a:pt x="2656" y="434"/>
                  </a:cubicBezTo>
                  <a:cubicBezTo>
                    <a:pt x="2688" y="404"/>
                    <a:pt x="2722" y="377"/>
                    <a:pt x="2756" y="355"/>
                  </a:cubicBezTo>
                  <a:cubicBezTo>
                    <a:pt x="2774" y="344"/>
                    <a:pt x="2791" y="333"/>
                    <a:pt x="2808" y="325"/>
                  </a:cubicBezTo>
                  <a:cubicBezTo>
                    <a:pt x="2825" y="317"/>
                    <a:pt x="2845" y="308"/>
                    <a:pt x="2857" y="303"/>
                  </a:cubicBezTo>
                  <a:cubicBezTo>
                    <a:pt x="2882" y="295"/>
                    <a:pt x="2909" y="290"/>
                    <a:pt x="2936" y="290"/>
                  </a:cubicBezTo>
                  <a:cubicBezTo>
                    <a:pt x="2939" y="290"/>
                    <a:pt x="2941" y="290"/>
                    <a:pt x="2944" y="290"/>
                  </a:cubicBezTo>
                  <a:cubicBezTo>
                    <a:pt x="2951" y="291"/>
                    <a:pt x="2959" y="291"/>
                    <a:pt x="2965" y="292"/>
                  </a:cubicBezTo>
                  <a:cubicBezTo>
                    <a:pt x="2973" y="294"/>
                    <a:pt x="2980" y="296"/>
                    <a:pt x="2987" y="298"/>
                  </a:cubicBezTo>
                  <a:cubicBezTo>
                    <a:pt x="3002" y="302"/>
                    <a:pt x="3013" y="308"/>
                    <a:pt x="3027" y="317"/>
                  </a:cubicBezTo>
                  <a:cubicBezTo>
                    <a:pt x="3053" y="333"/>
                    <a:pt x="3071" y="356"/>
                    <a:pt x="3086" y="381"/>
                  </a:cubicBezTo>
                  <a:cubicBezTo>
                    <a:pt x="3094" y="393"/>
                    <a:pt x="3099" y="407"/>
                    <a:pt x="3105" y="421"/>
                  </a:cubicBezTo>
                  <a:lnTo>
                    <a:pt x="3109" y="432"/>
                  </a:lnTo>
                  <a:lnTo>
                    <a:pt x="3113" y="445"/>
                  </a:lnTo>
                  <a:cubicBezTo>
                    <a:pt x="3115" y="452"/>
                    <a:pt x="3118" y="462"/>
                    <a:pt x="3120" y="472"/>
                  </a:cubicBezTo>
                  <a:cubicBezTo>
                    <a:pt x="3136" y="544"/>
                    <a:pt x="3139" y="623"/>
                    <a:pt x="3135" y="701"/>
                  </a:cubicBezTo>
                  <a:cubicBezTo>
                    <a:pt x="3134" y="740"/>
                    <a:pt x="3129" y="779"/>
                    <a:pt x="3125" y="819"/>
                  </a:cubicBezTo>
                  <a:cubicBezTo>
                    <a:pt x="3121" y="860"/>
                    <a:pt x="3118" y="898"/>
                    <a:pt x="3114" y="937"/>
                  </a:cubicBezTo>
                  <a:cubicBezTo>
                    <a:pt x="3108" y="1014"/>
                    <a:pt x="3101" y="1089"/>
                    <a:pt x="3094" y="1159"/>
                  </a:cubicBezTo>
                  <a:cubicBezTo>
                    <a:pt x="3045" y="1724"/>
                    <a:pt x="3023" y="2074"/>
                    <a:pt x="3055" y="2080"/>
                  </a:cubicBezTo>
                  <a:cubicBezTo>
                    <a:pt x="3064" y="2081"/>
                    <a:pt x="3072" y="2082"/>
                    <a:pt x="3079" y="2082"/>
                  </a:cubicBezTo>
                  <a:cubicBezTo>
                    <a:pt x="3216" y="2082"/>
                    <a:pt x="3218" y="1904"/>
                    <a:pt x="3250" y="1708"/>
                  </a:cubicBezTo>
                  <a:lnTo>
                    <a:pt x="3250" y="1708"/>
                  </a:lnTo>
                  <a:cubicBezTo>
                    <a:pt x="3248" y="1902"/>
                    <a:pt x="3271" y="2051"/>
                    <a:pt x="3341" y="2059"/>
                  </a:cubicBezTo>
                  <a:cubicBezTo>
                    <a:pt x="3341" y="2059"/>
                    <a:pt x="3341" y="2059"/>
                    <a:pt x="3341" y="2059"/>
                  </a:cubicBezTo>
                  <a:cubicBezTo>
                    <a:pt x="3368" y="2059"/>
                    <a:pt x="3394" y="1592"/>
                    <a:pt x="3424" y="1046"/>
                  </a:cubicBezTo>
                  <a:cubicBezTo>
                    <a:pt x="3427" y="978"/>
                    <a:pt x="3430" y="908"/>
                    <a:pt x="3434" y="838"/>
                  </a:cubicBezTo>
                  <a:cubicBezTo>
                    <a:pt x="3436" y="819"/>
                    <a:pt x="3436" y="800"/>
                    <a:pt x="3437" y="781"/>
                  </a:cubicBezTo>
                  <a:cubicBezTo>
                    <a:pt x="3438" y="762"/>
                    <a:pt x="3438" y="742"/>
                    <a:pt x="3438" y="722"/>
                  </a:cubicBezTo>
                  <a:cubicBezTo>
                    <a:pt x="3438" y="682"/>
                    <a:pt x="3438" y="641"/>
                    <a:pt x="3436" y="601"/>
                  </a:cubicBezTo>
                  <a:cubicBezTo>
                    <a:pt x="3440" y="552"/>
                    <a:pt x="3436" y="510"/>
                    <a:pt x="3427" y="467"/>
                  </a:cubicBezTo>
                  <a:cubicBezTo>
                    <a:pt x="3424" y="446"/>
                    <a:pt x="3419" y="424"/>
                    <a:pt x="3414" y="402"/>
                  </a:cubicBezTo>
                  <a:cubicBezTo>
                    <a:pt x="3411" y="391"/>
                    <a:pt x="3409" y="380"/>
                    <a:pt x="3404" y="368"/>
                  </a:cubicBezTo>
                  <a:lnTo>
                    <a:pt x="3399" y="351"/>
                  </a:lnTo>
                  <a:lnTo>
                    <a:pt x="3393" y="333"/>
                  </a:lnTo>
                  <a:cubicBezTo>
                    <a:pt x="3375" y="282"/>
                    <a:pt x="3351" y="235"/>
                    <a:pt x="3322" y="192"/>
                  </a:cubicBezTo>
                  <a:cubicBezTo>
                    <a:pt x="3292" y="151"/>
                    <a:pt x="3255" y="114"/>
                    <a:pt x="3215" y="85"/>
                  </a:cubicBezTo>
                  <a:cubicBezTo>
                    <a:pt x="3195" y="70"/>
                    <a:pt x="3175" y="58"/>
                    <a:pt x="3152" y="47"/>
                  </a:cubicBezTo>
                  <a:cubicBezTo>
                    <a:pt x="3141" y="42"/>
                    <a:pt x="3130" y="37"/>
                    <a:pt x="3119" y="32"/>
                  </a:cubicBezTo>
                  <a:cubicBezTo>
                    <a:pt x="3108" y="28"/>
                    <a:pt x="3097" y="24"/>
                    <a:pt x="3085" y="21"/>
                  </a:cubicBezTo>
                  <a:cubicBezTo>
                    <a:pt x="3062" y="15"/>
                    <a:pt x="3039" y="7"/>
                    <a:pt x="3017" y="5"/>
                  </a:cubicBezTo>
                  <a:cubicBezTo>
                    <a:pt x="3005" y="4"/>
                    <a:pt x="2993" y="2"/>
                    <a:pt x="2983" y="1"/>
                  </a:cubicBezTo>
                  <a:cubicBezTo>
                    <a:pt x="2973" y="1"/>
                    <a:pt x="2960" y="1"/>
                    <a:pt x="2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2"/>
            <p:cNvSpPr/>
            <p:nvPr/>
          </p:nvSpPr>
          <p:spPr>
            <a:xfrm>
              <a:off x="4058425" y="2367150"/>
              <a:ext cx="48350" cy="58450"/>
            </a:xfrm>
            <a:custGeom>
              <a:rect b="b" l="l" r="r" t="t"/>
              <a:pathLst>
                <a:path extrusionOk="0" h="2338" w="1934">
                  <a:moveTo>
                    <a:pt x="380" y="0"/>
                  </a:moveTo>
                  <a:cubicBezTo>
                    <a:pt x="320" y="0"/>
                    <a:pt x="257" y="39"/>
                    <a:pt x="168" y="101"/>
                  </a:cubicBezTo>
                  <a:cubicBezTo>
                    <a:pt x="1" y="221"/>
                    <a:pt x="126" y="612"/>
                    <a:pt x="403" y="998"/>
                  </a:cubicBezTo>
                  <a:cubicBezTo>
                    <a:pt x="430" y="1039"/>
                    <a:pt x="463" y="1077"/>
                    <a:pt x="497" y="1115"/>
                  </a:cubicBezTo>
                  <a:cubicBezTo>
                    <a:pt x="463" y="1213"/>
                    <a:pt x="426" y="1311"/>
                    <a:pt x="383" y="1399"/>
                  </a:cubicBezTo>
                  <a:cubicBezTo>
                    <a:pt x="177" y="1819"/>
                    <a:pt x="8" y="2159"/>
                    <a:pt x="61" y="2194"/>
                  </a:cubicBezTo>
                  <a:cubicBezTo>
                    <a:pt x="114" y="2229"/>
                    <a:pt x="148" y="2242"/>
                    <a:pt x="171" y="2242"/>
                  </a:cubicBezTo>
                  <a:cubicBezTo>
                    <a:pt x="206" y="2242"/>
                    <a:pt x="217" y="2211"/>
                    <a:pt x="238" y="2184"/>
                  </a:cubicBezTo>
                  <a:lnTo>
                    <a:pt x="238" y="2184"/>
                  </a:lnTo>
                  <a:cubicBezTo>
                    <a:pt x="231" y="2240"/>
                    <a:pt x="245" y="2297"/>
                    <a:pt x="304" y="2336"/>
                  </a:cubicBezTo>
                  <a:cubicBezTo>
                    <a:pt x="305" y="2337"/>
                    <a:pt x="306" y="2337"/>
                    <a:pt x="308" y="2337"/>
                  </a:cubicBezTo>
                  <a:cubicBezTo>
                    <a:pt x="356" y="2337"/>
                    <a:pt x="455" y="1827"/>
                    <a:pt x="544" y="1692"/>
                  </a:cubicBezTo>
                  <a:cubicBezTo>
                    <a:pt x="623" y="1574"/>
                    <a:pt x="711" y="1478"/>
                    <a:pt x="800" y="1392"/>
                  </a:cubicBezTo>
                  <a:cubicBezTo>
                    <a:pt x="883" y="1465"/>
                    <a:pt x="964" y="1536"/>
                    <a:pt x="1033" y="1611"/>
                  </a:cubicBezTo>
                  <a:cubicBezTo>
                    <a:pt x="1340" y="1944"/>
                    <a:pt x="1588" y="2216"/>
                    <a:pt x="1659" y="2216"/>
                  </a:cubicBezTo>
                  <a:cubicBezTo>
                    <a:pt x="1663" y="2216"/>
                    <a:pt x="1667" y="2215"/>
                    <a:pt x="1670" y="2212"/>
                  </a:cubicBezTo>
                  <a:cubicBezTo>
                    <a:pt x="1802" y="2119"/>
                    <a:pt x="1752" y="2092"/>
                    <a:pt x="1724" y="2042"/>
                  </a:cubicBezTo>
                  <a:lnTo>
                    <a:pt x="1724" y="2042"/>
                  </a:lnTo>
                  <a:cubicBezTo>
                    <a:pt x="1749" y="2056"/>
                    <a:pt x="1777" y="2065"/>
                    <a:pt x="1805" y="2065"/>
                  </a:cubicBezTo>
                  <a:cubicBezTo>
                    <a:pt x="1833" y="2065"/>
                    <a:pt x="1862" y="2057"/>
                    <a:pt x="1890" y="2036"/>
                  </a:cubicBezTo>
                  <a:cubicBezTo>
                    <a:pt x="1933" y="2007"/>
                    <a:pt x="1464" y="1711"/>
                    <a:pt x="1365" y="1571"/>
                  </a:cubicBezTo>
                  <a:cubicBezTo>
                    <a:pt x="1251" y="1410"/>
                    <a:pt x="1178" y="1244"/>
                    <a:pt x="1119" y="1093"/>
                  </a:cubicBezTo>
                  <a:cubicBezTo>
                    <a:pt x="1145" y="1066"/>
                    <a:pt x="1167" y="1039"/>
                    <a:pt x="1189" y="1012"/>
                  </a:cubicBezTo>
                  <a:cubicBezTo>
                    <a:pt x="1714" y="314"/>
                    <a:pt x="1749" y="277"/>
                    <a:pt x="1461" y="84"/>
                  </a:cubicBezTo>
                  <a:cubicBezTo>
                    <a:pt x="1432" y="66"/>
                    <a:pt x="1400" y="57"/>
                    <a:pt x="1365" y="57"/>
                  </a:cubicBezTo>
                  <a:cubicBezTo>
                    <a:pt x="1211" y="57"/>
                    <a:pt x="1000" y="227"/>
                    <a:pt x="808" y="480"/>
                  </a:cubicBezTo>
                  <a:cubicBezTo>
                    <a:pt x="587" y="130"/>
                    <a:pt x="48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2"/>
            <p:cNvSpPr/>
            <p:nvPr/>
          </p:nvSpPr>
          <p:spPr>
            <a:xfrm>
              <a:off x="4117775" y="2350825"/>
              <a:ext cx="57950" cy="73150"/>
            </a:xfrm>
            <a:custGeom>
              <a:rect b="b" l="l" r="r" t="t"/>
              <a:pathLst>
                <a:path extrusionOk="0" h="2926" w="2318">
                  <a:moveTo>
                    <a:pt x="1439" y="0"/>
                  </a:moveTo>
                  <a:cubicBezTo>
                    <a:pt x="1410" y="0"/>
                    <a:pt x="1376" y="2"/>
                    <a:pt x="1338" y="6"/>
                  </a:cubicBezTo>
                  <a:cubicBezTo>
                    <a:pt x="1287" y="9"/>
                    <a:pt x="1243" y="40"/>
                    <a:pt x="1206" y="93"/>
                  </a:cubicBezTo>
                  <a:cubicBezTo>
                    <a:pt x="1188" y="119"/>
                    <a:pt x="1172" y="151"/>
                    <a:pt x="1157" y="185"/>
                  </a:cubicBezTo>
                  <a:cubicBezTo>
                    <a:pt x="1142" y="222"/>
                    <a:pt x="1129" y="261"/>
                    <a:pt x="1118" y="307"/>
                  </a:cubicBezTo>
                  <a:cubicBezTo>
                    <a:pt x="1072" y="484"/>
                    <a:pt x="1051" y="721"/>
                    <a:pt x="1055" y="981"/>
                  </a:cubicBezTo>
                  <a:cubicBezTo>
                    <a:pt x="1056" y="1081"/>
                    <a:pt x="1070" y="1183"/>
                    <a:pt x="1086" y="1286"/>
                  </a:cubicBezTo>
                  <a:cubicBezTo>
                    <a:pt x="1008" y="1273"/>
                    <a:pt x="935" y="1264"/>
                    <a:pt x="869" y="1264"/>
                  </a:cubicBezTo>
                  <a:cubicBezTo>
                    <a:pt x="857" y="1264"/>
                    <a:pt x="846" y="1264"/>
                    <a:pt x="834" y="1265"/>
                  </a:cubicBezTo>
                  <a:cubicBezTo>
                    <a:pt x="47" y="1309"/>
                    <a:pt x="1" y="1306"/>
                    <a:pt x="42" y="1650"/>
                  </a:cubicBezTo>
                  <a:cubicBezTo>
                    <a:pt x="62" y="1815"/>
                    <a:pt x="298" y="1900"/>
                    <a:pt x="606" y="1900"/>
                  </a:cubicBezTo>
                  <a:cubicBezTo>
                    <a:pt x="681" y="1900"/>
                    <a:pt x="760" y="1895"/>
                    <a:pt x="841" y="1885"/>
                  </a:cubicBezTo>
                  <a:cubicBezTo>
                    <a:pt x="952" y="1872"/>
                    <a:pt x="1062" y="1833"/>
                    <a:pt x="1174" y="1789"/>
                  </a:cubicBezTo>
                  <a:cubicBezTo>
                    <a:pt x="1180" y="1838"/>
                    <a:pt x="1186" y="1888"/>
                    <a:pt x="1189" y="1936"/>
                  </a:cubicBezTo>
                  <a:cubicBezTo>
                    <a:pt x="1218" y="2467"/>
                    <a:pt x="1202" y="2899"/>
                    <a:pt x="1265" y="2907"/>
                  </a:cubicBezTo>
                  <a:cubicBezTo>
                    <a:pt x="1288" y="2910"/>
                    <a:pt x="1307" y="2912"/>
                    <a:pt x="1323" y="2912"/>
                  </a:cubicBezTo>
                  <a:cubicBezTo>
                    <a:pt x="1422" y="2912"/>
                    <a:pt x="1411" y="2860"/>
                    <a:pt x="1421" y="2804"/>
                  </a:cubicBezTo>
                  <a:lnTo>
                    <a:pt x="1421" y="2804"/>
                  </a:lnTo>
                  <a:cubicBezTo>
                    <a:pt x="1437" y="2865"/>
                    <a:pt x="1475" y="2917"/>
                    <a:pt x="1546" y="2926"/>
                  </a:cubicBezTo>
                  <a:cubicBezTo>
                    <a:pt x="1546" y="2926"/>
                    <a:pt x="1546" y="2926"/>
                    <a:pt x="1547" y="2926"/>
                  </a:cubicBezTo>
                  <a:cubicBezTo>
                    <a:pt x="1572" y="2926"/>
                    <a:pt x="1554" y="2776"/>
                    <a:pt x="1527" y="2602"/>
                  </a:cubicBezTo>
                  <a:cubicBezTo>
                    <a:pt x="1501" y="2428"/>
                    <a:pt x="1464" y="2229"/>
                    <a:pt x="1470" y="2134"/>
                  </a:cubicBezTo>
                  <a:cubicBezTo>
                    <a:pt x="1484" y="1953"/>
                    <a:pt x="1518" y="1791"/>
                    <a:pt x="1553" y="1641"/>
                  </a:cubicBezTo>
                  <a:cubicBezTo>
                    <a:pt x="1561" y="1639"/>
                    <a:pt x="1570" y="1635"/>
                    <a:pt x="1578" y="1633"/>
                  </a:cubicBezTo>
                  <a:cubicBezTo>
                    <a:pt x="1988" y="1523"/>
                    <a:pt x="2318" y="1434"/>
                    <a:pt x="2312" y="1372"/>
                  </a:cubicBezTo>
                  <a:cubicBezTo>
                    <a:pt x="2297" y="1258"/>
                    <a:pt x="2272" y="1241"/>
                    <a:pt x="2240" y="1241"/>
                  </a:cubicBezTo>
                  <a:cubicBezTo>
                    <a:pt x="2228" y="1241"/>
                    <a:pt x="2214" y="1244"/>
                    <a:pt x="2199" y="1244"/>
                  </a:cubicBezTo>
                  <a:cubicBezTo>
                    <a:pt x="2242" y="1215"/>
                    <a:pt x="2271" y="1168"/>
                    <a:pt x="2263" y="1097"/>
                  </a:cubicBezTo>
                  <a:cubicBezTo>
                    <a:pt x="2263" y="1092"/>
                    <a:pt x="2258" y="1090"/>
                    <a:pt x="2251" y="1090"/>
                  </a:cubicBezTo>
                  <a:cubicBezTo>
                    <a:pt x="2179" y="1090"/>
                    <a:pt x="1817" y="1308"/>
                    <a:pt x="1683" y="1324"/>
                  </a:cubicBezTo>
                  <a:cubicBezTo>
                    <a:pt x="1664" y="1327"/>
                    <a:pt x="1647" y="1328"/>
                    <a:pt x="1628" y="1329"/>
                  </a:cubicBezTo>
                  <a:cubicBezTo>
                    <a:pt x="1630" y="1314"/>
                    <a:pt x="1635" y="1301"/>
                    <a:pt x="1637" y="1287"/>
                  </a:cubicBezTo>
                  <a:cubicBezTo>
                    <a:pt x="1653" y="1209"/>
                    <a:pt x="1667" y="1133"/>
                    <a:pt x="1669" y="1062"/>
                  </a:cubicBezTo>
                  <a:cubicBezTo>
                    <a:pt x="1672" y="997"/>
                    <a:pt x="1675" y="938"/>
                    <a:pt x="1677" y="880"/>
                  </a:cubicBezTo>
                  <a:cubicBezTo>
                    <a:pt x="1678" y="824"/>
                    <a:pt x="1679" y="771"/>
                    <a:pt x="1680" y="721"/>
                  </a:cubicBezTo>
                  <a:cubicBezTo>
                    <a:pt x="1682" y="621"/>
                    <a:pt x="1682" y="534"/>
                    <a:pt x="1679" y="460"/>
                  </a:cubicBezTo>
                  <a:cubicBezTo>
                    <a:pt x="1678" y="423"/>
                    <a:pt x="1677" y="388"/>
                    <a:pt x="1675" y="357"/>
                  </a:cubicBezTo>
                  <a:cubicBezTo>
                    <a:pt x="1672" y="325"/>
                    <a:pt x="1669" y="297"/>
                    <a:pt x="1667" y="270"/>
                  </a:cubicBezTo>
                  <a:cubicBezTo>
                    <a:pt x="1661" y="216"/>
                    <a:pt x="1652" y="173"/>
                    <a:pt x="1641" y="138"/>
                  </a:cubicBezTo>
                  <a:cubicBezTo>
                    <a:pt x="1606" y="29"/>
                    <a:pt x="1546" y="0"/>
                    <a:pt x="14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2"/>
            <p:cNvSpPr/>
            <p:nvPr/>
          </p:nvSpPr>
          <p:spPr>
            <a:xfrm>
              <a:off x="4186425" y="2317075"/>
              <a:ext cx="66775" cy="111275"/>
            </a:xfrm>
            <a:custGeom>
              <a:rect b="b" l="l" r="r" t="t"/>
              <a:pathLst>
                <a:path extrusionOk="0" h="4451" w="2671">
                  <a:moveTo>
                    <a:pt x="320" y="1"/>
                  </a:moveTo>
                  <a:cubicBezTo>
                    <a:pt x="288" y="1"/>
                    <a:pt x="251" y="5"/>
                    <a:pt x="210" y="11"/>
                  </a:cubicBezTo>
                  <a:cubicBezTo>
                    <a:pt x="160" y="19"/>
                    <a:pt x="119" y="65"/>
                    <a:pt x="89" y="142"/>
                  </a:cubicBezTo>
                  <a:cubicBezTo>
                    <a:pt x="75" y="179"/>
                    <a:pt x="61" y="225"/>
                    <a:pt x="52" y="277"/>
                  </a:cubicBezTo>
                  <a:cubicBezTo>
                    <a:pt x="41" y="330"/>
                    <a:pt x="33" y="387"/>
                    <a:pt x="26" y="451"/>
                  </a:cubicBezTo>
                  <a:cubicBezTo>
                    <a:pt x="1" y="708"/>
                    <a:pt x="5" y="1052"/>
                    <a:pt x="27" y="1429"/>
                  </a:cubicBezTo>
                  <a:cubicBezTo>
                    <a:pt x="31" y="1485"/>
                    <a:pt x="36" y="1539"/>
                    <a:pt x="43" y="1595"/>
                  </a:cubicBezTo>
                  <a:cubicBezTo>
                    <a:pt x="48" y="1652"/>
                    <a:pt x="55" y="1708"/>
                    <a:pt x="64" y="1766"/>
                  </a:cubicBezTo>
                  <a:cubicBezTo>
                    <a:pt x="74" y="1824"/>
                    <a:pt x="81" y="1882"/>
                    <a:pt x="91" y="1939"/>
                  </a:cubicBezTo>
                  <a:cubicBezTo>
                    <a:pt x="101" y="1997"/>
                    <a:pt x="109" y="2055"/>
                    <a:pt x="120" y="2114"/>
                  </a:cubicBezTo>
                  <a:cubicBezTo>
                    <a:pt x="130" y="2172"/>
                    <a:pt x="139" y="2230"/>
                    <a:pt x="149" y="2288"/>
                  </a:cubicBezTo>
                  <a:cubicBezTo>
                    <a:pt x="152" y="2318"/>
                    <a:pt x="157" y="2346"/>
                    <a:pt x="162" y="2375"/>
                  </a:cubicBezTo>
                  <a:cubicBezTo>
                    <a:pt x="166" y="2405"/>
                    <a:pt x="170" y="2433"/>
                    <a:pt x="174" y="2463"/>
                  </a:cubicBezTo>
                  <a:cubicBezTo>
                    <a:pt x="182" y="2521"/>
                    <a:pt x="189" y="2578"/>
                    <a:pt x="195" y="2636"/>
                  </a:cubicBezTo>
                  <a:cubicBezTo>
                    <a:pt x="200" y="2694"/>
                    <a:pt x="205" y="2750"/>
                    <a:pt x="208" y="2805"/>
                  </a:cubicBezTo>
                  <a:cubicBezTo>
                    <a:pt x="247" y="3570"/>
                    <a:pt x="211" y="4193"/>
                    <a:pt x="276" y="4200"/>
                  </a:cubicBezTo>
                  <a:cubicBezTo>
                    <a:pt x="291" y="4202"/>
                    <a:pt x="305" y="4203"/>
                    <a:pt x="317" y="4203"/>
                  </a:cubicBezTo>
                  <a:cubicBezTo>
                    <a:pt x="434" y="4203"/>
                    <a:pt x="422" y="4125"/>
                    <a:pt x="436" y="4042"/>
                  </a:cubicBezTo>
                  <a:cubicBezTo>
                    <a:pt x="451" y="4129"/>
                    <a:pt x="487" y="4200"/>
                    <a:pt x="557" y="4209"/>
                  </a:cubicBezTo>
                  <a:cubicBezTo>
                    <a:pt x="557" y="4209"/>
                    <a:pt x="557" y="4209"/>
                    <a:pt x="557" y="4209"/>
                  </a:cubicBezTo>
                  <a:cubicBezTo>
                    <a:pt x="584" y="4209"/>
                    <a:pt x="571" y="3995"/>
                    <a:pt x="547" y="3747"/>
                  </a:cubicBezTo>
                  <a:cubicBezTo>
                    <a:pt x="536" y="3623"/>
                    <a:pt x="522" y="3490"/>
                    <a:pt x="510" y="3369"/>
                  </a:cubicBezTo>
                  <a:cubicBezTo>
                    <a:pt x="504" y="3321"/>
                    <a:pt x="500" y="3275"/>
                    <a:pt x="498" y="3232"/>
                  </a:cubicBezTo>
                  <a:cubicBezTo>
                    <a:pt x="522" y="3227"/>
                    <a:pt x="547" y="3218"/>
                    <a:pt x="575" y="3208"/>
                  </a:cubicBezTo>
                  <a:cubicBezTo>
                    <a:pt x="619" y="3191"/>
                    <a:pt x="670" y="3165"/>
                    <a:pt x="725" y="3136"/>
                  </a:cubicBezTo>
                  <a:cubicBezTo>
                    <a:pt x="779" y="3105"/>
                    <a:pt x="839" y="3070"/>
                    <a:pt x="902" y="3033"/>
                  </a:cubicBezTo>
                  <a:cubicBezTo>
                    <a:pt x="1028" y="2957"/>
                    <a:pt x="1170" y="2875"/>
                    <a:pt x="1323" y="2820"/>
                  </a:cubicBezTo>
                  <a:lnTo>
                    <a:pt x="1338" y="2815"/>
                  </a:lnTo>
                  <a:lnTo>
                    <a:pt x="1352" y="2810"/>
                  </a:lnTo>
                  <a:cubicBezTo>
                    <a:pt x="1361" y="2808"/>
                    <a:pt x="1370" y="2805"/>
                    <a:pt x="1380" y="2802"/>
                  </a:cubicBezTo>
                  <a:cubicBezTo>
                    <a:pt x="1398" y="2796"/>
                    <a:pt x="1418" y="2792"/>
                    <a:pt x="1436" y="2787"/>
                  </a:cubicBezTo>
                  <a:cubicBezTo>
                    <a:pt x="1476" y="2778"/>
                    <a:pt x="1514" y="2771"/>
                    <a:pt x="1554" y="2766"/>
                  </a:cubicBezTo>
                  <a:cubicBezTo>
                    <a:pt x="1595" y="2761"/>
                    <a:pt x="1635" y="2761"/>
                    <a:pt x="1675" y="2760"/>
                  </a:cubicBezTo>
                  <a:cubicBezTo>
                    <a:pt x="1714" y="2762"/>
                    <a:pt x="1755" y="2764"/>
                    <a:pt x="1790" y="2772"/>
                  </a:cubicBezTo>
                  <a:cubicBezTo>
                    <a:pt x="1833" y="2780"/>
                    <a:pt x="1876" y="2789"/>
                    <a:pt x="1914" y="2804"/>
                  </a:cubicBezTo>
                  <a:cubicBezTo>
                    <a:pt x="1951" y="2819"/>
                    <a:pt x="1988" y="2836"/>
                    <a:pt x="2023" y="2858"/>
                  </a:cubicBezTo>
                  <a:cubicBezTo>
                    <a:pt x="2056" y="2879"/>
                    <a:pt x="2086" y="2907"/>
                    <a:pt x="2116" y="2942"/>
                  </a:cubicBezTo>
                  <a:cubicBezTo>
                    <a:pt x="2144" y="2977"/>
                    <a:pt x="2171" y="3019"/>
                    <a:pt x="2191" y="3066"/>
                  </a:cubicBezTo>
                  <a:cubicBezTo>
                    <a:pt x="2231" y="3159"/>
                    <a:pt x="2249" y="3274"/>
                    <a:pt x="2235" y="3384"/>
                  </a:cubicBezTo>
                  <a:cubicBezTo>
                    <a:pt x="2222" y="3491"/>
                    <a:pt x="2175" y="3604"/>
                    <a:pt x="2102" y="3695"/>
                  </a:cubicBezTo>
                  <a:cubicBezTo>
                    <a:pt x="2072" y="3734"/>
                    <a:pt x="2037" y="3772"/>
                    <a:pt x="2000" y="3806"/>
                  </a:cubicBezTo>
                  <a:cubicBezTo>
                    <a:pt x="1983" y="3823"/>
                    <a:pt x="1962" y="3839"/>
                    <a:pt x="1944" y="3856"/>
                  </a:cubicBezTo>
                  <a:cubicBezTo>
                    <a:pt x="1934" y="3863"/>
                    <a:pt x="1924" y="3871"/>
                    <a:pt x="1914" y="3878"/>
                  </a:cubicBezTo>
                  <a:cubicBezTo>
                    <a:pt x="1905" y="3887"/>
                    <a:pt x="1895" y="3893"/>
                    <a:pt x="1885" y="3900"/>
                  </a:cubicBezTo>
                  <a:cubicBezTo>
                    <a:pt x="1803" y="3956"/>
                    <a:pt x="1715" y="4001"/>
                    <a:pt x="1628" y="4033"/>
                  </a:cubicBezTo>
                  <a:cubicBezTo>
                    <a:pt x="1541" y="4065"/>
                    <a:pt x="1452" y="4086"/>
                    <a:pt x="1368" y="4102"/>
                  </a:cubicBezTo>
                  <a:cubicBezTo>
                    <a:pt x="1283" y="4114"/>
                    <a:pt x="1203" y="4121"/>
                    <a:pt x="1128" y="4124"/>
                  </a:cubicBezTo>
                  <a:cubicBezTo>
                    <a:pt x="1104" y="4125"/>
                    <a:pt x="1080" y="4125"/>
                    <a:pt x="1058" y="4125"/>
                  </a:cubicBezTo>
                  <a:cubicBezTo>
                    <a:pt x="940" y="4125"/>
                    <a:pt x="841" y="4117"/>
                    <a:pt x="769" y="4112"/>
                  </a:cubicBezTo>
                  <a:cubicBezTo>
                    <a:pt x="736" y="4110"/>
                    <a:pt x="708" y="4109"/>
                    <a:pt x="686" y="4109"/>
                  </a:cubicBezTo>
                  <a:cubicBezTo>
                    <a:pt x="651" y="4109"/>
                    <a:pt x="631" y="4112"/>
                    <a:pt x="628" y="4121"/>
                  </a:cubicBezTo>
                  <a:cubicBezTo>
                    <a:pt x="582" y="4277"/>
                    <a:pt x="692" y="4284"/>
                    <a:pt x="811" y="4311"/>
                  </a:cubicBezTo>
                  <a:cubicBezTo>
                    <a:pt x="698" y="4313"/>
                    <a:pt x="603" y="4332"/>
                    <a:pt x="585" y="4400"/>
                  </a:cubicBezTo>
                  <a:cubicBezTo>
                    <a:pt x="581" y="4414"/>
                    <a:pt x="651" y="4431"/>
                    <a:pt x="763" y="4442"/>
                  </a:cubicBezTo>
                  <a:cubicBezTo>
                    <a:pt x="814" y="4447"/>
                    <a:pt x="874" y="4451"/>
                    <a:pt x="939" y="4451"/>
                  </a:cubicBezTo>
                  <a:cubicBezTo>
                    <a:pt x="947" y="4451"/>
                    <a:pt x="954" y="4451"/>
                    <a:pt x="962" y="4451"/>
                  </a:cubicBezTo>
                  <a:cubicBezTo>
                    <a:pt x="1037" y="4451"/>
                    <a:pt x="1119" y="4445"/>
                    <a:pt x="1203" y="4436"/>
                  </a:cubicBezTo>
                  <a:cubicBezTo>
                    <a:pt x="1288" y="4425"/>
                    <a:pt x="1374" y="4410"/>
                    <a:pt x="1457" y="4388"/>
                  </a:cubicBezTo>
                  <a:cubicBezTo>
                    <a:pt x="1542" y="4367"/>
                    <a:pt x="1623" y="4339"/>
                    <a:pt x="1698" y="4308"/>
                  </a:cubicBezTo>
                  <a:cubicBezTo>
                    <a:pt x="1773" y="4277"/>
                    <a:pt x="1842" y="4242"/>
                    <a:pt x="1900" y="4209"/>
                  </a:cubicBezTo>
                  <a:cubicBezTo>
                    <a:pt x="1914" y="4200"/>
                    <a:pt x="1928" y="4193"/>
                    <a:pt x="1941" y="4184"/>
                  </a:cubicBezTo>
                  <a:cubicBezTo>
                    <a:pt x="1955" y="4177"/>
                    <a:pt x="1968" y="4168"/>
                    <a:pt x="1980" y="4162"/>
                  </a:cubicBezTo>
                  <a:cubicBezTo>
                    <a:pt x="2004" y="4146"/>
                    <a:pt x="2027" y="4132"/>
                    <a:pt x="2047" y="4120"/>
                  </a:cubicBezTo>
                  <a:cubicBezTo>
                    <a:pt x="2230" y="4006"/>
                    <a:pt x="2385" y="3861"/>
                    <a:pt x="2496" y="3686"/>
                  </a:cubicBezTo>
                  <a:cubicBezTo>
                    <a:pt x="2509" y="3663"/>
                    <a:pt x="2523" y="3642"/>
                    <a:pt x="2535" y="3620"/>
                  </a:cubicBezTo>
                  <a:cubicBezTo>
                    <a:pt x="2547" y="3598"/>
                    <a:pt x="2558" y="3575"/>
                    <a:pt x="2568" y="3550"/>
                  </a:cubicBezTo>
                  <a:cubicBezTo>
                    <a:pt x="2578" y="3527"/>
                    <a:pt x="2588" y="3503"/>
                    <a:pt x="2596" y="3480"/>
                  </a:cubicBezTo>
                  <a:lnTo>
                    <a:pt x="2621" y="3406"/>
                  </a:lnTo>
                  <a:cubicBezTo>
                    <a:pt x="2649" y="3310"/>
                    <a:pt x="2664" y="3212"/>
                    <a:pt x="2665" y="3115"/>
                  </a:cubicBezTo>
                  <a:cubicBezTo>
                    <a:pt x="2670" y="3017"/>
                    <a:pt x="2659" y="2920"/>
                    <a:pt x="2634" y="2825"/>
                  </a:cubicBezTo>
                  <a:cubicBezTo>
                    <a:pt x="2610" y="2733"/>
                    <a:pt x="2571" y="2643"/>
                    <a:pt x="2520" y="2561"/>
                  </a:cubicBezTo>
                  <a:cubicBezTo>
                    <a:pt x="2507" y="2541"/>
                    <a:pt x="2493" y="2521"/>
                    <a:pt x="2478" y="2502"/>
                  </a:cubicBezTo>
                  <a:cubicBezTo>
                    <a:pt x="2464" y="2484"/>
                    <a:pt x="2448" y="2464"/>
                    <a:pt x="2433" y="2447"/>
                  </a:cubicBezTo>
                  <a:cubicBezTo>
                    <a:pt x="2418" y="2428"/>
                    <a:pt x="2400" y="2412"/>
                    <a:pt x="2383" y="2396"/>
                  </a:cubicBezTo>
                  <a:cubicBezTo>
                    <a:pt x="2365" y="2380"/>
                    <a:pt x="2349" y="2363"/>
                    <a:pt x="2331" y="2350"/>
                  </a:cubicBezTo>
                  <a:cubicBezTo>
                    <a:pt x="2313" y="2337"/>
                    <a:pt x="2294" y="2323"/>
                    <a:pt x="2276" y="2309"/>
                  </a:cubicBezTo>
                  <a:cubicBezTo>
                    <a:pt x="2257" y="2297"/>
                    <a:pt x="2238" y="2285"/>
                    <a:pt x="2219" y="2274"/>
                  </a:cubicBezTo>
                  <a:cubicBezTo>
                    <a:pt x="2209" y="2269"/>
                    <a:pt x="2201" y="2261"/>
                    <a:pt x="2191" y="2258"/>
                  </a:cubicBezTo>
                  <a:cubicBezTo>
                    <a:pt x="2181" y="2253"/>
                    <a:pt x="2171" y="2248"/>
                    <a:pt x="2161" y="2243"/>
                  </a:cubicBezTo>
                  <a:cubicBezTo>
                    <a:pt x="2141" y="2233"/>
                    <a:pt x="2122" y="2224"/>
                    <a:pt x="2102" y="2216"/>
                  </a:cubicBezTo>
                  <a:cubicBezTo>
                    <a:pt x="1960" y="2159"/>
                    <a:pt x="1821" y="2137"/>
                    <a:pt x="1694" y="2132"/>
                  </a:cubicBezTo>
                  <a:cubicBezTo>
                    <a:pt x="1681" y="2132"/>
                    <a:pt x="1668" y="2132"/>
                    <a:pt x="1655" y="2132"/>
                  </a:cubicBezTo>
                  <a:cubicBezTo>
                    <a:pt x="1542" y="2132"/>
                    <a:pt x="1439" y="2145"/>
                    <a:pt x="1342" y="2167"/>
                  </a:cubicBezTo>
                  <a:cubicBezTo>
                    <a:pt x="1289" y="2179"/>
                    <a:pt x="1237" y="2194"/>
                    <a:pt x="1189" y="2210"/>
                  </a:cubicBezTo>
                  <a:cubicBezTo>
                    <a:pt x="1165" y="2217"/>
                    <a:pt x="1140" y="2227"/>
                    <a:pt x="1118" y="2237"/>
                  </a:cubicBezTo>
                  <a:cubicBezTo>
                    <a:pt x="1106" y="2240"/>
                    <a:pt x="1095" y="2245"/>
                    <a:pt x="1082" y="2250"/>
                  </a:cubicBezTo>
                  <a:cubicBezTo>
                    <a:pt x="1073" y="2255"/>
                    <a:pt x="1061" y="2259"/>
                    <a:pt x="1050" y="2265"/>
                  </a:cubicBezTo>
                  <a:cubicBezTo>
                    <a:pt x="967" y="2302"/>
                    <a:pt x="893" y="2344"/>
                    <a:pt x="829" y="2385"/>
                  </a:cubicBezTo>
                  <a:cubicBezTo>
                    <a:pt x="797" y="2405"/>
                    <a:pt x="768" y="2427"/>
                    <a:pt x="738" y="2447"/>
                  </a:cubicBezTo>
                  <a:cubicBezTo>
                    <a:pt x="710" y="2468"/>
                    <a:pt x="683" y="2487"/>
                    <a:pt x="659" y="2507"/>
                  </a:cubicBezTo>
                  <a:cubicBezTo>
                    <a:pt x="634" y="2528"/>
                    <a:pt x="611" y="2546"/>
                    <a:pt x="590" y="2565"/>
                  </a:cubicBezTo>
                  <a:cubicBezTo>
                    <a:pt x="580" y="2575"/>
                    <a:pt x="569" y="2584"/>
                    <a:pt x="559" y="2593"/>
                  </a:cubicBezTo>
                  <a:cubicBezTo>
                    <a:pt x="550" y="2603"/>
                    <a:pt x="541" y="2610"/>
                    <a:pt x="531" y="2620"/>
                  </a:cubicBezTo>
                  <a:lnTo>
                    <a:pt x="531" y="2619"/>
                  </a:lnTo>
                  <a:cubicBezTo>
                    <a:pt x="539" y="2548"/>
                    <a:pt x="547" y="2476"/>
                    <a:pt x="558" y="2410"/>
                  </a:cubicBezTo>
                  <a:cubicBezTo>
                    <a:pt x="568" y="2341"/>
                    <a:pt x="576" y="2275"/>
                    <a:pt x="585" y="2211"/>
                  </a:cubicBezTo>
                  <a:cubicBezTo>
                    <a:pt x="603" y="2082"/>
                    <a:pt x="619" y="1959"/>
                    <a:pt x="633" y="1845"/>
                  </a:cubicBezTo>
                  <a:cubicBezTo>
                    <a:pt x="639" y="1787"/>
                    <a:pt x="644" y="1730"/>
                    <a:pt x="646" y="1676"/>
                  </a:cubicBezTo>
                  <a:cubicBezTo>
                    <a:pt x="649" y="1622"/>
                    <a:pt x="652" y="1568"/>
                    <a:pt x="651" y="1519"/>
                  </a:cubicBezTo>
                  <a:cubicBezTo>
                    <a:pt x="647" y="1428"/>
                    <a:pt x="647" y="1341"/>
                    <a:pt x="644" y="1259"/>
                  </a:cubicBezTo>
                  <a:cubicBezTo>
                    <a:pt x="641" y="1176"/>
                    <a:pt x="638" y="1100"/>
                    <a:pt x="634" y="1029"/>
                  </a:cubicBezTo>
                  <a:cubicBezTo>
                    <a:pt x="626" y="885"/>
                    <a:pt x="618" y="762"/>
                    <a:pt x="608" y="654"/>
                  </a:cubicBezTo>
                  <a:cubicBezTo>
                    <a:pt x="602" y="601"/>
                    <a:pt x="597" y="551"/>
                    <a:pt x="591" y="505"/>
                  </a:cubicBezTo>
                  <a:cubicBezTo>
                    <a:pt x="586" y="460"/>
                    <a:pt x="580" y="418"/>
                    <a:pt x="572" y="380"/>
                  </a:cubicBezTo>
                  <a:cubicBezTo>
                    <a:pt x="559" y="304"/>
                    <a:pt x="547" y="242"/>
                    <a:pt x="531" y="192"/>
                  </a:cubicBezTo>
                  <a:cubicBezTo>
                    <a:pt x="483" y="41"/>
                    <a:pt x="422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42"/>
          <p:cNvGrpSpPr/>
          <p:nvPr/>
        </p:nvGrpSpPr>
        <p:grpSpPr>
          <a:xfrm>
            <a:off x="4739280" y="2891398"/>
            <a:ext cx="916016" cy="735519"/>
            <a:chOff x="2621075" y="2188550"/>
            <a:chExt cx="644900" cy="517825"/>
          </a:xfrm>
        </p:grpSpPr>
        <p:sp>
          <p:nvSpPr>
            <p:cNvPr id="181" name="Google Shape;181;p42"/>
            <p:cNvSpPr/>
            <p:nvPr/>
          </p:nvSpPr>
          <p:spPr>
            <a:xfrm>
              <a:off x="2621075" y="2188550"/>
              <a:ext cx="644900" cy="517825"/>
            </a:xfrm>
            <a:custGeom>
              <a:rect b="b" l="l" r="r" t="t"/>
              <a:pathLst>
                <a:path extrusionOk="0" h="20713" w="25796">
                  <a:moveTo>
                    <a:pt x="11779" y="1748"/>
                  </a:moveTo>
                  <a:lnTo>
                    <a:pt x="11779" y="1748"/>
                  </a:lnTo>
                  <a:cubicBezTo>
                    <a:pt x="11835" y="1787"/>
                    <a:pt x="11894" y="1826"/>
                    <a:pt x="11953" y="1866"/>
                  </a:cubicBezTo>
                  <a:cubicBezTo>
                    <a:pt x="12071" y="1944"/>
                    <a:pt x="12194" y="2025"/>
                    <a:pt x="12324" y="2106"/>
                  </a:cubicBezTo>
                  <a:cubicBezTo>
                    <a:pt x="12452" y="2191"/>
                    <a:pt x="12585" y="2278"/>
                    <a:pt x="12723" y="2368"/>
                  </a:cubicBezTo>
                  <a:cubicBezTo>
                    <a:pt x="12861" y="2459"/>
                    <a:pt x="13004" y="2548"/>
                    <a:pt x="13151" y="2641"/>
                  </a:cubicBezTo>
                  <a:cubicBezTo>
                    <a:pt x="13225" y="2687"/>
                    <a:pt x="13302" y="2733"/>
                    <a:pt x="13376" y="2782"/>
                  </a:cubicBezTo>
                  <a:cubicBezTo>
                    <a:pt x="13451" y="2831"/>
                    <a:pt x="13526" y="2881"/>
                    <a:pt x="13604" y="2931"/>
                  </a:cubicBezTo>
                  <a:cubicBezTo>
                    <a:pt x="13758" y="3030"/>
                    <a:pt x="13917" y="3132"/>
                    <a:pt x="14078" y="3233"/>
                  </a:cubicBezTo>
                  <a:cubicBezTo>
                    <a:pt x="14159" y="3284"/>
                    <a:pt x="14242" y="3334"/>
                    <a:pt x="14323" y="3388"/>
                  </a:cubicBezTo>
                  <a:cubicBezTo>
                    <a:pt x="14406" y="3442"/>
                    <a:pt x="14488" y="3496"/>
                    <a:pt x="14570" y="3550"/>
                  </a:cubicBezTo>
                  <a:cubicBezTo>
                    <a:pt x="14902" y="3770"/>
                    <a:pt x="15252" y="3982"/>
                    <a:pt x="15598" y="4222"/>
                  </a:cubicBezTo>
                  <a:cubicBezTo>
                    <a:pt x="16428" y="4753"/>
                    <a:pt x="17303" y="5314"/>
                    <a:pt x="18179" y="5876"/>
                  </a:cubicBezTo>
                  <a:cubicBezTo>
                    <a:pt x="18395" y="6023"/>
                    <a:pt x="18612" y="6170"/>
                    <a:pt x="18826" y="6316"/>
                  </a:cubicBezTo>
                  <a:cubicBezTo>
                    <a:pt x="18934" y="6390"/>
                    <a:pt x="19042" y="6462"/>
                    <a:pt x="19149" y="6538"/>
                  </a:cubicBezTo>
                  <a:cubicBezTo>
                    <a:pt x="19253" y="6614"/>
                    <a:pt x="19358" y="6692"/>
                    <a:pt x="19461" y="6769"/>
                  </a:cubicBezTo>
                  <a:cubicBezTo>
                    <a:pt x="19670" y="6923"/>
                    <a:pt x="19876" y="7076"/>
                    <a:pt x="20077" y="7234"/>
                  </a:cubicBezTo>
                  <a:cubicBezTo>
                    <a:pt x="20275" y="7395"/>
                    <a:pt x="20468" y="7556"/>
                    <a:pt x="20657" y="7718"/>
                  </a:cubicBezTo>
                  <a:cubicBezTo>
                    <a:pt x="21302" y="8274"/>
                    <a:pt x="21892" y="8832"/>
                    <a:pt x="22418" y="9352"/>
                  </a:cubicBezTo>
                  <a:cubicBezTo>
                    <a:pt x="22483" y="9417"/>
                    <a:pt x="22550" y="9480"/>
                    <a:pt x="22614" y="9543"/>
                  </a:cubicBezTo>
                  <a:cubicBezTo>
                    <a:pt x="22678" y="9608"/>
                    <a:pt x="22738" y="9672"/>
                    <a:pt x="22799" y="9735"/>
                  </a:cubicBezTo>
                  <a:cubicBezTo>
                    <a:pt x="22921" y="9861"/>
                    <a:pt x="23040" y="9984"/>
                    <a:pt x="23153" y="10102"/>
                  </a:cubicBezTo>
                  <a:cubicBezTo>
                    <a:pt x="23212" y="10161"/>
                    <a:pt x="23268" y="10218"/>
                    <a:pt x="23323" y="10276"/>
                  </a:cubicBezTo>
                  <a:cubicBezTo>
                    <a:pt x="23378" y="10333"/>
                    <a:pt x="23433" y="10389"/>
                    <a:pt x="23484" y="10446"/>
                  </a:cubicBezTo>
                  <a:cubicBezTo>
                    <a:pt x="23587" y="10558"/>
                    <a:pt x="23687" y="10666"/>
                    <a:pt x="23781" y="10769"/>
                  </a:cubicBezTo>
                  <a:cubicBezTo>
                    <a:pt x="23876" y="10872"/>
                    <a:pt x="23968" y="10969"/>
                    <a:pt x="24054" y="11062"/>
                  </a:cubicBezTo>
                  <a:cubicBezTo>
                    <a:pt x="24140" y="11155"/>
                    <a:pt x="24225" y="11241"/>
                    <a:pt x="24296" y="11323"/>
                  </a:cubicBezTo>
                  <a:cubicBezTo>
                    <a:pt x="24446" y="11490"/>
                    <a:pt x="24576" y="11633"/>
                    <a:pt x="24684" y="11745"/>
                  </a:cubicBezTo>
                  <a:cubicBezTo>
                    <a:pt x="24706" y="11767"/>
                    <a:pt x="24725" y="11787"/>
                    <a:pt x="24746" y="11807"/>
                  </a:cubicBezTo>
                  <a:cubicBezTo>
                    <a:pt x="24285" y="12428"/>
                    <a:pt x="23494" y="13619"/>
                    <a:pt x="23087" y="14025"/>
                  </a:cubicBezTo>
                  <a:cubicBezTo>
                    <a:pt x="21771" y="15344"/>
                    <a:pt x="20451" y="16113"/>
                    <a:pt x="19596" y="16917"/>
                  </a:cubicBezTo>
                  <a:cubicBezTo>
                    <a:pt x="18490" y="17955"/>
                    <a:pt x="17755" y="18642"/>
                    <a:pt x="17297" y="19127"/>
                  </a:cubicBezTo>
                  <a:cubicBezTo>
                    <a:pt x="17285" y="19071"/>
                    <a:pt x="17272" y="19013"/>
                    <a:pt x="17259" y="18953"/>
                  </a:cubicBezTo>
                  <a:cubicBezTo>
                    <a:pt x="17245" y="18891"/>
                    <a:pt x="17230" y="18829"/>
                    <a:pt x="17217" y="18765"/>
                  </a:cubicBezTo>
                  <a:cubicBezTo>
                    <a:pt x="17201" y="18700"/>
                    <a:pt x="17184" y="18634"/>
                    <a:pt x="17168" y="18567"/>
                  </a:cubicBezTo>
                  <a:cubicBezTo>
                    <a:pt x="17098" y="18298"/>
                    <a:pt x="17023" y="18005"/>
                    <a:pt x="16943" y="17703"/>
                  </a:cubicBezTo>
                  <a:cubicBezTo>
                    <a:pt x="16923" y="17628"/>
                    <a:pt x="16904" y="17552"/>
                    <a:pt x="16884" y="17475"/>
                  </a:cubicBezTo>
                  <a:cubicBezTo>
                    <a:pt x="16863" y="17398"/>
                    <a:pt x="16840" y="17322"/>
                    <a:pt x="16819" y="17246"/>
                  </a:cubicBezTo>
                  <a:lnTo>
                    <a:pt x="16686" y="16783"/>
                  </a:lnTo>
                  <a:cubicBezTo>
                    <a:pt x="16597" y="16474"/>
                    <a:pt x="16515" y="16168"/>
                    <a:pt x="16426" y="15881"/>
                  </a:cubicBezTo>
                  <a:cubicBezTo>
                    <a:pt x="16337" y="15593"/>
                    <a:pt x="16259" y="15323"/>
                    <a:pt x="16191" y="15081"/>
                  </a:cubicBezTo>
                  <a:cubicBezTo>
                    <a:pt x="16127" y="14837"/>
                    <a:pt x="16062" y="14627"/>
                    <a:pt x="16023" y="14455"/>
                  </a:cubicBezTo>
                  <a:cubicBezTo>
                    <a:pt x="15975" y="14257"/>
                    <a:pt x="15929" y="14064"/>
                    <a:pt x="15886" y="13870"/>
                  </a:cubicBezTo>
                  <a:cubicBezTo>
                    <a:pt x="15865" y="13774"/>
                    <a:pt x="15843" y="13679"/>
                    <a:pt x="15824" y="13584"/>
                  </a:cubicBezTo>
                  <a:cubicBezTo>
                    <a:pt x="15800" y="13490"/>
                    <a:pt x="15778" y="13396"/>
                    <a:pt x="15756" y="13302"/>
                  </a:cubicBezTo>
                  <a:cubicBezTo>
                    <a:pt x="15666" y="12928"/>
                    <a:pt x="15588" y="12562"/>
                    <a:pt x="15508" y="12205"/>
                  </a:cubicBezTo>
                  <a:cubicBezTo>
                    <a:pt x="15423" y="11852"/>
                    <a:pt x="15343" y="11505"/>
                    <a:pt x="15268" y="11168"/>
                  </a:cubicBezTo>
                  <a:cubicBezTo>
                    <a:pt x="15249" y="11083"/>
                    <a:pt x="15231" y="10999"/>
                    <a:pt x="15212" y="10916"/>
                  </a:cubicBezTo>
                  <a:cubicBezTo>
                    <a:pt x="15191" y="10833"/>
                    <a:pt x="15171" y="10752"/>
                    <a:pt x="15150" y="10670"/>
                  </a:cubicBezTo>
                  <a:cubicBezTo>
                    <a:pt x="15112" y="10506"/>
                    <a:pt x="15073" y="10345"/>
                    <a:pt x="15034" y="10185"/>
                  </a:cubicBezTo>
                  <a:cubicBezTo>
                    <a:pt x="14997" y="10026"/>
                    <a:pt x="14959" y="9868"/>
                    <a:pt x="14923" y="9713"/>
                  </a:cubicBezTo>
                  <a:cubicBezTo>
                    <a:pt x="14886" y="9559"/>
                    <a:pt x="14843" y="9407"/>
                    <a:pt x="14805" y="9259"/>
                  </a:cubicBezTo>
                  <a:cubicBezTo>
                    <a:pt x="14725" y="8959"/>
                    <a:pt x="14649" y="8669"/>
                    <a:pt x="14572" y="8388"/>
                  </a:cubicBezTo>
                  <a:cubicBezTo>
                    <a:pt x="14492" y="8109"/>
                    <a:pt x="14406" y="7838"/>
                    <a:pt x="14322" y="7579"/>
                  </a:cubicBezTo>
                  <a:cubicBezTo>
                    <a:pt x="14237" y="7317"/>
                    <a:pt x="14157" y="7065"/>
                    <a:pt x="14062" y="6827"/>
                  </a:cubicBezTo>
                  <a:cubicBezTo>
                    <a:pt x="13977" y="6611"/>
                    <a:pt x="13896" y="6399"/>
                    <a:pt x="13816" y="6195"/>
                  </a:cubicBezTo>
                  <a:cubicBezTo>
                    <a:pt x="13736" y="5991"/>
                    <a:pt x="13662" y="5792"/>
                    <a:pt x="13580" y="5603"/>
                  </a:cubicBezTo>
                  <a:cubicBezTo>
                    <a:pt x="13420" y="5223"/>
                    <a:pt x="13270" y="4867"/>
                    <a:pt x="13130" y="4533"/>
                  </a:cubicBezTo>
                  <a:cubicBezTo>
                    <a:pt x="12830" y="3873"/>
                    <a:pt x="12578" y="3298"/>
                    <a:pt x="12329" y="2813"/>
                  </a:cubicBezTo>
                  <a:cubicBezTo>
                    <a:pt x="12209" y="2568"/>
                    <a:pt x="12096" y="2344"/>
                    <a:pt x="11991" y="2137"/>
                  </a:cubicBezTo>
                  <a:cubicBezTo>
                    <a:pt x="11919" y="1999"/>
                    <a:pt x="11847" y="1870"/>
                    <a:pt x="11779" y="1748"/>
                  </a:cubicBezTo>
                  <a:close/>
                  <a:moveTo>
                    <a:pt x="16963" y="19265"/>
                  </a:moveTo>
                  <a:lnTo>
                    <a:pt x="16963" y="19265"/>
                  </a:lnTo>
                  <a:cubicBezTo>
                    <a:pt x="16980" y="19325"/>
                    <a:pt x="16997" y="19384"/>
                    <a:pt x="17017" y="19439"/>
                  </a:cubicBezTo>
                  <a:cubicBezTo>
                    <a:pt x="17008" y="19452"/>
                    <a:pt x="16997" y="19463"/>
                    <a:pt x="16987" y="19475"/>
                  </a:cubicBezTo>
                  <a:cubicBezTo>
                    <a:pt x="16979" y="19406"/>
                    <a:pt x="16969" y="19336"/>
                    <a:pt x="16963" y="19265"/>
                  </a:cubicBezTo>
                  <a:close/>
                  <a:moveTo>
                    <a:pt x="9982" y="1085"/>
                  </a:moveTo>
                  <a:cubicBezTo>
                    <a:pt x="10016" y="1199"/>
                    <a:pt x="10056" y="1320"/>
                    <a:pt x="10101" y="1450"/>
                  </a:cubicBezTo>
                  <a:cubicBezTo>
                    <a:pt x="10147" y="1571"/>
                    <a:pt x="10190" y="1703"/>
                    <a:pt x="10239" y="1840"/>
                  </a:cubicBezTo>
                  <a:cubicBezTo>
                    <a:pt x="10288" y="1976"/>
                    <a:pt x="10343" y="2120"/>
                    <a:pt x="10402" y="2271"/>
                  </a:cubicBezTo>
                  <a:cubicBezTo>
                    <a:pt x="10461" y="2420"/>
                    <a:pt x="10525" y="2576"/>
                    <a:pt x="10592" y="2737"/>
                  </a:cubicBezTo>
                  <a:cubicBezTo>
                    <a:pt x="10658" y="2899"/>
                    <a:pt x="10725" y="3067"/>
                    <a:pt x="10797" y="3242"/>
                  </a:cubicBezTo>
                  <a:cubicBezTo>
                    <a:pt x="10867" y="3415"/>
                    <a:pt x="10943" y="3593"/>
                    <a:pt x="11020" y="3777"/>
                  </a:cubicBezTo>
                  <a:cubicBezTo>
                    <a:pt x="11060" y="3868"/>
                    <a:pt x="11101" y="3962"/>
                    <a:pt x="11140" y="4055"/>
                  </a:cubicBezTo>
                  <a:cubicBezTo>
                    <a:pt x="11179" y="4151"/>
                    <a:pt x="11218" y="4246"/>
                    <a:pt x="11258" y="4343"/>
                  </a:cubicBezTo>
                  <a:cubicBezTo>
                    <a:pt x="11339" y="4536"/>
                    <a:pt x="11422" y="4735"/>
                    <a:pt x="11509" y="4936"/>
                  </a:cubicBezTo>
                  <a:cubicBezTo>
                    <a:pt x="11552" y="5037"/>
                    <a:pt x="11597" y="5139"/>
                    <a:pt x="11641" y="5241"/>
                  </a:cubicBezTo>
                  <a:cubicBezTo>
                    <a:pt x="11684" y="5344"/>
                    <a:pt x="11726" y="5449"/>
                    <a:pt x="11770" y="5554"/>
                  </a:cubicBezTo>
                  <a:cubicBezTo>
                    <a:pt x="11942" y="5974"/>
                    <a:pt x="12134" y="6403"/>
                    <a:pt x="12311" y="6851"/>
                  </a:cubicBezTo>
                  <a:cubicBezTo>
                    <a:pt x="12416" y="7111"/>
                    <a:pt x="12529" y="7373"/>
                    <a:pt x="12647" y="7637"/>
                  </a:cubicBezTo>
                  <a:cubicBezTo>
                    <a:pt x="12758" y="7902"/>
                    <a:pt x="12875" y="8169"/>
                    <a:pt x="12993" y="8437"/>
                  </a:cubicBezTo>
                  <a:lnTo>
                    <a:pt x="13174" y="8840"/>
                  </a:lnTo>
                  <a:cubicBezTo>
                    <a:pt x="13232" y="8975"/>
                    <a:pt x="13291" y="9110"/>
                    <a:pt x="13349" y="9248"/>
                  </a:cubicBezTo>
                  <a:cubicBezTo>
                    <a:pt x="13468" y="9521"/>
                    <a:pt x="13586" y="9793"/>
                    <a:pt x="13706" y="10066"/>
                  </a:cubicBezTo>
                  <a:cubicBezTo>
                    <a:pt x="13821" y="10343"/>
                    <a:pt x="13934" y="10619"/>
                    <a:pt x="14047" y="10894"/>
                  </a:cubicBezTo>
                  <a:cubicBezTo>
                    <a:pt x="14103" y="11032"/>
                    <a:pt x="14162" y="11170"/>
                    <a:pt x="14216" y="11307"/>
                  </a:cubicBezTo>
                  <a:lnTo>
                    <a:pt x="14374" y="11723"/>
                  </a:lnTo>
                  <a:cubicBezTo>
                    <a:pt x="14477" y="11999"/>
                    <a:pt x="14581" y="12273"/>
                    <a:pt x="14678" y="12547"/>
                  </a:cubicBezTo>
                  <a:cubicBezTo>
                    <a:pt x="14771" y="12822"/>
                    <a:pt x="14859" y="13096"/>
                    <a:pt x="14944" y="13368"/>
                  </a:cubicBezTo>
                  <a:cubicBezTo>
                    <a:pt x="15230" y="14296"/>
                    <a:pt x="15473" y="15188"/>
                    <a:pt x="15680" y="16005"/>
                  </a:cubicBezTo>
                  <a:cubicBezTo>
                    <a:pt x="15707" y="16107"/>
                    <a:pt x="15733" y="16208"/>
                    <a:pt x="15757" y="16307"/>
                  </a:cubicBezTo>
                  <a:cubicBezTo>
                    <a:pt x="15781" y="16407"/>
                    <a:pt x="15805" y="16505"/>
                    <a:pt x="15826" y="16602"/>
                  </a:cubicBezTo>
                  <a:cubicBezTo>
                    <a:pt x="15872" y="16797"/>
                    <a:pt x="15916" y="16985"/>
                    <a:pt x="15959" y="17167"/>
                  </a:cubicBezTo>
                  <a:cubicBezTo>
                    <a:pt x="15981" y="17258"/>
                    <a:pt x="16002" y="17349"/>
                    <a:pt x="16024" y="17436"/>
                  </a:cubicBezTo>
                  <a:cubicBezTo>
                    <a:pt x="16045" y="17525"/>
                    <a:pt x="16067" y="17611"/>
                    <a:pt x="16083" y="17696"/>
                  </a:cubicBezTo>
                  <a:cubicBezTo>
                    <a:pt x="16119" y="17865"/>
                    <a:pt x="16154" y="18029"/>
                    <a:pt x="16187" y="18184"/>
                  </a:cubicBezTo>
                  <a:cubicBezTo>
                    <a:pt x="16223" y="18340"/>
                    <a:pt x="16255" y="18487"/>
                    <a:pt x="16286" y="18628"/>
                  </a:cubicBezTo>
                  <a:cubicBezTo>
                    <a:pt x="16316" y="18770"/>
                    <a:pt x="16348" y="18901"/>
                    <a:pt x="16373" y="19025"/>
                  </a:cubicBezTo>
                  <a:cubicBezTo>
                    <a:pt x="16423" y="19273"/>
                    <a:pt x="16471" y="19486"/>
                    <a:pt x="16514" y="19662"/>
                  </a:cubicBezTo>
                  <a:cubicBezTo>
                    <a:pt x="16523" y="19700"/>
                    <a:pt x="16533" y="19737"/>
                    <a:pt x="16540" y="19770"/>
                  </a:cubicBezTo>
                  <a:cubicBezTo>
                    <a:pt x="16488" y="19769"/>
                    <a:pt x="16432" y="19769"/>
                    <a:pt x="16370" y="19769"/>
                  </a:cubicBezTo>
                  <a:cubicBezTo>
                    <a:pt x="16288" y="19771"/>
                    <a:pt x="16196" y="19771"/>
                    <a:pt x="16096" y="19772"/>
                  </a:cubicBezTo>
                  <a:cubicBezTo>
                    <a:pt x="16046" y="19772"/>
                    <a:pt x="15996" y="19774"/>
                    <a:pt x="15942" y="19774"/>
                  </a:cubicBezTo>
                  <a:cubicBezTo>
                    <a:pt x="15889" y="19774"/>
                    <a:pt x="15835" y="19772"/>
                    <a:pt x="15779" y="19771"/>
                  </a:cubicBezTo>
                  <a:cubicBezTo>
                    <a:pt x="15556" y="19770"/>
                    <a:pt x="15315" y="19767"/>
                    <a:pt x="15062" y="19766"/>
                  </a:cubicBezTo>
                  <a:cubicBezTo>
                    <a:pt x="14999" y="19766"/>
                    <a:pt x="14936" y="19765"/>
                    <a:pt x="14871" y="19765"/>
                  </a:cubicBezTo>
                  <a:cubicBezTo>
                    <a:pt x="14807" y="19761"/>
                    <a:pt x="14744" y="19760"/>
                    <a:pt x="14680" y="19758"/>
                  </a:cubicBezTo>
                  <a:cubicBezTo>
                    <a:pt x="14551" y="19753"/>
                    <a:pt x="14420" y="19749"/>
                    <a:pt x="14291" y="19743"/>
                  </a:cubicBezTo>
                  <a:cubicBezTo>
                    <a:pt x="14032" y="19732"/>
                    <a:pt x="13774" y="19726"/>
                    <a:pt x="13533" y="19702"/>
                  </a:cubicBezTo>
                  <a:cubicBezTo>
                    <a:pt x="13291" y="19684"/>
                    <a:pt x="13061" y="19663"/>
                    <a:pt x="12859" y="19640"/>
                  </a:cubicBezTo>
                  <a:cubicBezTo>
                    <a:pt x="12655" y="19620"/>
                    <a:pt x="12479" y="19586"/>
                    <a:pt x="12339" y="19557"/>
                  </a:cubicBezTo>
                  <a:cubicBezTo>
                    <a:pt x="12178" y="19523"/>
                    <a:pt x="12019" y="19488"/>
                    <a:pt x="11863" y="19452"/>
                  </a:cubicBezTo>
                  <a:cubicBezTo>
                    <a:pt x="11786" y="19433"/>
                    <a:pt x="11707" y="19416"/>
                    <a:pt x="11631" y="19396"/>
                  </a:cubicBezTo>
                  <a:cubicBezTo>
                    <a:pt x="11555" y="19377"/>
                    <a:pt x="11480" y="19355"/>
                    <a:pt x="11405" y="19334"/>
                  </a:cubicBezTo>
                  <a:cubicBezTo>
                    <a:pt x="11104" y="19249"/>
                    <a:pt x="10813" y="19163"/>
                    <a:pt x="10530" y="19073"/>
                  </a:cubicBezTo>
                  <a:cubicBezTo>
                    <a:pt x="10250" y="18976"/>
                    <a:pt x="9980" y="18880"/>
                    <a:pt x="9717" y="18784"/>
                  </a:cubicBezTo>
                  <a:cubicBezTo>
                    <a:pt x="9650" y="18760"/>
                    <a:pt x="9585" y="18738"/>
                    <a:pt x="9521" y="18712"/>
                  </a:cubicBezTo>
                  <a:cubicBezTo>
                    <a:pt x="9457" y="18686"/>
                    <a:pt x="9395" y="18659"/>
                    <a:pt x="9331" y="18634"/>
                  </a:cubicBezTo>
                  <a:cubicBezTo>
                    <a:pt x="9204" y="18582"/>
                    <a:pt x="9081" y="18531"/>
                    <a:pt x="8960" y="18481"/>
                  </a:cubicBezTo>
                  <a:cubicBezTo>
                    <a:pt x="8837" y="18429"/>
                    <a:pt x="8718" y="18380"/>
                    <a:pt x="8600" y="18331"/>
                  </a:cubicBezTo>
                  <a:cubicBezTo>
                    <a:pt x="8482" y="18281"/>
                    <a:pt x="8367" y="18227"/>
                    <a:pt x="8253" y="18176"/>
                  </a:cubicBezTo>
                  <a:cubicBezTo>
                    <a:pt x="8026" y="18074"/>
                    <a:pt x="7806" y="17976"/>
                    <a:pt x="7592" y="17882"/>
                  </a:cubicBezTo>
                  <a:cubicBezTo>
                    <a:pt x="7380" y="17784"/>
                    <a:pt x="7174" y="17687"/>
                    <a:pt x="6974" y="17600"/>
                  </a:cubicBezTo>
                  <a:cubicBezTo>
                    <a:pt x="6775" y="17510"/>
                    <a:pt x="6578" y="17433"/>
                    <a:pt x="6392" y="17349"/>
                  </a:cubicBezTo>
                  <a:cubicBezTo>
                    <a:pt x="6221" y="17277"/>
                    <a:pt x="6056" y="17205"/>
                    <a:pt x="5895" y="17137"/>
                  </a:cubicBezTo>
                  <a:cubicBezTo>
                    <a:pt x="5735" y="17068"/>
                    <a:pt x="5578" y="17004"/>
                    <a:pt x="5429" y="16934"/>
                  </a:cubicBezTo>
                  <a:cubicBezTo>
                    <a:pt x="5131" y="16797"/>
                    <a:pt x="4852" y="16670"/>
                    <a:pt x="4588" y="16548"/>
                  </a:cubicBezTo>
                  <a:cubicBezTo>
                    <a:pt x="4072" y="16292"/>
                    <a:pt x="3618" y="16081"/>
                    <a:pt x="3237" y="15878"/>
                  </a:cubicBezTo>
                  <a:cubicBezTo>
                    <a:pt x="3046" y="15780"/>
                    <a:pt x="2866" y="15690"/>
                    <a:pt x="2702" y="15608"/>
                  </a:cubicBezTo>
                  <a:cubicBezTo>
                    <a:pt x="2538" y="15524"/>
                    <a:pt x="2388" y="15445"/>
                    <a:pt x="2251" y="15376"/>
                  </a:cubicBezTo>
                  <a:cubicBezTo>
                    <a:pt x="2112" y="15307"/>
                    <a:pt x="1986" y="15244"/>
                    <a:pt x="1870" y="15191"/>
                  </a:cubicBezTo>
                  <a:cubicBezTo>
                    <a:pt x="1752" y="15139"/>
                    <a:pt x="1647" y="15091"/>
                    <a:pt x="1553" y="15048"/>
                  </a:cubicBezTo>
                  <a:cubicBezTo>
                    <a:pt x="1426" y="14992"/>
                    <a:pt x="1316" y="14951"/>
                    <a:pt x="1220" y="14921"/>
                  </a:cubicBezTo>
                  <a:cubicBezTo>
                    <a:pt x="1325" y="14639"/>
                    <a:pt x="1448" y="14306"/>
                    <a:pt x="1581" y="13955"/>
                  </a:cubicBezTo>
                  <a:cubicBezTo>
                    <a:pt x="1603" y="13895"/>
                    <a:pt x="1626" y="13835"/>
                    <a:pt x="1649" y="13773"/>
                  </a:cubicBezTo>
                  <a:cubicBezTo>
                    <a:pt x="1673" y="13712"/>
                    <a:pt x="1696" y="13651"/>
                    <a:pt x="1720" y="13589"/>
                  </a:cubicBezTo>
                  <a:lnTo>
                    <a:pt x="1865" y="13218"/>
                  </a:lnTo>
                  <a:cubicBezTo>
                    <a:pt x="1962" y="12972"/>
                    <a:pt x="2058" y="12727"/>
                    <a:pt x="2155" y="12500"/>
                  </a:cubicBezTo>
                  <a:cubicBezTo>
                    <a:pt x="2349" y="12043"/>
                    <a:pt x="2528" y="11640"/>
                    <a:pt x="2673" y="11388"/>
                  </a:cubicBezTo>
                  <a:cubicBezTo>
                    <a:pt x="2757" y="11242"/>
                    <a:pt x="2839" y="11100"/>
                    <a:pt x="2922" y="10958"/>
                  </a:cubicBezTo>
                  <a:lnTo>
                    <a:pt x="3047" y="10749"/>
                  </a:lnTo>
                  <a:cubicBezTo>
                    <a:pt x="3090" y="10681"/>
                    <a:pt x="3132" y="10613"/>
                    <a:pt x="3175" y="10544"/>
                  </a:cubicBezTo>
                  <a:cubicBezTo>
                    <a:pt x="3345" y="10276"/>
                    <a:pt x="3514" y="10016"/>
                    <a:pt x="3683" y="9766"/>
                  </a:cubicBezTo>
                  <a:cubicBezTo>
                    <a:pt x="3855" y="9518"/>
                    <a:pt x="4026" y="9279"/>
                    <a:pt x="4192" y="9048"/>
                  </a:cubicBezTo>
                  <a:cubicBezTo>
                    <a:pt x="4276" y="8932"/>
                    <a:pt x="4360" y="8819"/>
                    <a:pt x="4445" y="8708"/>
                  </a:cubicBezTo>
                  <a:cubicBezTo>
                    <a:pt x="4529" y="8598"/>
                    <a:pt x="4611" y="8487"/>
                    <a:pt x="4693" y="8380"/>
                  </a:cubicBezTo>
                  <a:cubicBezTo>
                    <a:pt x="4775" y="8272"/>
                    <a:pt x="4856" y="8168"/>
                    <a:pt x="4937" y="8063"/>
                  </a:cubicBezTo>
                  <a:cubicBezTo>
                    <a:pt x="5015" y="7960"/>
                    <a:pt x="5098" y="7859"/>
                    <a:pt x="5176" y="7759"/>
                  </a:cubicBezTo>
                  <a:cubicBezTo>
                    <a:pt x="5335" y="7558"/>
                    <a:pt x="5487" y="7365"/>
                    <a:pt x="5633" y="7176"/>
                  </a:cubicBezTo>
                  <a:cubicBezTo>
                    <a:pt x="5781" y="6988"/>
                    <a:pt x="5925" y="6806"/>
                    <a:pt x="6060" y="6628"/>
                  </a:cubicBezTo>
                  <a:cubicBezTo>
                    <a:pt x="6196" y="6449"/>
                    <a:pt x="6322" y="6273"/>
                    <a:pt x="6446" y="6105"/>
                  </a:cubicBezTo>
                  <a:cubicBezTo>
                    <a:pt x="6556" y="5950"/>
                    <a:pt x="6664" y="5800"/>
                    <a:pt x="6768" y="5655"/>
                  </a:cubicBezTo>
                  <a:cubicBezTo>
                    <a:pt x="6872" y="5510"/>
                    <a:pt x="6972" y="5367"/>
                    <a:pt x="7074" y="5232"/>
                  </a:cubicBezTo>
                  <a:cubicBezTo>
                    <a:pt x="7274" y="4962"/>
                    <a:pt x="7461" y="4708"/>
                    <a:pt x="7636" y="4470"/>
                  </a:cubicBezTo>
                  <a:cubicBezTo>
                    <a:pt x="7995" y="3999"/>
                    <a:pt x="8300" y="3587"/>
                    <a:pt x="8571" y="3236"/>
                  </a:cubicBezTo>
                  <a:cubicBezTo>
                    <a:pt x="8705" y="3059"/>
                    <a:pt x="8829" y="2895"/>
                    <a:pt x="8941" y="2743"/>
                  </a:cubicBezTo>
                  <a:cubicBezTo>
                    <a:pt x="9056" y="2592"/>
                    <a:pt x="9160" y="2454"/>
                    <a:pt x="9253" y="2325"/>
                  </a:cubicBezTo>
                  <a:cubicBezTo>
                    <a:pt x="9347" y="2197"/>
                    <a:pt x="9430" y="2079"/>
                    <a:pt x="9504" y="1971"/>
                  </a:cubicBezTo>
                  <a:cubicBezTo>
                    <a:pt x="9542" y="1917"/>
                    <a:pt x="9575" y="1865"/>
                    <a:pt x="9609" y="1815"/>
                  </a:cubicBezTo>
                  <a:cubicBezTo>
                    <a:pt x="9643" y="1766"/>
                    <a:pt x="9672" y="1719"/>
                    <a:pt x="9702" y="1674"/>
                  </a:cubicBezTo>
                  <a:cubicBezTo>
                    <a:pt x="9859" y="1424"/>
                    <a:pt x="9948" y="1236"/>
                    <a:pt x="9982" y="1085"/>
                  </a:cubicBezTo>
                  <a:close/>
                  <a:moveTo>
                    <a:pt x="16630" y="20068"/>
                  </a:moveTo>
                  <a:cubicBezTo>
                    <a:pt x="16637" y="20091"/>
                    <a:pt x="16646" y="20110"/>
                    <a:pt x="16652" y="20127"/>
                  </a:cubicBezTo>
                  <a:cubicBezTo>
                    <a:pt x="16652" y="20143"/>
                    <a:pt x="16653" y="20159"/>
                    <a:pt x="16654" y="20174"/>
                  </a:cubicBezTo>
                  <a:cubicBezTo>
                    <a:pt x="16545" y="20152"/>
                    <a:pt x="16412" y="20145"/>
                    <a:pt x="16275" y="20127"/>
                  </a:cubicBezTo>
                  <a:cubicBezTo>
                    <a:pt x="16407" y="20116"/>
                    <a:pt x="16529" y="20098"/>
                    <a:pt x="16630" y="20068"/>
                  </a:cubicBezTo>
                  <a:close/>
                  <a:moveTo>
                    <a:pt x="10326" y="1"/>
                  </a:moveTo>
                  <a:cubicBezTo>
                    <a:pt x="10202" y="1"/>
                    <a:pt x="10081" y="56"/>
                    <a:pt x="9942" y="138"/>
                  </a:cubicBezTo>
                  <a:cubicBezTo>
                    <a:pt x="9846" y="194"/>
                    <a:pt x="9825" y="366"/>
                    <a:pt x="9868" y="631"/>
                  </a:cubicBezTo>
                  <a:cubicBezTo>
                    <a:pt x="9817" y="572"/>
                    <a:pt x="9755" y="515"/>
                    <a:pt x="9680" y="456"/>
                  </a:cubicBezTo>
                  <a:cubicBezTo>
                    <a:pt x="9647" y="430"/>
                    <a:pt x="9605" y="417"/>
                    <a:pt x="9555" y="417"/>
                  </a:cubicBezTo>
                  <a:cubicBezTo>
                    <a:pt x="9443" y="417"/>
                    <a:pt x="9289" y="481"/>
                    <a:pt x="9100" y="599"/>
                  </a:cubicBezTo>
                  <a:cubicBezTo>
                    <a:pt x="8963" y="685"/>
                    <a:pt x="8807" y="800"/>
                    <a:pt x="8637" y="943"/>
                  </a:cubicBezTo>
                  <a:cubicBezTo>
                    <a:pt x="8466" y="1085"/>
                    <a:pt x="8284" y="1256"/>
                    <a:pt x="8087" y="1449"/>
                  </a:cubicBezTo>
                  <a:cubicBezTo>
                    <a:pt x="7302" y="2222"/>
                    <a:pt x="6335" y="3387"/>
                    <a:pt x="5398" y="4751"/>
                  </a:cubicBezTo>
                  <a:cubicBezTo>
                    <a:pt x="5261" y="4951"/>
                    <a:pt x="5127" y="5156"/>
                    <a:pt x="4996" y="5366"/>
                  </a:cubicBezTo>
                  <a:cubicBezTo>
                    <a:pt x="4867" y="5576"/>
                    <a:pt x="4739" y="5793"/>
                    <a:pt x="4612" y="6011"/>
                  </a:cubicBezTo>
                  <a:cubicBezTo>
                    <a:pt x="4551" y="6122"/>
                    <a:pt x="4488" y="6230"/>
                    <a:pt x="4424" y="6342"/>
                  </a:cubicBezTo>
                  <a:cubicBezTo>
                    <a:pt x="4364" y="6454"/>
                    <a:pt x="4304" y="6567"/>
                    <a:pt x="4244" y="6677"/>
                  </a:cubicBezTo>
                  <a:cubicBezTo>
                    <a:pt x="4123" y="6902"/>
                    <a:pt x="4004" y="7128"/>
                    <a:pt x="3886" y="7356"/>
                  </a:cubicBezTo>
                  <a:cubicBezTo>
                    <a:pt x="3772" y="7584"/>
                    <a:pt x="3656" y="7813"/>
                    <a:pt x="3542" y="8040"/>
                  </a:cubicBezTo>
                  <a:cubicBezTo>
                    <a:pt x="3486" y="8154"/>
                    <a:pt x="3428" y="8267"/>
                    <a:pt x="3371" y="8382"/>
                  </a:cubicBezTo>
                  <a:cubicBezTo>
                    <a:pt x="3317" y="8496"/>
                    <a:pt x="3261" y="8609"/>
                    <a:pt x="3205" y="8723"/>
                  </a:cubicBezTo>
                  <a:cubicBezTo>
                    <a:pt x="3094" y="8948"/>
                    <a:pt x="2982" y="9173"/>
                    <a:pt x="2871" y="9393"/>
                  </a:cubicBezTo>
                  <a:cubicBezTo>
                    <a:pt x="2762" y="9614"/>
                    <a:pt x="2652" y="9833"/>
                    <a:pt x="2539" y="10047"/>
                  </a:cubicBezTo>
                  <a:cubicBezTo>
                    <a:pt x="1013" y="12974"/>
                    <a:pt x="0" y="15430"/>
                    <a:pt x="142" y="15497"/>
                  </a:cubicBezTo>
                  <a:cubicBezTo>
                    <a:pt x="218" y="15533"/>
                    <a:pt x="282" y="15550"/>
                    <a:pt x="339" y="15550"/>
                  </a:cubicBezTo>
                  <a:cubicBezTo>
                    <a:pt x="358" y="15550"/>
                    <a:pt x="377" y="15548"/>
                    <a:pt x="395" y="15544"/>
                  </a:cubicBezTo>
                  <a:cubicBezTo>
                    <a:pt x="437" y="15622"/>
                    <a:pt x="498" y="15711"/>
                    <a:pt x="582" y="15807"/>
                  </a:cubicBezTo>
                  <a:cubicBezTo>
                    <a:pt x="686" y="15930"/>
                    <a:pt x="822" y="16065"/>
                    <a:pt x="985" y="16211"/>
                  </a:cubicBezTo>
                  <a:cubicBezTo>
                    <a:pt x="1067" y="16286"/>
                    <a:pt x="1158" y="16358"/>
                    <a:pt x="1257" y="16435"/>
                  </a:cubicBezTo>
                  <a:cubicBezTo>
                    <a:pt x="1355" y="16511"/>
                    <a:pt x="1458" y="16589"/>
                    <a:pt x="1570" y="16670"/>
                  </a:cubicBezTo>
                  <a:cubicBezTo>
                    <a:pt x="1679" y="16750"/>
                    <a:pt x="1798" y="16833"/>
                    <a:pt x="1920" y="16918"/>
                  </a:cubicBezTo>
                  <a:cubicBezTo>
                    <a:pt x="2044" y="17001"/>
                    <a:pt x="2176" y="17083"/>
                    <a:pt x="2311" y="17167"/>
                  </a:cubicBezTo>
                  <a:cubicBezTo>
                    <a:pt x="2446" y="17252"/>
                    <a:pt x="2589" y="17338"/>
                    <a:pt x="2735" y="17425"/>
                  </a:cubicBezTo>
                  <a:cubicBezTo>
                    <a:pt x="2810" y="17468"/>
                    <a:pt x="2883" y="17514"/>
                    <a:pt x="2960" y="17556"/>
                  </a:cubicBezTo>
                  <a:cubicBezTo>
                    <a:pt x="3036" y="17597"/>
                    <a:pt x="3114" y="17639"/>
                    <a:pt x="3193" y="17682"/>
                  </a:cubicBezTo>
                  <a:cubicBezTo>
                    <a:pt x="3352" y="17767"/>
                    <a:pt x="3514" y="17853"/>
                    <a:pt x="3681" y="17938"/>
                  </a:cubicBezTo>
                  <a:cubicBezTo>
                    <a:pt x="3763" y="17981"/>
                    <a:pt x="3848" y="18026"/>
                    <a:pt x="3934" y="18067"/>
                  </a:cubicBezTo>
                  <a:cubicBezTo>
                    <a:pt x="4021" y="18107"/>
                    <a:pt x="4109" y="18149"/>
                    <a:pt x="4196" y="18190"/>
                  </a:cubicBezTo>
                  <a:cubicBezTo>
                    <a:pt x="4551" y="18352"/>
                    <a:pt x="4916" y="18523"/>
                    <a:pt x="5300" y="18671"/>
                  </a:cubicBezTo>
                  <a:cubicBezTo>
                    <a:pt x="5524" y="18761"/>
                    <a:pt x="5753" y="18847"/>
                    <a:pt x="5985" y="18929"/>
                  </a:cubicBezTo>
                  <a:cubicBezTo>
                    <a:pt x="6220" y="19006"/>
                    <a:pt x="6458" y="19079"/>
                    <a:pt x="6699" y="19151"/>
                  </a:cubicBezTo>
                  <a:cubicBezTo>
                    <a:pt x="6820" y="19186"/>
                    <a:pt x="6941" y="19222"/>
                    <a:pt x="7061" y="19256"/>
                  </a:cubicBezTo>
                  <a:cubicBezTo>
                    <a:pt x="7184" y="19287"/>
                    <a:pt x="7307" y="19318"/>
                    <a:pt x="7430" y="19348"/>
                  </a:cubicBezTo>
                  <a:cubicBezTo>
                    <a:pt x="7676" y="19409"/>
                    <a:pt x="7923" y="19469"/>
                    <a:pt x="8170" y="19525"/>
                  </a:cubicBezTo>
                  <a:cubicBezTo>
                    <a:pt x="8418" y="19577"/>
                    <a:pt x="8667" y="19627"/>
                    <a:pt x="8914" y="19679"/>
                  </a:cubicBezTo>
                  <a:cubicBezTo>
                    <a:pt x="9038" y="19702"/>
                    <a:pt x="9162" y="19729"/>
                    <a:pt x="9285" y="19754"/>
                  </a:cubicBezTo>
                  <a:cubicBezTo>
                    <a:pt x="9409" y="19777"/>
                    <a:pt x="9532" y="19798"/>
                    <a:pt x="9656" y="19821"/>
                  </a:cubicBezTo>
                  <a:cubicBezTo>
                    <a:pt x="9902" y="19867"/>
                    <a:pt x="10144" y="19912"/>
                    <a:pt x="10386" y="19958"/>
                  </a:cubicBezTo>
                  <a:cubicBezTo>
                    <a:pt x="10628" y="19998"/>
                    <a:pt x="10867" y="20041"/>
                    <a:pt x="11103" y="20087"/>
                  </a:cubicBezTo>
                  <a:cubicBezTo>
                    <a:pt x="11905" y="20238"/>
                    <a:pt x="12673" y="20354"/>
                    <a:pt x="13373" y="20443"/>
                  </a:cubicBezTo>
                  <a:cubicBezTo>
                    <a:pt x="13461" y="20454"/>
                    <a:pt x="13547" y="20465"/>
                    <a:pt x="13633" y="20476"/>
                  </a:cubicBezTo>
                  <a:cubicBezTo>
                    <a:pt x="13718" y="20484"/>
                    <a:pt x="13801" y="20494"/>
                    <a:pt x="13885" y="20502"/>
                  </a:cubicBezTo>
                  <a:cubicBezTo>
                    <a:pt x="14051" y="20518"/>
                    <a:pt x="14213" y="20534"/>
                    <a:pt x="14368" y="20550"/>
                  </a:cubicBezTo>
                  <a:cubicBezTo>
                    <a:pt x="14446" y="20559"/>
                    <a:pt x="14522" y="20565"/>
                    <a:pt x="14597" y="20571"/>
                  </a:cubicBezTo>
                  <a:cubicBezTo>
                    <a:pt x="14672" y="20578"/>
                    <a:pt x="14746" y="20586"/>
                    <a:pt x="14820" y="20591"/>
                  </a:cubicBezTo>
                  <a:cubicBezTo>
                    <a:pt x="14965" y="20599"/>
                    <a:pt x="15104" y="20608"/>
                    <a:pt x="15235" y="20615"/>
                  </a:cubicBezTo>
                  <a:cubicBezTo>
                    <a:pt x="15368" y="20623"/>
                    <a:pt x="15494" y="20631"/>
                    <a:pt x="15614" y="20636"/>
                  </a:cubicBezTo>
                  <a:cubicBezTo>
                    <a:pt x="15734" y="20641"/>
                    <a:pt x="15847" y="20648"/>
                    <a:pt x="15953" y="20648"/>
                  </a:cubicBezTo>
                  <a:cubicBezTo>
                    <a:pt x="16036" y="20649"/>
                    <a:pt x="16115" y="20650"/>
                    <a:pt x="16189" y="20650"/>
                  </a:cubicBezTo>
                  <a:cubicBezTo>
                    <a:pt x="16302" y="20650"/>
                    <a:pt x="16405" y="20648"/>
                    <a:pt x="16495" y="20646"/>
                  </a:cubicBezTo>
                  <a:cubicBezTo>
                    <a:pt x="16706" y="20639"/>
                    <a:pt x="16851" y="20625"/>
                    <a:pt x="16918" y="20604"/>
                  </a:cubicBezTo>
                  <a:cubicBezTo>
                    <a:pt x="16927" y="20614"/>
                    <a:pt x="16938" y="20624"/>
                    <a:pt x="16949" y="20635"/>
                  </a:cubicBezTo>
                  <a:cubicBezTo>
                    <a:pt x="17001" y="20687"/>
                    <a:pt x="17075" y="20712"/>
                    <a:pt x="17168" y="20712"/>
                  </a:cubicBezTo>
                  <a:cubicBezTo>
                    <a:pt x="17757" y="20712"/>
                    <a:pt x="19102" y="19712"/>
                    <a:pt x="20484" y="18327"/>
                  </a:cubicBezTo>
                  <a:cubicBezTo>
                    <a:pt x="21421" y="17391"/>
                    <a:pt x="22228" y="16122"/>
                    <a:pt x="23098" y="15116"/>
                  </a:cubicBezTo>
                  <a:cubicBezTo>
                    <a:pt x="24590" y="13401"/>
                    <a:pt x="25795" y="12016"/>
                    <a:pt x="25677" y="11900"/>
                  </a:cubicBezTo>
                  <a:cubicBezTo>
                    <a:pt x="25567" y="11791"/>
                    <a:pt x="25481" y="11749"/>
                    <a:pt x="25406" y="11749"/>
                  </a:cubicBezTo>
                  <a:cubicBezTo>
                    <a:pt x="25345" y="11749"/>
                    <a:pt x="25291" y="11777"/>
                    <a:pt x="25238" y="11820"/>
                  </a:cubicBezTo>
                  <a:cubicBezTo>
                    <a:pt x="25242" y="11750"/>
                    <a:pt x="25216" y="11677"/>
                    <a:pt x="25173" y="11600"/>
                  </a:cubicBezTo>
                  <a:cubicBezTo>
                    <a:pt x="25168" y="11535"/>
                    <a:pt x="25145" y="11477"/>
                    <a:pt x="25097" y="11429"/>
                  </a:cubicBezTo>
                  <a:cubicBezTo>
                    <a:pt x="25094" y="11426"/>
                    <a:pt x="25091" y="11425"/>
                    <a:pt x="25087" y="11425"/>
                  </a:cubicBezTo>
                  <a:cubicBezTo>
                    <a:pt x="25081" y="11425"/>
                    <a:pt x="25073" y="11428"/>
                    <a:pt x="25063" y="11434"/>
                  </a:cubicBezTo>
                  <a:cubicBezTo>
                    <a:pt x="25012" y="11364"/>
                    <a:pt x="24955" y="11290"/>
                    <a:pt x="24899" y="11212"/>
                  </a:cubicBezTo>
                  <a:lnTo>
                    <a:pt x="24899" y="11212"/>
                  </a:lnTo>
                  <a:cubicBezTo>
                    <a:pt x="25121" y="11421"/>
                    <a:pt x="25334" y="11569"/>
                    <a:pt x="25489" y="11569"/>
                  </a:cubicBezTo>
                  <a:cubicBezTo>
                    <a:pt x="25532" y="11569"/>
                    <a:pt x="25570" y="11558"/>
                    <a:pt x="25603" y="11534"/>
                  </a:cubicBezTo>
                  <a:cubicBezTo>
                    <a:pt x="25633" y="11512"/>
                    <a:pt x="25484" y="11327"/>
                    <a:pt x="25231" y="11046"/>
                  </a:cubicBezTo>
                  <a:cubicBezTo>
                    <a:pt x="25168" y="10976"/>
                    <a:pt x="25098" y="10899"/>
                    <a:pt x="25025" y="10818"/>
                  </a:cubicBezTo>
                  <a:cubicBezTo>
                    <a:pt x="24987" y="10779"/>
                    <a:pt x="24947" y="10737"/>
                    <a:pt x="24909" y="10694"/>
                  </a:cubicBezTo>
                  <a:cubicBezTo>
                    <a:pt x="24867" y="10652"/>
                    <a:pt x="24826" y="10609"/>
                    <a:pt x="24781" y="10566"/>
                  </a:cubicBezTo>
                  <a:cubicBezTo>
                    <a:pt x="24607" y="10393"/>
                    <a:pt x="24418" y="10204"/>
                    <a:pt x="24220" y="10010"/>
                  </a:cubicBezTo>
                  <a:cubicBezTo>
                    <a:pt x="24171" y="9960"/>
                    <a:pt x="24120" y="9911"/>
                    <a:pt x="24071" y="9861"/>
                  </a:cubicBezTo>
                  <a:cubicBezTo>
                    <a:pt x="24020" y="9813"/>
                    <a:pt x="23968" y="9765"/>
                    <a:pt x="23915" y="9716"/>
                  </a:cubicBezTo>
                  <a:cubicBezTo>
                    <a:pt x="23812" y="9620"/>
                    <a:pt x="23707" y="9523"/>
                    <a:pt x="23603" y="9426"/>
                  </a:cubicBezTo>
                  <a:cubicBezTo>
                    <a:pt x="23394" y="9234"/>
                    <a:pt x="23192" y="9038"/>
                    <a:pt x="22991" y="8863"/>
                  </a:cubicBezTo>
                  <a:cubicBezTo>
                    <a:pt x="22793" y="8686"/>
                    <a:pt x="22607" y="8518"/>
                    <a:pt x="22446" y="8367"/>
                  </a:cubicBezTo>
                  <a:cubicBezTo>
                    <a:pt x="22406" y="8329"/>
                    <a:pt x="22367" y="8292"/>
                    <a:pt x="22330" y="8255"/>
                  </a:cubicBezTo>
                  <a:cubicBezTo>
                    <a:pt x="22292" y="8219"/>
                    <a:pt x="22254" y="8187"/>
                    <a:pt x="22219" y="8153"/>
                  </a:cubicBezTo>
                  <a:cubicBezTo>
                    <a:pt x="22149" y="8088"/>
                    <a:pt x="22085" y="8026"/>
                    <a:pt x="22031" y="7972"/>
                  </a:cubicBezTo>
                  <a:cubicBezTo>
                    <a:pt x="21905" y="7846"/>
                    <a:pt x="21782" y="7719"/>
                    <a:pt x="21660" y="7594"/>
                  </a:cubicBezTo>
                  <a:cubicBezTo>
                    <a:pt x="21600" y="7530"/>
                    <a:pt x="21541" y="7467"/>
                    <a:pt x="21481" y="7406"/>
                  </a:cubicBezTo>
                  <a:lnTo>
                    <a:pt x="21299" y="7224"/>
                  </a:lnTo>
                  <a:cubicBezTo>
                    <a:pt x="21059" y="6983"/>
                    <a:pt x="20831" y="6745"/>
                    <a:pt x="20606" y="6512"/>
                  </a:cubicBezTo>
                  <a:cubicBezTo>
                    <a:pt x="20377" y="6285"/>
                    <a:pt x="20156" y="6063"/>
                    <a:pt x="19943" y="5843"/>
                  </a:cubicBezTo>
                  <a:cubicBezTo>
                    <a:pt x="19889" y="5787"/>
                    <a:pt x="19837" y="5732"/>
                    <a:pt x="19784" y="5679"/>
                  </a:cubicBezTo>
                  <a:lnTo>
                    <a:pt x="19622" y="5522"/>
                  </a:lnTo>
                  <a:cubicBezTo>
                    <a:pt x="19516" y="5418"/>
                    <a:pt x="19410" y="5316"/>
                    <a:pt x="19307" y="5214"/>
                  </a:cubicBezTo>
                  <a:cubicBezTo>
                    <a:pt x="19204" y="5112"/>
                    <a:pt x="19101" y="5011"/>
                    <a:pt x="19000" y="4913"/>
                  </a:cubicBezTo>
                  <a:cubicBezTo>
                    <a:pt x="18951" y="4862"/>
                    <a:pt x="18898" y="4817"/>
                    <a:pt x="18848" y="4769"/>
                  </a:cubicBezTo>
                  <a:cubicBezTo>
                    <a:pt x="18796" y="4722"/>
                    <a:pt x="18746" y="4676"/>
                    <a:pt x="18695" y="4629"/>
                  </a:cubicBezTo>
                  <a:cubicBezTo>
                    <a:pt x="18495" y="4443"/>
                    <a:pt x="18298" y="4262"/>
                    <a:pt x="18107" y="4088"/>
                  </a:cubicBezTo>
                  <a:cubicBezTo>
                    <a:pt x="17911" y="3920"/>
                    <a:pt x="17718" y="3761"/>
                    <a:pt x="17529" y="3607"/>
                  </a:cubicBezTo>
                  <a:cubicBezTo>
                    <a:pt x="17435" y="3530"/>
                    <a:pt x="17341" y="3457"/>
                    <a:pt x="17248" y="3384"/>
                  </a:cubicBezTo>
                  <a:cubicBezTo>
                    <a:pt x="17201" y="3347"/>
                    <a:pt x="17157" y="3312"/>
                    <a:pt x="17109" y="3277"/>
                  </a:cubicBezTo>
                  <a:cubicBezTo>
                    <a:pt x="17061" y="3244"/>
                    <a:pt x="17014" y="3211"/>
                    <a:pt x="16968" y="3178"/>
                  </a:cubicBezTo>
                  <a:cubicBezTo>
                    <a:pt x="16798" y="3060"/>
                    <a:pt x="16635" y="2946"/>
                    <a:pt x="16475" y="2835"/>
                  </a:cubicBezTo>
                  <a:cubicBezTo>
                    <a:pt x="16315" y="2724"/>
                    <a:pt x="16162" y="2613"/>
                    <a:pt x="16008" y="2517"/>
                  </a:cubicBezTo>
                  <a:cubicBezTo>
                    <a:pt x="15700" y="2318"/>
                    <a:pt x="15413" y="2131"/>
                    <a:pt x="15143" y="1956"/>
                  </a:cubicBezTo>
                  <a:cubicBezTo>
                    <a:pt x="14591" y="1627"/>
                    <a:pt x="14116" y="1333"/>
                    <a:pt x="13687" y="1111"/>
                  </a:cubicBezTo>
                  <a:cubicBezTo>
                    <a:pt x="13475" y="994"/>
                    <a:pt x="13278" y="890"/>
                    <a:pt x="13095" y="795"/>
                  </a:cubicBezTo>
                  <a:cubicBezTo>
                    <a:pt x="12911" y="702"/>
                    <a:pt x="12739" y="624"/>
                    <a:pt x="12582" y="551"/>
                  </a:cubicBezTo>
                  <a:cubicBezTo>
                    <a:pt x="12425" y="478"/>
                    <a:pt x="12281" y="414"/>
                    <a:pt x="12150" y="359"/>
                  </a:cubicBezTo>
                  <a:cubicBezTo>
                    <a:pt x="12083" y="331"/>
                    <a:pt x="12021" y="305"/>
                    <a:pt x="11962" y="280"/>
                  </a:cubicBezTo>
                  <a:cubicBezTo>
                    <a:pt x="11901" y="258"/>
                    <a:pt x="11844" y="239"/>
                    <a:pt x="11788" y="220"/>
                  </a:cubicBezTo>
                  <a:cubicBezTo>
                    <a:pt x="11485" y="118"/>
                    <a:pt x="11265" y="72"/>
                    <a:pt x="11100" y="72"/>
                  </a:cubicBezTo>
                  <a:cubicBezTo>
                    <a:pt x="10933" y="72"/>
                    <a:pt x="10823" y="120"/>
                    <a:pt x="10739" y="205"/>
                  </a:cubicBezTo>
                  <a:cubicBezTo>
                    <a:pt x="10582" y="59"/>
                    <a:pt x="10452" y="1"/>
                    <a:pt x="10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2"/>
            <p:cNvSpPr/>
            <p:nvPr/>
          </p:nvSpPr>
          <p:spPr>
            <a:xfrm>
              <a:off x="2871900" y="2409850"/>
              <a:ext cx="14325" cy="70350"/>
            </a:xfrm>
            <a:custGeom>
              <a:rect b="b" l="l" r="r" t="t"/>
              <a:pathLst>
                <a:path extrusionOk="0" h="2814" w="573">
                  <a:moveTo>
                    <a:pt x="266" y="1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137" y="4"/>
                    <a:pt x="159" y="59"/>
                    <a:pt x="157" y="121"/>
                  </a:cubicBezTo>
                  <a:cubicBezTo>
                    <a:pt x="136" y="65"/>
                    <a:pt x="102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1" y="24"/>
                    <a:pt x="179" y="579"/>
                    <a:pt x="181" y="762"/>
                  </a:cubicBezTo>
                  <a:cubicBezTo>
                    <a:pt x="190" y="1187"/>
                    <a:pt x="79" y="1525"/>
                    <a:pt x="73" y="1792"/>
                  </a:cubicBezTo>
                  <a:cubicBezTo>
                    <a:pt x="51" y="2727"/>
                    <a:pt x="45" y="2813"/>
                    <a:pt x="292" y="2813"/>
                  </a:cubicBezTo>
                  <a:cubicBezTo>
                    <a:pt x="301" y="2813"/>
                    <a:pt x="310" y="2813"/>
                    <a:pt x="320" y="2813"/>
                  </a:cubicBezTo>
                  <a:cubicBezTo>
                    <a:pt x="482" y="2810"/>
                    <a:pt x="572" y="2383"/>
                    <a:pt x="563" y="1868"/>
                  </a:cubicBezTo>
                  <a:cubicBezTo>
                    <a:pt x="557" y="1566"/>
                    <a:pt x="453" y="1234"/>
                    <a:pt x="420" y="932"/>
                  </a:cubicBezTo>
                  <a:cubicBezTo>
                    <a:pt x="362" y="417"/>
                    <a:pt x="316" y="1"/>
                    <a:pt x="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2"/>
            <p:cNvSpPr/>
            <p:nvPr/>
          </p:nvSpPr>
          <p:spPr>
            <a:xfrm>
              <a:off x="2872775" y="2264350"/>
              <a:ext cx="13575" cy="129075"/>
            </a:xfrm>
            <a:custGeom>
              <a:rect b="b" l="l" r="r" t="t"/>
              <a:pathLst>
                <a:path extrusionOk="0" h="5163" w="543">
                  <a:moveTo>
                    <a:pt x="289" y="0"/>
                  </a:moveTo>
                  <a:cubicBezTo>
                    <a:pt x="160" y="0"/>
                    <a:pt x="180" y="100"/>
                    <a:pt x="176" y="215"/>
                  </a:cubicBezTo>
                  <a:cubicBezTo>
                    <a:pt x="157" y="110"/>
                    <a:pt x="123" y="30"/>
                    <a:pt x="66" y="30"/>
                  </a:cubicBezTo>
                  <a:cubicBezTo>
                    <a:pt x="22" y="30"/>
                    <a:pt x="187" y="1055"/>
                    <a:pt x="186" y="1394"/>
                  </a:cubicBezTo>
                  <a:cubicBezTo>
                    <a:pt x="184" y="2172"/>
                    <a:pt x="65" y="2790"/>
                    <a:pt x="53" y="3280"/>
                  </a:cubicBezTo>
                  <a:cubicBezTo>
                    <a:pt x="9" y="5056"/>
                    <a:pt x="0" y="5160"/>
                    <a:pt x="275" y="5162"/>
                  </a:cubicBezTo>
                  <a:cubicBezTo>
                    <a:pt x="438" y="5162"/>
                    <a:pt x="538" y="4381"/>
                    <a:pt x="542" y="3436"/>
                  </a:cubicBezTo>
                  <a:cubicBezTo>
                    <a:pt x="543" y="2883"/>
                    <a:pt x="446" y="2268"/>
                    <a:pt x="419" y="1715"/>
                  </a:cubicBezTo>
                  <a:cubicBezTo>
                    <a:pt x="375" y="765"/>
                    <a:pt x="339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2"/>
            <p:cNvSpPr/>
            <p:nvPr/>
          </p:nvSpPr>
          <p:spPr>
            <a:xfrm>
              <a:off x="2666275" y="2520025"/>
              <a:ext cx="101850" cy="43925"/>
            </a:xfrm>
            <a:custGeom>
              <a:rect b="b" l="l" r="r" t="t"/>
              <a:pathLst>
                <a:path extrusionOk="0" h="1757" w="4074">
                  <a:moveTo>
                    <a:pt x="3947" y="1"/>
                  </a:moveTo>
                  <a:cubicBezTo>
                    <a:pt x="3875" y="1"/>
                    <a:pt x="3199" y="419"/>
                    <a:pt x="2951" y="513"/>
                  </a:cubicBezTo>
                  <a:cubicBezTo>
                    <a:pt x="2353" y="737"/>
                    <a:pt x="1839" y="806"/>
                    <a:pt x="1459" y="937"/>
                  </a:cubicBezTo>
                  <a:cubicBezTo>
                    <a:pt x="82" y="1411"/>
                    <a:pt x="0" y="1435"/>
                    <a:pt x="97" y="1692"/>
                  </a:cubicBezTo>
                  <a:cubicBezTo>
                    <a:pt x="114" y="1736"/>
                    <a:pt x="178" y="1756"/>
                    <a:pt x="279" y="1756"/>
                  </a:cubicBezTo>
                  <a:cubicBezTo>
                    <a:pt x="528" y="1756"/>
                    <a:pt x="997" y="1633"/>
                    <a:pt x="1514" y="1440"/>
                  </a:cubicBezTo>
                  <a:cubicBezTo>
                    <a:pt x="1938" y="1280"/>
                    <a:pt x="2374" y="1011"/>
                    <a:pt x="2790" y="825"/>
                  </a:cubicBezTo>
                  <a:cubicBezTo>
                    <a:pt x="3500" y="507"/>
                    <a:pt x="4074" y="253"/>
                    <a:pt x="4056" y="205"/>
                  </a:cubicBezTo>
                  <a:cubicBezTo>
                    <a:pt x="4033" y="144"/>
                    <a:pt x="4004" y="125"/>
                    <a:pt x="3969" y="125"/>
                  </a:cubicBezTo>
                  <a:cubicBezTo>
                    <a:pt x="3935" y="125"/>
                    <a:pt x="3895" y="145"/>
                    <a:pt x="3850" y="159"/>
                  </a:cubicBezTo>
                  <a:cubicBezTo>
                    <a:pt x="3925" y="111"/>
                    <a:pt x="3973" y="56"/>
                    <a:pt x="3952" y="3"/>
                  </a:cubicBezTo>
                  <a:cubicBezTo>
                    <a:pt x="3952" y="2"/>
                    <a:pt x="3950" y="1"/>
                    <a:pt x="3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2"/>
            <p:cNvSpPr/>
            <p:nvPr/>
          </p:nvSpPr>
          <p:spPr>
            <a:xfrm>
              <a:off x="2789275" y="2481400"/>
              <a:ext cx="60575" cy="34150"/>
            </a:xfrm>
            <a:custGeom>
              <a:rect b="b" l="l" r="r" t="t"/>
              <a:pathLst>
                <a:path extrusionOk="0" h="1366" w="2423">
                  <a:moveTo>
                    <a:pt x="2281" y="0"/>
                  </a:moveTo>
                  <a:cubicBezTo>
                    <a:pt x="2234" y="0"/>
                    <a:pt x="1871" y="336"/>
                    <a:pt x="1725" y="403"/>
                  </a:cubicBezTo>
                  <a:cubicBezTo>
                    <a:pt x="1370" y="568"/>
                    <a:pt x="1040" y="591"/>
                    <a:pt x="811" y="684"/>
                  </a:cubicBezTo>
                  <a:cubicBezTo>
                    <a:pt x="398" y="851"/>
                    <a:pt x="179" y="941"/>
                    <a:pt x="76" y="1021"/>
                  </a:cubicBezTo>
                  <a:cubicBezTo>
                    <a:pt x="25" y="1060"/>
                    <a:pt x="1" y="1097"/>
                    <a:pt x="1" y="1140"/>
                  </a:cubicBezTo>
                  <a:cubicBezTo>
                    <a:pt x="0" y="1182"/>
                    <a:pt x="21" y="1229"/>
                    <a:pt x="52" y="1290"/>
                  </a:cubicBezTo>
                  <a:cubicBezTo>
                    <a:pt x="79" y="1342"/>
                    <a:pt x="143" y="1365"/>
                    <a:pt x="235" y="1365"/>
                  </a:cubicBezTo>
                  <a:cubicBezTo>
                    <a:pt x="273" y="1365"/>
                    <a:pt x="316" y="1361"/>
                    <a:pt x="363" y="1354"/>
                  </a:cubicBezTo>
                  <a:cubicBezTo>
                    <a:pt x="525" y="1328"/>
                    <a:pt x="730" y="1259"/>
                    <a:pt x="946" y="1159"/>
                  </a:cubicBezTo>
                  <a:cubicBezTo>
                    <a:pt x="1198" y="1042"/>
                    <a:pt x="1438" y="824"/>
                    <a:pt x="1677" y="682"/>
                  </a:cubicBezTo>
                  <a:cubicBezTo>
                    <a:pt x="2090" y="440"/>
                    <a:pt x="2423" y="241"/>
                    <a:pt x="2399" y="194"/>
                  </a:cubicBezTo>
                  <a:cubicBezTo>
                    <a:pt x="2369" y="134"/>
                    <a:pt x="2344" y="117"/>
                    <a:pt x="2321" y="117"/>
                  </a:cubicBezTo>
                  <a:cubicBezTo>
                    <a:pt x="2299" y="117"/>
                    <a:pt x="2279" y="131"/>
                    <a:pt x="2254" y="141"/>
                  </a:cubicBezTo>
                  <a:cubicBezTo>
                    <a:pt x="2293" y="101"/>
                    <a:pt x="2312" y="54"/>
                    <a:pt x="2286" y="4"/>
                  </a:cubicBezTo>
                  <a:cubicBezTo>
                    <a:pt x="2286" y="1"/>
                    <a:pt x="2284" y="0"/>
                    <a:pt x="2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2"/>
            <p:cNvSpPr/>
            <p:nvPr/>
          </p:nvSpPr>
          <p:spPr>
            <a:xfrm>
              <a:off x="3025950" y="2458900"/>
              <a:ext cx="80075" cy="13725"/>
            </a:xfrm>
            <a:custGeom>
              <a:rect b="b" l="l" r="r" t="t"/>
              <a:pathLst>
                <a:path extrusionOk="0" h="549" w="3203">
                  <a:moveTo>
                    <a:pt x="314" y="1"/>
                  </a:moveTo>
                  <a:cubicBezTo>
                    <a:pt x="45" y="1"/>
                    <a:pt x="17" y="62"/>
                    <a:pt x="8" y="229"/>
                  </a:cubicBezTo>
                  <a:cubicBezTo>
                    <a:pt x="1" y="391"/>
                    <a:pt x="477" y="515"/>
                    <a:pt x="1061" y="546"/>
                  </a:cubicBezTo>
                  <a:cubicBezTo>
                    <a:pt x="1098" y="548"/>
                    <a:pt x="1136" y="549"/>
                    <a:pt x="1174" y="549"/>
                  </a:cubicBezTo>
                  <a:cubicBezTo>
                    <a:pt x="1487" y="549"/>
                    <a:pt x="1825" y="486"/>
                    <a:pt x="2131" y="476"/>
                  </a:cubicBezTo>
                  <a:cubicBezTo>
                    <a:pt x="2720" y="459"/>
                    <a:pt x="3193" y="447"/>
                    <a:pt x="3197" y="397"/>
                  </a:cubicBezTo>
                  <a:cubicBezTo>
                    <a:pt x="3203" y="268"/>
                    <a:pt x="3140" y="286"/>
                    <a:pt x="3069" y="277"/>
                  </a:cubicBezTo>
                  <a:cubicBezTo>
                    <a:pt x="3134" y="261"/>
                    <a:pt x="3186" y="230"/>
                    <a:pt x="3188" y="174"/>
                  </a:cubicBezTo>
                  <a:cubicBezTo>
                    <a:pt x="3188" y="168"/>
                    <a:pt x="3176" y="165"/>
                    <a:pt x="3153" y="165"/>
                  </a:cubicBezTo>
                  <a:cubicBezTo>
                    <a:pt x="3024" y="165"/>
                    <a:pt x="2563" y="254"/>
                    <a:pt x="2366" y="254"/>
                  </a:cubicBezTo>
                  <a:cubicBezTo>
                    <a:pt x="2357" y="254"/>
                    <a:pt x="2348" y="254"/>
                    <a:pt x="2340" y="254"/>
                  </a:cubicBezTo>
                  <a:cubicBezTo>
                    <a:pt x="1860" y="228"/>
                    <a:pt x="1484" y="90"/>
                    <a:pt x="1182" y="64"/>
                  </a:cubicBezTo>
                  <a:cubicBezTo>
                    <a:pt x="756" y="25"/>
                    <a:pt x="486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2"/>
            <p:cNvSpPr/>
            <p:nvPr/>
          </p:nvSpPr>
          <p:spPr>
            <a:xfrm>
              <a:off x="3136300" y="2461700"/>
              <a:ext cx="72800" cy="18875"/>
            </a:xfrm>
            <a:custGeom>
              <a:rect b="b" l="l" r="r" t="t"/>
              <a:pathLst>
                <a:path extrusionOk="0" h="755" w="2912">
                  <a:moveTo>
                    <a:pt x="230" y="1"/>
                  </a:moveTo>
                  <a:cubicBezTo>
                    <a:pt x="83" y="1"/>
                    <a:pt x="56" y="64"/>
                    <a:pt x="30" y="201"/>
                  </a:cubicBezTo>
                  <a:cubicBezTo>
                    <a:pt x="1" y="360"/>
                    <a:pt x="414" y="537"/>
                    <a:pt x="937" y="636"/>
                  </a:cubicBezTo>
                  <a:cubicBezTo>
                    <a:pt x="1244" y="693"/>
                    <a:pt x="1601" y="659"/>
                    <a:pt x="1913" y="690"/>
                  </a:cubicBezTo>
                  <a:cubicBezTo>
                    <a:pt x="2277" y="724"/>
                    <a:pt x="2594" y="755"/>
                    <a:pt x="2760" y="755"/>
                  </a:cubicBezTo>
                  <a:cubicBezTo>
                    <a:pt x="2837" y="755"/>
                    <a:pt x="2882" y="748"/>
                    <a:pt x="2885" y="732"/>
                  </a:cubicBezTo>
                  <a:cubicBezTo>
                    <a:pt x="2909" y="606"/>
                    <a:pt x="2849" y="615"/>
                    <a:pt x="2786" y="599"/>
                  </a:cubicBezTo>
                  <a:cubicBezTo>
                    <a:pt x="2847" y="591"/>
                    <a:pt x="2898" y="566"/>
                    <a:pt x="2909" y="510"/>
                  </a:cubicBezTo>
                  <a:cubicBezTo>
                    <a:pt x="2911" y="498"/>
                    <a:pt x="2862" y="494"/>
                    <a:pt x="2786" y="494"/>
                  </a:cubicBezTo>
                  <a:cubicBezTo>
                    <a:pt x="2667" y="494"/>
                    <a:pt x="2483" y="503"/>
                    <a:pt x="2332" y="503"/>
                  </a:cubicBezTo>
                  <a:cubicBezTo>
                    <a:pt x="2251" y="503"/>
                    <a:pt x="2179" y="500"/>
                    <a:pt x="2133" y="492"/>
                  </a:cubicBezTo>
                  <a:cubicBezTo>
                    <a:pt x="1701" y="411"/>
                    <a:pt x="1382" y="233"/>
                    <a:pt x="1113" y="171"/>
                  </a:cubicBezTo>
                  <a:cubicBezTo>
                    <a:pt x="631" y="61"/>
                    <a:pt x="373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42"/>
          <p:cNvSpPr/>
          <p:nvPr/>
        </p:nvSpPr>
        <p:spPr>
          <a:xfrm>
            <a:off x="3905963" y="3011463"/>
            <a:ext cx="298530" cy="495387"/>
          </a:xfrm>
          <a:custGeom>
            <a:rect b="b" l="l" r="r" t="t"/>
            <a:pathLst>
              <a:path extrusionOk="0" h="10305" w="6210">
                <a:moveTo>
                  <a:pt x="4014" y="1"/>
                </a:moveTo>
                <a:cubicBezTo>
                  <a:pt x="3841" y="220"/>
                  <a:pt x="3650" y="463"/>
                  <a:pt x="3443" y="729"/>
                </a:cubicBezTo>
                <a:cubicBezTo>
                  <a:pt x="3417" y="762"/>
                  <a:pt x="3390" y="796"/>
                  <a:pt x="3363" y="830"/>
                </a:cubicBezTo>
                <a:cubicBezTo>
                  <a:pt x="3351" y="846"/>
                  <a:pt x="3339" y="860"/>
                  <a:pt x="3326" y="876"/>
                </a:cubicBezTo>
                <a:cubicBezTo>
                  <a:pt x="3317" y="886"/>
                  <a:pt x="3311" y="895"/>
                  <a:pt x="3303" y="905"/>
                </a:cubicBezTo>
                <a:cubicBezTo>
                  <a:pt x="3272" y="944"/>
                  <a:pt x="3241" y="982"/>
                  <a:pt x="3209" y="1021"/>
                </a:cubicBezTo>
                <a:cubicBezTo>
                  <a:pt x="3145" y="1101"/>
                  <a:pt x="3083" y="1181"/>
                  <a:pt x="3016" y="1263"/>
                </a:cubicBezTo>
                <a:cubicBezTo>
                  <a:pt x="2756" y="1593"/>
                  <a:pt x="2478" y="1947"/>
                  <a:pt x="2186" y="2323"/>
                </a:cubicBezTo>
                <a:cubicBezTo>
                  <a:pt x="1894" y="2700"/>
                  <a:pt x="1588" y="3098"/>
                  <a:pt x="1273" y="3512"/>
                </a:cubicBezTo>
                <a:cubicBezTo>
                  <a:pt x="1115" y="3721"/>
                  <a:pt x="956" y="3931"/>
                  <a:pt x="792" y="4146"/>
                </a:cubicBezTo>
                <a:cubicBezTo>
                  <a:pt x="532" y="4494"/>
                  <a:pt x="268" y="4845"/>
                  <a:pt x="1" y="5203"/>
                </a:cubicBezTo>
                <a:cubicBezTo>
                  <a:pt x="21" y="5207"/>
                  <a:pt x="41" y="5213"/>
                  <a:pt x="62" y="5216"/>
                </a:cubicBezTo>
                <a:cubicBezTo>
                  <a:pt x="309" y="5269"/>
                  <a:pt x="558" y="5322"/>
                  <a:pt x="808" y="5376"/>
                </a:cubicBezTo>
                <a:cubicBezTo>
                  <a:pt x="899" y="5395"/>
                  <a:pt x="990" y="5415"/>
                  <a:pt x="1082" y="5434"/>
                </a:cubicBezTo>
                <a:cubicBezTo>
                  <a:pt x="1145" y="5447"/>
                  <a:pt x="1208" y="5460"/>
                  <a:pt x="1271" y="5473"/>
                </a:cubicBezTo>
                <a:cubicBezTo>
                  <a:pt x="1523" y="5525"/>
                  <a:pt x="1779" y="5576"/>
                  <a:pt x="2037" y="5627"/>
                </a:cubicBezTo>
                <a:cubicBezTo>
                  <a:pt x="2294" y="5678"/>
                  <a:pt x="2553" y="5730"/>
                  <a:pt x="2815" y="5779"/>
                </a:cubicBezTo>
                <a:cubicBezTo>
                  <a:pt x="2945" y="5805"/>
                  <a:pt x="3077" y="5828"/>
                  <a:pt x="3209" y="5854"/>
                </a:cubicBezTo>
                <a:lnTo>
                  <a:pt x="3215" y="5855"/>
                </a:lnTo>
                <a:cubicBezTo>
                  <a:pt x="3217" y="5855"/>
                  <a:pt x="3220" y="5857"/>
                  <a:pt x="3219" y="5857"/>
                </a:cubicBezTo>
                <a:lnTo>
                  <a:pt x="3245" y="5857"/>
                </a:lnTo>
                <a:lnTo>
                  <a:pt x="3278" y="5860"/>
                </a:lnTo>
                <a:cubicBezTo>
                  <a:pt x="3276" y="5870"/>
                  <a:pt x="3273" y="5884"/>
                  <a:pt x="3269" y="5898"/>
                </a:cubicBezTo>
                <a:lnTo>
                  <a:pt x="3267" y="5911"/>
                </a:lnTo>
                <a:lnTo>
                  <a:pt x="3265" y="5918"/>
                </a:lnTo>
                <a:lnTo>
                  <a:pt x="3253" y="5947"/>
                </a:lnTo>
                <a:lnTo>
                  <a:pt x="3201" y="6079"/>
                </a:lnTo>
                <a:cubicBezTo>
                  <a:pt x="3131" y="6253"/>
                  <a:pt x="3059" y="6429"/>
                  <a:pt x="2989" y="6604"/>
                </a:cubicBezTo>
                <a:cubicBezTo>
                  <a:pt x="2849" y="6954"/>
                  <a:pt x="2708" y="7304"/>
                  <a:pt x="2568" y="7652"/>
                </a:cubicBezTo>
                <a:cubicBezTo>
                  <a:pt x="2428" y="8000"/>
                  <a:pt x="2288" y="8346"/>
                  <a:pt x="2148" y="8689"/>
                </a:cubicBezTo>
                <a:cubicBezTo>
                  <a:pt x="2078" y="8860"/>
                  <a:pt x="2009" y="9030"/>
                  <a:pt x="1939" y="9199"/>
                </a:cubicBezTo>
                <a:cubicBezTo>
                  <a:pt x="1903" y="9284"/>
                  <a:pt x="1869" y="9367"/>
                  <a:pt x="1834" y="9452"/>
                </a:cubicBezTo>
                <a:lnTo>
                  <a:pt x="1781" y="9576"/>
                </a:lnTo>
                <a:cubicBezTo>
                  <a:pt x="1756" y="9639"/>
                  <a:pt x="1729" y="9700"/>
                  <a:pt x="1704" y="9762"/>
                </a:cubicBezTo>
                <a:cubicBezTo>
                  <a:pt x="1627" y="9943"/>
                  <a:pt x="1550" y="10124"/>
                  <a:pt x="1474" y="10305"/>
                </a:cubicBezTo>
                <a:cubicBezTo>
                  <a:pt x="1768" y="10281"/>
                  <a:pt x="2059" y="10259"/>
                  <a:pt x="2348" y="10237"/>
                </a:cubicBezTo>
                <a:cubicBezTo>
                  <a:pt x="2551" y="10221"/>
                  <a:pt x="2752" y="10204"/>
                  <a:pt x="2950" y="10188"/>
                </a:cubicBezTo>
                <a:cubicBezTo>
                  <a:pt x="3346" y="10155"/>
                  <a:pt x="3728" y="10123"/>
                  <a:pt x="4098" y="10093"/>
                </a:cubicBezTo>
                <a:cubicBezTo>
                  <a:pt x="4868" y="10029"/>
                  <a:pt x="5580" y="9970"/>
                  <a:pt x="6210" y="9918"/>
                </a:cubicBezTo>
                <a:cubicBezTo>
                  <a:pt x="6199" y="9784"/>
                  <a:pt x="6188" y="9652"/>
                  <a:pt x="6178" y="9523"/>
                </a:cubicBezTo>
                <a:cubicBezTo>
                  <a:pt x="6168" y="9421"/>
                  <a:pt x="6161" y="9323"/>
                  <a:pt x="6152" y="9226"/>
                </a:cubicBezTo>
                <a:cubicBezTo>
                  <a:pt x="6135" y="9035"/>
                  <a:pt x="6119" y="8855"/>
                  <a:pt x="6104" y="8685"/>
                </a:cubicBezTo>
                <a:cubicBezTo>
                  <a:pt x="6072" y="8346"/>
                  <a:pt x="6046" y="8054"/>
                  <a:pt x="6022" y="7814"/>
                </a:cubicBezTo>
                <a:cubicBezTo>
                  <a:pt x="5974" y="7335"/>
                  <a:pt x="5938" y="7067"/>
                  <a:pt x="5921" y="7067"/>
                </a:cubicBezTo>
                <a:cubicBezTo>
                  <a:pt x="5921" y="7067"/>
                  <a:pt x="5921" y="7067"/>
                  <a:pt x="5921" y="7067"/>
                </a:cubicBezTo>
                <a:cubicBezTo>
                  <a:pt x="5760" y="7082"/>
                  <a:pt x="5815" y="7528"/>
                  <a:pt x="5845" y="8033"/>
                </a:cubicBezTo>
                <a:cubicBezTo>
                  <a:pt x="5790" y="7576"/>
                  <a:pt x="5723" y="7230"/>
                  <a:pt x="5653" y="7230"/>
                </a:cubicBezTo>
                <a:cubicBezTo>
                  <a:pt x="5652" y="7230"/>
                  <a:pt x="5652" y="7230"/>
                  <a:pt x="5651" y="7230"/>
                </a:cubicBezTo>
                <a:cubicBezTo>
                  <a:pt x="5645" y="7230"/>
                  <a:pt x="5647" y="7309"/>
                  <a:pt x="5657" y="7445"/>
                </a:cubicBezTo>
                <a:cubicBezTo>
                  <a:pt x="5667" y="7583"/>
                  <a:pt x="5685" y="7781"/>
                  <a:pt x="5707" y="8022"/>
                </a:cubicBezTo>
                <a:cubicBezTo>
                  <a:pt x="5731" y="8262"/>
                  <a:pt x="5759" y="8546"/>
                  <a:pt x="5791" y="8858"/>
                </a:cubicBezTo>
                <a:cubicBezTo>
                  <a:pt x="5807" y="9013"/>
                  <a:pt x="5823" y="9177"/>
                  <a:pt x="5840" y="9343"/>
                </a:cubicBezTo>
                <a:cubicBezTo>
                  <a:pt x="5845" y="9384"/>
                  <a:pt x="5849" y="9426"/>
                  <a:pt x="5854" y="9469"/>
                </a:cubicBezTo>
                <a:cubicBezTo>
                  <a:pt x="5857" y="9490"/>
                  <a:pt x="5858" y="9511"/>
                  <a:pt x="5861" y="9532"/>
                </a:cubicBezTo>
                <a:lnTo>
                  <a:pt x="5861" y="9537"/>
                </a:lnTo>
                <a:lnTo>
                  <a:pt x="5861" y="9539"/>
                </a:lnTo>
                <a:lnTo>
                  <a:pt x="5862" y="9543"/>
                </a:lnTo>
                <a:lnTo>
                  <a:pt x="5863" y="9551"/>
                </a:lnTo>
                <a:cubicBezTo>
                  <a:pt x="5867" y="9574"/>
                  <a:pt x="5873" y="9601"/>
                  <a:pt x="5878" y="9629"/>
                </a:cubicBezTo>
                <a:cubicBezTo>
                  <a:pt x="5825" y="9639"/>
                  <a:pt x="5833" y="9644"/>
                  <a:pt x="5623" y="9662"/>
                </a:cubicBezTo>
                <a:lnTo>
                  <a:pt x="5140" y="9711"/>
                </a:lnTo>
                <a:cubicBezTo>
                  <a:pt x="4819" y="9743"/>
                  <a:pt x="4503" y="9774"/>
                  <a:pt x="4203" y="9803"/>
                </a:cubicBezTo>
                <a:cubicBezTo>
                  <a:pt x="3606" y="9861"/>
                  <a:pt x="3079" y="9908"/>
                  <a:pt x="2723" y="9932"/>
                </a:cubicBezTo>
                <a:cubicBezTo>
                  <a:pt x="2548" y="9943"/>
                  <a:pt x="2376" y="9956"/>
                  <a:pt x="2211" y="9966"/>
                </a:cubicBezTo>
                <a:cubicBezTo>
                  <a:pt x="2112" y="9972"/>
                  <a:pt x="2019" y="9977"/>
                  <a:pt x="1939" y="9980"/>
                </a:cubicBezTo>
                <a:cubicBezTo>
                  <a:pt x="2102" y="9619"/>
                  <a:pt x="2261" y="9270"/>
                  <a:pt x="2413" y="8936"/>
                </a:cubicBezTo>
                <a:cubicBezTo>
                  <a:pt x="2595" y="8535"/>
                  <a:pt x="2772" y="8152"/>
                  <a:pt x="2943" y="7783"/>
                </a:cubicBezTo>
                <a:cubicBezTo>
                  <a:pt x="3113" y="7416"/>
                  <a:pt x="3278" y="7064"/>
                  <a:pt x="3437" y="6728"/>
                </a:cubicBezTo>
                <a:cubicBezTo>
                  <a:pt x="3516" y="6559"/>
                  <a:pt x="3594" y="6394"/>
                  <a:pt x="3669" y="6234"/>
                </a:cubicBezTo>
                <a:cubicBezTo>
                  <a:pt x="3688" y="6193"/>
                  <a:pt x="3708" y="6153"/>
                  <a:pt x="3727" y="6112"/>
                </a:cubicBezTo>
                <a:cubicBezTo>
                  <a:pt x="3760" y="6042"/>
                  <a:pt x="3790" y="5973"/>
                  <a:pt x="3821" y="5904"/>
                </a:cubicBezTo>
                <a:cubicBezTo>
                  <a:pt x="3885" y="5763"/>
                  <a:pt x="3949" y="5624"/>
                  <a:pt x="4010" y="5488"/>
                </a:cubicBezTo>
                <a:cubicBezTo>
                  <a:pt x="3805" y="5441"/>
                  <a:pt x="3605" y="5393"/>
                  <a:pt x="3407" y="5348"/>
                </a:cubicBezTo>
                <a:cubicBezTo>
                  <a:pt x="3384" y="5343"/>
                  <a:pt x="3358" y="5337"/>
                  <a:pt x="3333" y="5331"/>
                </a:cubicBezTo>
                <a:cubicBezTo>
                  <a:pt x="3320" y="5328"/>
                  <a:pt x="3305" y="5323"/>
                  <a:pt x="3292" y="5321"/>
                </a:cubicBezTo>
                <a:cubicBezTo>
                  <a:pt x="3265" y="5315"/>
                  <a:pt x="3236" y="5307"/>
                  <a:pt x="3210" y="5301"/>
                </a:cubicBezTo>
                <a:cubicBezTo>
                  <a:pt x="3155" y="5288"/>
                  <a:pt x="3101" y="5275"/>
                  <a:pt x="3048" y="5262"/>
                </a:cubicBezTo>
                <a:cubicBezTo>
                  <a:pt x="2836" y="5211"/>
                  <a:pt x="2632" y="5161"/>
                  <a:pt x="2434" y="5114"/>
                </a:cubicBezTo>
                <a:cubicBezTo>
                  <a:pt x="2039" y="5021"/>
                  <a:pt x="1671" y="4935"/>
                  <a:pt x="1319" y="4856"/>
                </a:cubicBezTo>
                <a:cubicBezTo>
                  <a:pt x="1260" y="4843"/>
                  <a:pt x="1201" y="4829"/>
                  <a:pt x="1142" y="4818"/>
                </a:cubicBezTo>
                <a:lnTo>
                  <a:pt x="1120" y="4812"/>
                </a:lnTo>
                <a:lnTo>
                  <a:pt x="1114" y="4811"/>
                </a:lnTo>
                <a:lnTo>
                  <a:pt x="1113" y="4811"/>
                </a:lnTo>
                <a:lnTo>
                  <a:pt x="1109" y="4810"/>
                </a:lnTo>
                <a:lnTo>
                  <a:pt x="1103" y="4808"/>
                </a:lnTo>
                <a:cubicBezTo>
                  <a:pt x="1097" y="4806"/>
                  <a:pt x="1088" y="4805"/>
                  <a:pt x="1082" y="4801"/>
                </a:cubicBezTo>
                <a:cubicBezTo>
                  <a:pt x="1090" y="4792"/>
                  <a:pt x="1098" y="4784"/>
                  <a:pt x="1106" y="4775"/>
                </a:cubicBezTo>
                <a:cubicBezTo>
                  <a:pt x="1205" y="4645"/>
                  <a:pt x="1301" y="4517"/>
                  <a:pt x="1394" y="4392"/>
                </a:cubicBezTo>
                <a:cubicBezTo>
                  <a:pt x="1582" y="4144"/>
                  <a:pt x="1763" y="3905"/>
                  <a:pt x="1933" y="3680"/>
                </a:cubicBezTo>
                <a:cubicBezTo>
                  <a:pt x="2274" y="3228"/>
                  <a:pt x="2583" y="2819"/>
                  <a:pt x="2860" y="2452"/>
                </a:cubicBezTo>
                <a:cubicBezTo>
                  <a:pt x="3138" y="2084"/>
                  <a:pt x="3385" y="1755"/>
                  <a:pt x="3602" y="1462"/>
                </a:cubicBezTo>
                <a:cubicBezTo>
                  <a:pt x="3658" y="1389"/>
                  <a:pt x="3709" y="1319"/>
                  <a:pt x="3761" y="1249"/>
                </a:cubicBezTo>
                <a:cubicBezTo>
                  <a:pt x="3767" y="1240"/>
                  <a:pt x="3774" y="1231"/>
                  <a:pt x="3779" y="1223"/>
                </a:cubicBezTo>
                <a:lnTo>
                  <a:pt x="3788" y="1211"/>
                </a:lnTo>
                <a:lnTo>
                  <a:pt x="3788" y="1209"/>
                </a:lnTo>
                <a:cubicBezTo>
                  <a:pt x="3788" y="1208"/>
                  <a:pt x="3789" y="1206"/>
                  <a:pt x="3790" y="1201"/>
                </a:cubicBezTo>
                <a:cubicBezTo>
                  <a:pt x="3791" y="1200"/>
                  <a:pt x="3792" y="1199"/>
                  <a:pt x="3793" y="1199"/>
                </a:cubicBezTo>
                <a:cubicBezTo>
                  <a:pt x="3795" y="1199"/>
                  <a:pt x="3798" y="1201"/>
                  <a:pt x="3803" y="1206"/>
                </a:cubicBezTo>
                <a:cubicBezTo>
                  <a:pt x="3802" y="1204"/>
                  <a:pt x="3802" y="1203"/>
                  <a:pt x="3802" y="1203"/>
                </a:cubicBezTo>
                <a:lnTo>
                  <a:pt x="3802" y="1203"/>
                </a:lnTo>
                <a:cubicBezTo>
                  <a:pt x="3803" y="1203"/>
                  <a:pt x="3820" y="1258"/>
                  <a:pt x="3829" y="1289"/>
                </a:cubicBezTo>
                <a:cubicBezTo>
                  <a:pt x="3841" y="1329"/>
                  <a:pt x="3853" y="1368"/>
                  <a:pt x="3865" y="1406"/>
                </a:cubicBezTo>
                <a:cubicBezTo>
                  <a:pt x="3890" y="1481"/>
                  <a:pt x="3911" y="1551"/>
                  <a:pt x="3933" y="1615"/>
                </a:cubicBezTo>
                <a:cubicBezTo>
                  <a:pt x="4019" y="1874"/>
                  <a:pt x="4087" y="2055"/>
                  <a:pt x="4147" y="2178"/>
                </a:cubicBezTo>
                <a:cubicBezTo>
                  <a:pt x="4242" y="2374"/>
                  <a:pt x="4312" y="2427"/>
                  <a:pt x="4387" y="2427"/>
                </a:cubicBezTo>
                <a:cubicBezTo>
                  <a:pt x="4406" y="2427"/>
                  <a:pt x="4426" y="2423"/>
                  <a:pt x="4447" y="2418"/>
                </a:cubicBezTo>
                <a:cubicBezTo>
                  <a:pt x="4493" y="2405"/>
                  <a:pt x="4485" y="2211"/>
                  <a:pt x="4429" y="1870"/>
                </a:cubicBezTo>
                <a:cubicBezTo>
                  <a:pt x="4402" y="1700"/>
                  <a:pt x="4363" y="1492"/>
                  <a:pt x="4314" y="1251"/>
                </a:cubicBezTo>
                <a:cubicBezTo>
                  <a:pt x="4307" y="1222"/>
                  <a:pt x="4302" y="1191"/>
                  <a:pt x="4295" y="1160"/>
                </a:cubicBezTo>
                <a:cubicBezTo>
                  <a:pt x="4292" y="1144"/>
                  <a:pt x="4288" y="1129"/>
                  <a:pt x="4286" y="1112"/>
                </a:cubicBezTo>
                <a:cubicBezTo>
                  <a:pt x="4284" y="1105"/>
                  <a:pt x="4283" y="1096"/>
                  <a:pt x="4281" y="1089"/>
                </a:cubicBezTo>
                <a:lnTo>
                  <a:pt x="4277" y="1077"/>
                </a:lnTo>
                <a:lnTo>
                  <a:pt x="4273" y="1058"/>
                </a:lnTo>
                <a:cubicBezTo>
                  <a:pt x="4249" y="955"/>
                  <a:pt x="4224" y="848"/>
                  <a:pt x="4197" y="739"/>
                </a:cubicBezTo>
                <a:cubicBezTo>
                  <a:pt x="4143" y="514"/>
                  <a:pt x="4082" y="268"/>
                  <a:pt x="40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42"/>
          <p:cNvGrpSpPr/>
          <p:nvPr/>
        </p:nvGrpSpPr>
        <p:grpSpPr>
          <a:xfrm>
            <a:off x="5526413" y="2545800"/>
            <a:ext cx="748625" cy="495375"/>
            <a:chOff x="1411650" y="1979975"/>
            <a:chExt cx="748625" cy="495375"/>
          </a:xfrm>
        </p:grpSpPr>
        <p:sp>
          <p:nvSpPr>
            <p:cNvPr id="190" name="Google Shape;190;p42"/>
            <p:cNvSpPr/>
            <p:nvPr/>
          </p:nvSpPr>
          <p:spPr>
            <a:xfrm>
              <a:off x="1411650" y="2180875"/>
              <a:ext cx="199550" cy="253900"/>
            </a:xfrm>
            <a:custGeom>
              <a:rect b="b" l="l" r="r" t="t"/>
              <a:pathLst>
                <a:path extrusionOk="0" h="10156" w="7982">
                  <a:moveTo>
                    <a:pt x="4697" y="3973"/>
                  </a:moveTo>
                  <a:cubicBezTo>
                    <a:pt x="4779" y="4100"/>
                    <a:pt x="4857" y="4233"/>
                    <a:pt x="4928" y="4373"/>
                  </a:cubicBezTo>
                  <a:cubicBezTo>
                    <a:pt x="5146" y="4790"/>
                    <a:pt x="5325" y="5247"/>
                    <a:pt x="5433" y="5733"/>
                  </a:cubicBezTo>
                  <a:cubicBezTo>
                    <a:pt x="5441" y="5768"/>
                    <a:pt x="5449" y="5805"/>
                    <a:pt x="5457" y="5839"/>
                  </a:cubicBezTo>
                  <a:cubicBezTo>
                    <a:pt x="5465" y="5876"/>
                    <a:pt x="5474" y="5910"/>
                    <a:pt x="5480" y="5947"/>
                  </a:cubicBezTo>
                  <a:cubicBezTo>
                    <a:pt x="5494" y="6020"/>
                    <a:pt x="5506" y="6090"/>
                    <a:pt x="5518" y="6162"/>
                  </a:cubicBezTo>
                  <a:cubicBezTo>
                    <a:pt x="5531" y="6235"/>
                    <a:pt x="5538" y="6310"/>
                    <a:pt x="5549" y="6382"/>
                  </a:cubicBezTo>
                  <a:cubicBezTo>
                    <a:pt x="5553" y="6418"/>
                    <a:pt x="5559" y="6456"/>
                    <a:pt x="5561" y="6492"/>
                  </a:cubicBezTo>
                  <a:lnTo>
                    <a:pt x="5571" y="6603"/>
                  </a:lnTo>
                  <a:cubicBezTo>
                    <a:pt x="5587" y="6751"/>
                    <a:pt x="5587" y="6900"/>
                    <a:pt x="5594" y="7051"/>
                  </a:cubicBezTo>
                  <a:lnTo>
                    <a:pt x="5590" y="7276"/>
                  </a:lnTo>
                  <a:cubicBezTo>
                    <a:pt x="5590" y="7295"/>
                    <a:pt x="5590" y="7314"/>
                    <a:pt x="5588" y="7332"/>
                  </a:cubicBezTo>
                  <a:lnTo>
                    <a:pt x="5585" y="7389"/>
                  </a:lnTo>
                  <a:lnTo>
                    <a:pt x="5576" y="7502"/>
                  </a:lnTo>
                  <a:lnTo>
                    <a:pt x="5569" y="7615"/>
                  </a:lnTo>
                  <a:cubicBezTo>
                    <a:pt x="5565" y="7648"/>
                    <a:pt x="5561" y="7681"/>
                    <a:pt x="5556" y="7715"/>
                  </a:cubicBezTo>
                  <a:cubicBezTo>
                    <a:pt x="5547" y="7782"/>
                    <a:pt x="5537" y="7851"/>
                    <a:pt x="5522" y="7918"/>
                  </a:cubicBezTo>
                  <a:cubicBezTo>
                    <a:pt x="5494" y="8052"/>
                    <a:pt x="5456" y="8186"/>
                    <a:pt x="5408" y="8311"/>
                  </a:cubicBezTo>
                  <a:cubicBezTo>
                    <a:pt x="5313" y="8561"/>
                    <a:pt x="5177" y="8780"/>
                    <a:pt x="5029" y="8906"/>
                  </a:cubicBezTo>
                  <a:cubicBezTo>
                    <a:pt x="4954" y="8972"/>
                    <a:pt x="4879" y="9012"/>
                    <a:pt x="4798" y="9040"/>
                  </a:cubicBezTo>
                  <a:cubicBezTo>
                    <a:pt x="4739" y="9057"/>
                    <a:pt x="4682" y="9067"/>
                    <a:pt x="4621" y="9067"/>
                  </a:cubicBezTo>
                  <a:cubicBezTo>
                    <a:pt x="4592" y="9067"/>
                    <a:pt x="4562" y="9065"/>
                    <a:pt x="4530" y="9060"/>
                  </a:cubicBezTo>
                  <a:cubicBezTo>
                    <a:pt x="4436" y="9044"/>
                    <a:pt x="4334" y="9004"/>
                    <a:pt x="4234" y="8943"/>
                  </a:cubicBezTo>
                  <a:cubicBezTo>
                    <a:pt x="4135" y="8880"/>
                    <a:pt x="4040" y="8796"/>
                    <a:pt x="3960" y="8700"/>
                  </a:cubicBezTo>
                  <a:lnTo>
                    <a:pt x="3931" y="8663"/>
                  </a:lnTo>
                  <a:cubicBezTo>
                    <a:pt x="3920" y="8651"/>
                    <a:pt x="3911" y="8637"/>
                    <a:pt x="3902" y="8625"/>
                  </a:cubicBezTo>
                  <a:lnTo>
                    <a:pt x="3875" y="8585"/>
                  </a:lnTo>
                  <a:lnTo>
                    <a:pt x="3851" y="8545"/>
                  </a:lnTo>
                  <a:cubicBezTo>
                    <a:pt x="3834" y="8518"/>
                    <a:pt x="3820" y="8490"/>
                    <a:pt x="3805" y="8463"/>
                  </a:cubicBezTo>
                  <a:lnTo>
                    <a:pt x="3794" y="8442"/>
                  </a:lnTo>
                  <a:lnTo>
                    <a:pt x="3786" y="8418"/>
                  </a:lnTo>
                  <a:lnTo>
                    <a:pt x="3765" y="8372"/>
                  </a:lnTo>
                  <a:cubicBezTo>
                    <a:pt x="3713" y="8246"/>
                    <a:pt x="3676" y="8111"/>
                    <a:pt x="3653" y="7969"/>
                  </a:cubicBezTo>
                  <a:cubicBezTo>
                    <a:pt x="3605" y="7685"/>
                    <a:pt x="3612" y="7374"/>
                    <a:pt x="3649" y="7063"/>
                  </a:cubicBezTo>
                  <a:cubicBezTo>
                    <a:pt x="3724" y="6527"/>
                    <a:pt x="3839" y="5999"/>
                    <a:pt x="4007" y="5507"/>
                  </a:cubicBezTo>
                  <a:cubicBezTo>
                    <a:pt x="4175" y="5016"/>
                    <a:pt x="4380" y="4555"/>
                    <a:pt x="4605" y="4132"/>
                  </a:cubicBezTo>
                  <a:cubicBezTo>
                    <a:pt x="4635" y="4078"/>
                    <a:pt x="4667" y="4025"/>
                    <a:pt x="4697" y="3973"/>
                  </a:cubicBezTo>
                  <a:close/>
                  <a:moveTo>
                    <a:pt x="7515" y="0"/>
                  </a:moveTo>
                  <a:cubicBezTo>
                    <a:pt x="7461" y="0"/>
                    <a:pt x="7172" y="154"/>
                    <a:pt x="6774" y="442"/>
                  </a:cubicBezTo>
                  <a:cubicBezTo>
                    <a:pt x="6719" y="479"/>
                    <a:pt x="6666" y="525"/>
                    <a:pt x="6609" y="569"/>
                  </a:cubicBezTo>
                  <a:cubicBezTo>
                    <a:pt x="6553" y="614"/>
                    <a:pt x="6494" y="660"/>
                    <a:pt x="6434" y="710"/>
                  </a:cubicBezTo>
                  <a:cubicBezTo>
                    <a:pt x="6404" y="734"/>
                    <a:pt x="6372" y="758"/>
                    <a:pt x="6342" y="784"/>
                  </a:cubicBezTo>
                  <a:cubicBezTo>
                    <a:pt x="6327" y="796"/>
                    <a:pt x="6311" y="809"/>
                    <a:pt x="6295" y="821"/>
                  </a:cubicBezTo>
                  <a:cubicBezTo>
                    <a:pt x="6280" y="834"/>
                    <a:pt x="6265" y="848"/>
                    <a:pt x="6249" y="863"/>
                  </a:cubicBezTo>
                  <a:cubicBezTo>
                    <a:pt x="6189" y="918"/>
                    <a:pt x="6128" y="974"/>
                    <a:pt x="6062" y="1032"/>
                  </a:cubicBezTo>
                  <a:cubicBezTo>
                    <a:pt x="6000" y="1091"/>
                    <a:pt x="5934" y="1148"/>
                    <a:pt x="5871" y="1210"/>
                  </a:cubicBezTo>
                  <a:cubicBezTo>
                    <a:pt x="5809" y="1275"/>
                    <a:pt x="5744" y="1339"/>
                    <a:pt x="5680" y="1407"/>
                  </a:cubicBezTo>
                  <a:cubicBezTo>
                    <a:pt x="5647" y="1440"/>
                    <a:pt x="5615" y="1472"/>
                    <a:pt x="5583" y="1506"/>
                  </a:cubicBezTo>
                  <a:cubicBezTo>
                    <a:pt x="5551" y="1540"/>
                    <a:pt x="5517" y="1573"/>
                    <a:pt x="5486" y="1610"/>
                  </a:cubicBezTo>
                  <a:cubicBezTo>
                    <a:pt x="5425" y="1681"/>
                    <a:pt x="5362" y="1753"/>
                    <a:pt x="5298" y="1826"/>
                  </a:cubicBezTo>
                  <a:cubicBezTo>
                    <a:pt x="5229" y="1901"/>
                    <a:pt x="5165" y="1981"/>
                    <a:pt x="5101" y="2063"/>
                  </a:cubicBezTo>
                  <a:lnTo>
                    <a:pt x="5082" y="2045"/>
                  </a:lnTo>
                  <a:cubicBezTo>
                    <a:pt x="5045" y="2009"/>
                    <a:pt x="5007" y="1976"/>
                    <a:pt x="4971" y="1943"/>
                  </a:cubicBezTo>
                  <a:cubicBezTo>
                    <a:pt x="4933" y="1908"/>
                    <a:pt x="4896" y="1875"/>
                    <a:pt x="4861" y="1843"/>
                  </a:cubicBezTo>
                  <a:cubicBezTo>
                    <a:pt x="4842" y="1827"/>
                    <a:pt x="4825" y="1810"/>
                    <a:pt x="4805" y="1795"/>
                  </a:cubicBezTo>
                  <a:cubicBezTo>
                    <a:pt x="4787" y="1780"/>
                    <a:pt x="4768" y="1763"/>
                    <a:pt x="4749" y="1749"/>
                  </a:cubicBezTo>
                  <a:cubicBezTo>
                    <a:pt x="4674" y="1688"/>
                    <a:pt x="4600" y="1629"/>
                    <a:pt x="4529" y="1572"/>
                  </a:cubicBezTo>
                  <a:cubicBezTo>
                    <a:pt x="4455" y="1516"/>
                    <a:pt x="4380" y="1465"/>
                    <a:pt x="4308" y="1412"/>
                  </a:cubicBezTo>
                  <a:cubicBezTo>
                    <a:pt x="4271" y="1386"/>
                    <a:pt x="4236" y="1359"/>
                    <a:pt x="4198" y="1337"/>
                  </a:cubicBezTo>
                  <a:cubicBezTo>
                    <a:pt x="4163" y="1314"/>
                    <a:pt x="4125" y="1290"/>
                    <a:pt x="4089" y="1267"/>
                  </a:cubicBezTo>
                  <a:cubicBezTo>
                    <a:pt x="4016" y="1221"/>
                    <a:pt x="3946" y="1176"/>
                    <a:pt x="3875" y="1134"/>
                  </a:cubicBezTo>
                  <a:cubicBezTo>
                    <a:pt x="3803" y="1094"/>
                    <a:pt x="3733" y="1054"/>
                    <a:pt x="3663" y="1017"/>
                  </a:cubicBezTo>
                  <a:cubicBezTo>
                    <a:pt x="3628" y="999"/>
                    <a:pt x="3594" y="978"/>
                    <a:pt x="3559" y="962"/>
                  </a:cubicBezTo>
                  <a:cubicBezTo>
                    <a:pt x="3525" y="946"/>
                    <a:pt x="3489" y="929"/>
                    <a:pt x="3456" y="913"/>
                  </a:cubicBezTo>
                  <a:cubicBezTo>
                    <a:pt x="3387" y="880"/>
                    <a:pt x="3321" y="848"/>
                    <a:pt x="3255" y="817"/>
                  </a:cubicBezTo>
                  <a:cubicBezTo>
                    <a:pt x="3188" y="788"/>
                    <a:pt x="3122" y="762"/>
                    <a:pt x="3058" y="735"/>
                  </a:cubicBezTo>
                  <a:cubicBezTo>
                    <a:pt x="2994" y="710"/>
                    <a:pt x="2931" y="683"/>
                    <a:pt x="2869" y="660"/>
                  </a:cubicBezTo>
                  <a:cubicBezTo>
                    <a:pt x="2806" y="639"/>
                    <a:pt x="2745" y="617"/>
                    <a:pt x="2686" y="597"/>
                  </a:cubicBezTo>
                  <a:cubicBezTo>
                    <a:pt x="2203" y="437"/>
                    <a:pt x="1791" y="366"/>
                    <a:pt x="1454" y="334"/>
                  </a:cubicBezTo>
                  <a:cubicBezTo>
                    <a:pt x="1370" y="327"/>
                    <a:pt x="1289" y="324"/>
                    <a:pt x="1214" y="322"/>
                  </a:cubicBezTo>
                  <a:cubicBezTo>
                    <a:pt x="1169" y="320"/>
                    <a:pt x="1125" y="318"/>
                    <a:pt x="1083" y="318"/>
                  </a:cubicBezTo>
                  <a:cubicBezTo>
                    <a:pt x="1054" y="318"/>
                    <a:pt x="1027" y="319"/>
                    <a:pt x="1000" y="321"/>
                  </a:cubicBezTo>
                  <a:cubicBezTo>
                    <a:pt x="933" y="323"/>
                    <a:pt x="871" y="327"/>
                    <a:pt x="812" y="333"/>
                  </a:cubicBezTo>
                  <a:cubicBezTo>
                    <a:pt x="753" y="338"/>
                    <a:pt x="699" y="342"/>
                    <a:pt x="648" y="353"/>
                  </a:cubicBezTo>
                  <a:cubicBezTo>
                    <a:pt x="548" y="371"/>
                    <a:pt x="462" y="392"/>
                    <a:pt x="389" y="415"/>
                  </a:cubicBezTo>
                  <a:cubicBezTo>
                    <a:pt x="371" y="421"/>
                    <a:pt x="355" y="428"/>
                    <a:pt x="336" y="435"/>
                  </a:cubicBezTo>
                  <a:cubicBezTo>
                    <a:pt x="320" y="441"/>
                    <a:pt x="304" y="450"/>
                    <a:pt x="290" y="456"/>
                  </a:cubicBezTo>
                  <a:cubicBezTo>
                    <a:pt x="260" y="471"/>
                    <a:pt x="233" y="485"/>
                    <a:pt x="210" y="501"/>
                  </a:cubicBezTo>
                  <a:cubicBezTo>
                    <a:pt x="16" y="628"/>
                    <a:pt x="0" y="789"/>
                    <a:pt x="17" y="1003"/>
                  </a:cubicBezTo>
                  <a:cubicBezTo>
                    <a:pt x="23" y="1065"/>
                    <a:pt x="87" y="1122"/>
                    <a:pt x="199" y="1173"/>
                  </a:cubicBezTo>
                  <a:cubicBezTo>
                    <a:pt x="227" y="1185"/>
                    <a:pt x="258" y="1198"/>
                    <a:pt x="291" y="1210"/>
                  </a:cubicBezTo>
                  <a:cubicBezTo>
                    <a:pt x="325" y="1223"/>
                    <a:pt x="361" y="1234"/>
                    <a:pt x="401" y="1248"/>
                  </a:cubicBezTo>
                  <a:cubicBezTo>
                    <a:pt x="480" y="1275"/>
                    <a:pt x="571" y="1301"/>
                    <a:pt x="669" y="1327"/>
                  </a:cubicBezTo>
                  <a:cubicBezTo>
                    <a:pt x="769" y="1359"/>
                    <a:pt x="878" y="1387"/>
                    <a:pt x="996" y="1422"/>
                  </a:cubicBezTo>
                  <a:cubicBezTo>
                    <a:pt x="1055" y="1440"/>
                    <a:pt x="1115" y="1459"/>
                    <a:pt x="1179" y="1478"/>
                  </a:cubicBezTo>
                  <a:cubicBezTo>
                    <a:pt x="1210" y="1487"/>
                    <a:pt x="1242" y="1497"/>
                    <a:pt x="1275" y="1506"/>
                  </a:cubicBezTo>
                  <a:cubicBezTo>
                    <a:pt x="1307" y="1516"/>
                    <a:pt x="1341" y="1529"/>
                    <a:pt x="1373" y="1540"/>
                  </a:cubicBezTo>
                  <a:cubicBezTo>
                    <a:pt x="1642" y="1624"/>
                    <a:pt x="1937" y="1741"/>
                    <a:pt x="2248" y="1886"/>
                  </a:cubicBezTo>
                  <a:cubicBezTo>
                    <a:pt x="2560" y="2032"/>
                    <a:pt x="2888" y="2215"/>
                    <a:pt x="3212" y="2442"/>
                  </a:cubicBezTo>
                  <a:cubicBezTo>
                    <a:pt x="3535" y="2669"/>
                    <a:pt x="3854" y="2943"/>
                    <a:pt x="4147" y="3264"/>
                  </a:cubicBezTo>
                  <a:cubicBezTo>
                    <a:pt x="4174" y="3293"/>
                    <a:pt x="4198" y="3323"/>
                    <a:pt x="4224" y="3352"/>
                  </a:cubicBezTo>
                  <a:cubicBezTo>
                    <a:pt x="4220" y="3361"/>
                    <a:pt x="4214" y="3369"/>
                    <a:pt x="4211" y="3378"/>
                  </a:cubicBezTo>
                  <a:cubicBezTo>
                    <a:pt x="4187" y="3420"/>
                    <a:pt x="4166" y="3461"/>
                    <a:pt x="4143" y="3502"/>
                  </a:cubicBezTo>
                  <a:cubicBezTo>
                    <a:pt x="4099" y="3583"/>
                    <a:pt x="4055" y="3665"/>
                    <a:pt x="4012" y="3744"/>
                  </a:cubicBezTo>
                  <a:cubicBezTo>
                    <a:pt x="3932" y="3909"/>
                    <a:pt x="3858" y="4068"/>
                    <a:pt x="3784" y="4220"/>
                  </a:cubicBezTo>
                  <a:cubicBezTo>
                    <a:pt x="3718" y="4376"/>
                    <a:pt x="3655" y="4524"/>
                    <a:pt x="3596" y="4664"/>
                  </a:cubicBezTo>
                  <a:cubicBezTo>
                    <a:pt x="3563" y="4733"/>
                    <a:pt x="3542" y="4804"/>
                    <a:pt x="3516" y="4870"/>
                  </a:cubicBezTo>
                  <a:cubicBezTo>
                    <a:pt x="3491" y="4937"/>
                    <a:pt x="3467" y="5000"/>
                    <a:pt x="3444" y="5061"/>
                  </a:cubicBezTo>
                  <a:cubicBezTo>
                    <a:pt x="3422" y="5124"/>
                    <a:pt x="3397" y="5182"/>
                    <a:pt x="3376" y="5238"/>
                  </a:cubicBezTo>
                  <a:cubicBezTo>
                    <a:pt x="3358" y="5294"/>
                    <a:pt x="3339" y="5348"/>
                    <a:pt x="3323" y="5398"/>
                  </a:cubicBezTo>
                  <a:cubicBezTo>
                    <a:pt x="3284" y="5513"/>
                    <a:pt x="3241" y="5627"/>
                    <a:pt x="3203" y="5742"/>
                  </a:cubicBezTo>
                  <a:lnTo>
                    <a:pt x="3102" y="6089"/>
                  </a:lnTo>
                  <a:cubicBezTo>
                    <a:pt x="3067" y="6203"/>
                    <a:pt x="3041" y="6318"/>
                    <a:pt x="3014" y="6434"/>
                  </a:cubicBezTo>
                  <a:cubicBezTo>
                    <a:pt x="2988" y="6549"/>
                    <a:pt x="2957" y="6662"/>
                    <a:pt x="2935" y="6777"/>
                  </a:cubicBezTo>
                  <a:cubicBezTo>
                    <a:pt x="2888" y="7006"/>
                    <a:pt x="2852" y="7239"/>
                    <a:pt x="2832" y="7476"/>
                  </a:cubicBezTo>
                  <a:cubicBezTo>
                    <a:pt x="2822" y="7594"/>
                    <a:pt x="2817" y="7714"/>
                    <a:pt x="2817" y="7835"/>
                  </a:cubicBezTo>
                  <a:cubicBezTo>
                    <a:pt x="2820" y="7955"/>
                    <a:pt x="2823" y="8077"/>
                    <a:pt x="2839" y="8197"/>
                  </a:cubicBezTo>
                  <a:cubicBezTo>
                    <a:pt x="2854" y="8318"/>
                    <a:pt x="2875" y="8440"/>
                    <a:pt x="2907" y="8560"/>
                  </a:cubicBezTo>
                  <a:cubicBezTo>
                    <a:pt x="2922" y="8620"/>
                    <a:pt x="2940" y="8679"/>
                    <a:pt x="2960" y="8738"/>
                  </a:cubicBezTo>
                  <a:cubicBezTo>
                    <a:pt x="2967" y="8767"/>
                    <a:pt x="2981" y="8799"/>
                    <a:pt x="2992" y="8829"/>
                  </a:cubicBezTo>
                  <a:cubicBezTo>
                    <a:pt x="3004" y="8858"/>
                    <a:pt x="3013" y="8889"/>
                    <a:pt x="3027" y="8917"/>
                  </a:cubicBezTo>
                  <a:cubicBezTo>
                    <a:pt x="3132" y="9151"/>
                    <a:pt x="3268" y="9364"/>
                    <a:pt x="3443" y="9550"/>
                  </a:cubicBezTo>
                  <a:cubicBezTo>
                    <a:pt x="3527" y="9643"/>
                    <a:pt x="3626" y="9727"/>
                    <a:pt x="3728" y="9804"/>
                  </a:cubicBezTo>
                  <a:lnTo>
                    <a:pt x="3808" y="9860"/>
                  </a:lnTo>
                  <a:lnTo>
                    <a:pt x="3848" y="9887"/>
                  </a:lnTo>
                  <a:cubicBezTo>
                    <a:pt x="3862" y="9894"/>
                    <a:pt x="3876" y="9903"/>
                    <a:pt x="3891" y="9912"/>
                  </a:cubicBezTo>
                  <a:lnTo>
                    <a:pt x="3977" y="9960"/>
                  </a:lnTo>
                  <a:cubicBezTo>
                    <a:pt x="4007" y="9975"/>
                    <a:pt x="4037" y="9989"/>
                    <a:pt x="4067" y="10003"/>
                  </a:cubicBezTo>
                  <a:cubicBezTo>
                    <a:pt x="4126" y="10033"/>
                    <a:pt x="4192" y="10053"/>
                    <a:pt x="4255" y="10076"/>
                  </a:cubicBezTo>
                  <a:cubicBezTo>
                    <a:pt x="4287" y="10087"/>
                    <a:pt x="4321" y="10094"/>
                    <a:pt x="4353" y="10103"/>
                  </a:cubicBezTo>
                  <a:cubicBezTo>
                    <a:pt x="4386" y="10110"/>
                    <a:pt x="4418" y="10121"/>
                    <a:pt x="4453" y="10125"/>
                  </a:cubicBezTo>
                  <a:cubicBezTo>
                    <a:pt x="4520" y="10136"/>
                    <a:pt x="4588" y="10148"/>
                    <a:pt x="4658" y="10151"/>
                  </a:cubicBezTo>
                  <a:cubicBezTo>
                    <a:pt x="4692" y="10152"/>
                    <a:pt x="4728" y="10155"/>
                    <a:pt x="4761" y="10155"/>
                  </a:cubicBezTo>
                  <a:cubicBezTo>
                    <a:pt x="4794" y="10153"/>
                    <a:pt x="4829" y="10153"/>
                    <a:pt x="4862" y="10152"/>
                  </a:cubicBezTo>
                  <a:cubicBezTo>
                    <a:pt x="5133" y="10137"/>
                    <a:pt x="5404" y="10051"/>
                    <a:pt x="5627" y="9922"/>
                  </a:cubicBezTo>
                  <a:cubicBezTo>
                    <a:pt x="5853" y="9793"/>
                    <a:pt x="6039" y="9630"/>
                    <a:pt x="6191" y="9457"/>
                  </a:cubicBezTo>
                  <a:cubicBezTo>
                    <a:pt x="6345" y="9283"/>
                    <a:pt x="6467" y="9099"/>
                    <a:pt x="6570" y="8915"/>
                  </a:cubicBezTo>
                  <a:cubicBezTo>
                    <a:pt x="6672" y="8729"/>
                    <a:pt x="6754" y="8540"/>
                    <a:pt x="6822" y="8349"/>
                  </a:cubicBezTo>
                  <a:cubicBezTo>
                    <a:pt x="6855" y="8254"/>
                    <a:pt x="6884" y="8158"/>
                    <a:pt x="6909" y="8062"/>
                  </a:cubicBezTo>
                  <a:cubicBezTo>
                    <a:pt x="6921" y="8013"/>
                    <a:pt x="6932" y="7965"/>
                    <a:pt x="6943" y="7917"/>
                  </a:cubicBezTo>
                  <a:cubicBezTo>
                    <a:pt x="6953" y="7868"/>
                    <a:pt x="6964" y="7819"/>
                    <a:pt x="6972" y="7774"/>
                  </a:cubicBezTo>
                  <a:lnTo>
                    <a:pt x="7016" y="7504"/>
                  </a:lnTo>
                  <a:cubicBezTo>
                    <a:pt x="7023" y="7460"/>
                    <a:pt x="7028" y="7416"/>
                    <a:pt x="7032" y="7370"/>
                  </a:cubicBezTo>
                  <a:cubicBezTo>
                    <a:pt x="7036" y="7326"/>
                    <a:pt x="7042" y="7282"/>
                    <a:pt x="7045" y="7237"/>
                  </a:cubicBezTo>
                  <a:lnTo>
                    <a:pt x="7058" y="7105"/>
                  </a:lnTo>
                  <a:cubicBezTo>
                    <a:pt x="7061" y="7059"/>
                    <a:pt x="7061" y="7016"/>
                    <a:pt x="7064" y="6972"/>
                  </a:cubicBezTo>
                  <a:cubicBezTo>
                    <a:pt x="7066" y="6885"/>
                    <a:pt x="7070" y="6798"/>
                    <a:pt x="7072" y="6712"/>
                  </a:cubicBezTo>
                  <a:cubicBezTo>
                    <a:pt x="7070" y="6626"/>
                    <a:pt x="7066" y="6541"/>
                    <a:pt x="7064" y="6456"/>
                  </a:cubicBezTo>
                  <a:cubicBezTo>
                    <a:pt x="7063" y="6414"/>
                    <a:pt x="7061" y="6371"/>
                    <a:pt x="7059" y="6329"/>
                  </a:cubicBezTo>
                  <a:lnTo>
                    <a:pt x="7047" y="6204"/>
                  </a:lnTo>
                  <a:cubicBezTo>
                    <a:pt x="6991" y="5603"/>
                    <a:pt x="6861" y="5047"/>
                    <a:pt x="6683" y="4542"/>
                  </a:cubicBezTo>
                  <a:cubicBezTo>
                    <a:pt x="6502" y="4039"/>
                    <a:pt x="6275" y="3586"/>
                    <a:pt x="6019" y="3187"/>
                  </a:cubicBezTo>
                  <a:cubicBezTo>
                    <a:pt x="5893" y="2988"/>
                    <a:pt x="5759" y="2803"/>
                    <a:pt x="5619" y="2631"/>
                  </a:cubicBezTo>
                  <a:cubicBezTo>
                    <a:pt x="5788" y="2428"/>
                    <a:pt x="5959" y="2244"/>
                    <a:pt x="6126" y="2077"/>
                  </a:cubicBezTo>
                  <a:cubicBezTo>
                    <a:pt x="6386" y="1816"/>
                    <a:pt x="6635" y="1595"/>
                    <a:pt x="6861" y="1408"/>
                  </a:cubicBezTo>
                  <a:cubicBezTo>
                    <a:pt x="6975" y="1317"/>
                    <a:pt x="7083" y="1231"/>
                    <a:pt x="7181" y="1153"/>
                  </a:cubicBezTo>
                  <a:cubicBezTo>
                    <a:pt x="7283" y="1079"/>
                    <a:pt x="7377" y="1011"/>
                    <a:pt x="7461" y="950"/>
                  </a:cubicBezTo>
                  <a:cubicBezTo>
                    <a:pt x="7502" y="919"/>
                    <a:pt x="7541" y="890"/>
                    <a:pt x="7579" y="861"/>
                  </a:cubicBezTo>
                  <a:cubicBezTo>
                    <a:pt x="7616" y="836"/>
                    <a:pt x="7652" y="812"/>
                    <a:pt x="7686" y="789"/>
                  </a:cubicBezTo>
                  <a:cubicBezTo>
                    <a:pt x="7752" y="743"/>
                    <a:pt x="7808" y="703"/>
                    <a:pt x="7851" y="670"/>
                  </a:cubicBezTo>
                  <a:cubicBezTo>
                    <a:pt x="7940" y="601"/>
                    <a:pt x="7982" y="557"/>
                    <a:pt x="7973" y="539"/>
                  </a:cubicBezTo>
                  <a:cubicBezTo>
                    <a:pt x="7918" y="423"/>
                    <a:pt x="7834" y="376"/>
                    <a:pt x="7729" y="376"/>
                  </a:cubicBezTo>
                  <a:cubicBezTo>
                    <a:pt x="7513" y="376"/>
                    <a:pt x="7209" y="572"/>
                    <a:pt x="6883" y="778"/>
                  </a:cubicBezTo>
                  <a:cubicBezTo>
                    <a:pt x="6985" y="693"/>
                    <a:pt x="7084" y="614"/>
                    <a:pt x="7166" y="537"/>
                  </a:cubicBezTo>
                  <a:cubicBezTo>
                    <a:pt x="7209" y="498"/>
                    <a:pt x="7248" y="460"/>
                    <a:pt x="7285" y="424"/>
                  </a:cubicBezTo>
                  <a:cubicBezTo>
                    <a:pt x="7302" y="404"/>
                    <a:pt x="7319" y="387"/>
                    <a:pt x="7337" y="371"/>
                  </a:cubicBezTo>
                  <a:cubicBezTo>
                    <a:pt x="7354" y="355"/>
                    <a:pt x="7370" y="338"/>
                    <a:pt x="7385" y="322"/>
                  </a:cubicBezTo>
                  <a:cubicBezTo>
                    <a:pt x="7506" y="193"/>
                    <a:pt x="7565" y="81"/>
                    <a:pt x="7523" y="4"/>
                  </a:cubicBezTo>
                  <a:cubicBezTo>
                    <a:pt x="7522" y="2"/>
                    <a:pt x="7519" y="0"/>
                    <a:pt x="7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1624525" y="2238950"/>
              <a:ext cx="139325" cy="55025"/>
            </a:xfrm>
            <a:custGeom>
              <a:rect b="b" l="l" r="r" t="t"/>
              <a:pathLst>
                <a:path extrusionOk="0" h="2201" w="5573">
                  <a:moveTo>
                    <a:pt x="5365" y="0"/>
                  </a:moveTo>
                  <a:cubicBezTo>
                    <a:pt x="5203" y="0"/>
                    <a:pt x="4357" y="590"/>
                    <a:pt x="4034" y="647"/>
                  </a:cubicBezTo>
                  <a:cubicBezTo>
                    <a:pt x="3845" y="680"/>
                    <a:pt x="3661" y="692"/>
                    <a:pt x="3484" y="692"/>
                  </a:cubicBezTo>
                  <a:cubicBezTo>
                    <a:pt x="2981" y="692"/>
                    <a:pt x="2533" y="593"/>
                    <a:pt x="2164" y="593"/>
                  </a:cubicBezTo>
                  <a:cubicBezTo>
                    <a:pt x="2104" y="593"/>
                    <a:pt x="2047" y="596"/>
                    <a:pt x="1992" y="602"/>
                  </a:cubicBezTo>
                  <a:cubicBezTo>
                    <a:pt x="113" y="806"/>
                    <a:pt x="1" y="804"/>
                    <a:pt x="149" y="1647"/>
                  </a:cubicBezTo>
                  <a:cubicBezTo>
                    <a:pt x="214" y="2018"/>
                    <a:pt x="704" y="2200"/>
                    <a:pt x="1354" y="2200"/>
                  </a:cubicBezTo>
                  <a:cubicBezTo>
                    <a:pt x="1585" y="2200"/>
                    <a:pt x="1836" y="2177"/>
                    <a:pt x="2095" y="2131"/>
                  </a:cubicBezTo>
                  <a:cubicBezTo>
                    <a:pt x="2674" y="2029"/>
                    <a:pt x="3264" y="1616"/>
                    <a:pt x="3828" y="1427"/>
                  </a:cubicBezTo>
                  <a:cubicBezTo>
                    <a:pt x="4794" y="1104"/>
                    <a:pt x="5573" y="848"/>
                    <a:pt x="5546" y="695"/>
                  </a:cubicBezTo>
                  <a:cubicBezTo>
                    <a:pt x="5498" y="423"/>
                    <a:pt x="5438" y="377"/>
                    <a:pt x="5365" y="377"/>
                  </a:cubicBezTo>
                  <a:cubicBezTo>
                    <a:pt x="5332" y="377"/>
                    <a:pt x="5297" y="386"/>
                    <a:pt x="5259" y="389"/>
                  </a:cubicBezTo>
                  <a:cubicBezTo>
                    <a:pt x="5359" y="311"/>
                    <a:pt x="5422" y="190"/>
                    <a:pt x="5392" y="17"/>
                  </a:cubicBezTo>
                  <a:cubicBezTo>
                    <a:pt x="5390" y="6"/>
                    <a:pt x="5381" y="0"/>
                    <a:pt x="5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1615600" y="2303125"/>
              <a:ext cx="149625" cy="49475"/>
            </a:xfrm>
            <a:custGeom>
              <a:rect b="b" l="l" r="r" t="t"/>
              <a:pathLst>
                <a:path extrusionOk="0" h="1979" w="5985">
                  <a:moveTo>
                    <a:pt x="5823" y="0"/>
                  </a:moveTo>
                  <a:cubicBezTo>
                    <a:pt x="5637" y="0"/>
                    <a:pt x="4695" y="534"/>
                    <a:pt x="4346" y="572"/>
                  </a:cubicBezTo>
                  <a:cubicBezTo>
                    <a:pt x="4215" y="586"/>
                    <a:pt x="4087" y="593"/>
                    <a:pt x="3962" y="593"/>
                  </a:cubicBezTo>
                  <a:cubicBezTo>
                    <a:pt x="3283" y="593"/>
                    <a:pt x="2700" y="411"/>
                    <a:pt x="2234" y="411"/>
                  </a:cubicBezTo>
                  <a:cubicBezTo>
                    <a:pt x="2207" y="411"/>
                    <a:pt x="2181" y="412"/>
                    <a:pt x="2156" y="413"/>
                  </a:cubicBezTo>
                  <a:cubicBezTo>
                    <a:pt x="121" y="512"/>
                    <a:pt x="1" y="503"/>
                    <a:pt x="94" y="1353"/>
                  </a:cubicBezTo>
                  <a:cubicBezTo>
                    <a:pt x="141" y="1766"/>
                    <a:pt x="764" y="1978"/>
                    <a:pt x="1578" y="1978"/>
                  </a:cubicBezTo>
                  <a:cubicBezTo>
                    <a:pt x="1761" y="1978"/>
                    <a:pt x="1952" y="1967"/>
                    <a:pt x="2149" y="1946"/>
                  </a:cubicBezTo>
                  <a:cubicBezTo>
                    <a:pt x="2779" y="1876"/>
                    <a:pt x="3444" y="1496"/>
                    <a:pt x="4066" y="1339"/>
                  </a:cubicBezTo>
                  <a:cubicBezTo>
                    <a:pt x="5127" y="1070"/>
                    <a:pt x="5984" y="858"/>
                    <a:pt x="5968" y="703"/>
                  </a:cubicBezTo>
                  <a:cubicBezTo>
                    <a:pt x="5935" y="418"/>
                    <a:pt x="5869" y="375"/>
                    <a:pt x="5787" y="375"/>
                  </a:cubicBezTo>
                  <a:cubicBezTo>
                    <a:pt x="5755" y="375"/>
                    <a:pt x="5720" y="382"/>
                    <a:pt x="5683" y="383"/>
                  </a:cubicBezTo>
                  <a:cubicBezTo>
                    <a:pt x="5795" y="310"/>
                    <a:pt x="5873" y="193"/>
                    <a:pt x="5854" y="19"/>
                  </a:cubicBezTo>
                  <a:cubicBezTo>
                    <a:pt x="5853" y="6"/>
                    <a:pt x="5842" y="0"/>
                    <a:pt x="5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2"/>
            <p:cNvSpPr/>
            <p:nvPr/>
          </p:nvSpPr>
          <p:spPr>
            <a:xfrm>
              <a:off x="1858525" y="1979975"/>
              <a:ext cx="148525" cy="255775"/>
            </a:xfrm>
            <a:custGeom>
              <a:rect b="b" l="l" r="r" t="t"/>
              <a:pathLst>
                <a:path extrusionOk="0" h="10231" w="5941">
                  <a:moveTo>
                    <a:pt x="4745" y="8161"/>
                  </a:moveTo>
                  <a:cubicBezTo>
                    <a:pt x="4765" y="8226"/>
                    <a:pt x="4783" y="8288"/>
                    <a:pt x="4802" y="8347"/>
                  </a:cubicBezTo>
                  <a:cubicBezTo>
                    <a:pt x="4801" y="8347"/>
                    <a:pt x="4800" y="8347"/>
                    <a:pt x="4799" y="8347"/>
                  </a:cubicBezTo>
                  <a:cubicBezTo>
                    <a:pt x="4712" y="8347"/>
                    <a:pt x="4620" y="8393"/>
                    <a:pt x="4514" y="8424"/>
                  </a:cubicBezTo>
                  <a:cubicBezTo>
                    <a:pt x="4625" y="8346"/>
                    <a:pt x="4710" y="8257"/>
                    <a:pt x="4745" y="8161"/>
                  </a:cubicBezTo>
                  <a:close/>
                  <a:moveTo>
                    <a:pt x="4511" y="7328"/>
                  </a:moveTo>
                  <a:cubicBezTo>
                    <a:pt x="4573" y="7562"/>
                    <a:pt x="4635" y="7779"/>
                    <a:pt x="4691" y="7976"/>
                  </a:cubicBezTo>
                  <a:cubicBezTo>
                    <a:pt x="4375" y="8069"/>
                    <a:pt x="2868" y="9074"/>
                    <a:pt x="2283" y="9288"/>
                  </a:cubicBezTo>
                  <a:cubicBezTo>
                    <a:pt x="2150" y="9336"/>
                    <a:pt x="2024" y="9375"/>
                    <a:pt x="1903" y="9402"/>
                  </a:cubicBezTo>
                  <a:cubicBezTo>
                    <a:pt x="1797" y="9425"/>
                    <a:pt x="1694" y="9438"/>
                    <a:pt x="1601" y="9438"/>
                  </a:cubicBezTo>
                  <a:cubicBezTo>
                    <a:pt x="1588" y="9438"/>
                    <a:pt x="1576" y="9438"/>
                    <a:pt x="1563" y="9437"/>
                  </a:cubicBezTo>
                  <a:cubicBezTo>
                    <a:pt x="1539" y="9434"/>
                    <a:pt x="1514" y="9434"/>
                    <a:pt x="1489" y="9432"/>
                  </a:cubicBezTo>
                  <a:cubicBezTo>
                    <a:pt x="1467" y="9428"/>
                    <a:pt x="1444" y="9426"/>
                    <a:pt x="1423" y="9420"/>
                  </a:cubicBezTo>
                  <a:cubicBezTo>
                    <a:pt x="1402" y="9413"/>
                    <a:pt x="1381" y="9411"/>
                    <a:pt x="1364" y="9402"/>
                  </a:cubicBezTo>
                  <a:cubicBezTo>
                    <a:pt x="1344" y="9394"/>
                    <a:pt x="1333" y="9390"/>
                    <a:pt x="1317" y="9383"/>
                  </a:cubicBezTo>
                  <a:cubicBezTo>
                    <a:pt x="1263" y="9354"/>
                    <a:pt x="1221" y="9311"/>
                    <a:pt x="1193" y="9266"/>
                  </a:cubicBezTo>
                  <a:cubicBezTo>
                    <a:pt x="1179" y="9243"/>
                    <a:pt x="1168" y="9221"/>
                    <a:pt x="1162" y="9198"/>
                  </a:cubicBezTo>
                  <a:cubicBezTo>
                    <a:pt x="1155" y="9175"/>
                    <a:pt x="1150" y="9153"/>
                    <a:pt x="1148" y="9131"/>
                  </a:cubicBezTo>
                  <a:cubicBezTo>
                    <a:pt x="1149" y="9089"/>
                    <a:pt x="1150" y="9035"/>
                    <a:pt x="1161" y="8983"/>
                  </a:cubicBezTo>
                  <a:cubicBezTo>
                    <a:pt x="1165" y="8958"/>
                    <a:pt x="1174" y="8934"/>
                    <a:pt x="1182" y="8910"/>
                  </a:cubicBezTo>
                  <a:cubicBezTo>
                    <a:pt x="1187" y="8897"/>
                    <a:pt x="1191" y="8886"/>
                    <a:pt x="1196" y="8876"/>
                  </a:cubicBezTo>
                  <a:lnTo>
                    <a:pt x="1205" y="8859"/>
                  </a:lnTo>
                  <a:lnTo>
                    <a:pt x="1214" y="8842"/>
                  </a:lnTo>
                  <a:cubicBezTo>
                    <a:pt x="1238" y="8795"/>
                    <a:pt x="1269" y="8749"/>
                    <a:pt x="1303" y="8703"/>
                  </a:cubicBezTo>
                  <a:cubicBezTo>
                    <a:pt x="1373" y="8610"/>
                    <a:pt x="1462" y="8519"/>
                    <a:pt x="1558" y="8428"/>
                  </a:cubicBezTo>
                  <a:cubicBezTo>
                    <a:pt x="1582" y="8405"/>
                    <a:pt x="1608" y="8381"/>
                    <a:pt x="1631" y="8360"/>
                  </a:cubicBezTo>
                  <a:cubicBezTo>
                    <a:pt x="1656" y="8337"/>
                    <a:pt x="1679" y="8316"/>
                    <a:pt x="1703" y="8294"/>
                  </a:cubicBezTo>
                  <a:cubicBezTo>
                    <a:pt x="1728" y="8273"/>
                    <a:pt x="1751" y="8253"/>
                    <a:pt x="1775" y="8231"/>
                  </a:cubicBezTo>
                  <a:cubicBezTo>
                    <a:pt x="1787" y="8220"/>
                    <a:pt x="1798" y="8210"/>
                    <a:pt x="1811" y="8201"/>
                  </a:cubicBezTo>
                  <a:cubicBezTo>
                    <a:pt x="1822" y="8191"/>
                    <a:pt x="1834" y="8181"/>
                    <a:pt x="1846" y="8171"/>
                  </a:cubicBezTo>
                  <a:cubicBezTo>
                    <a:pt x="1979" y="8056"/>
                    <a:pt x="2117" y="7957"/>
                    <a:pt x="2253" y="7880"/>
                  </a:cubicBezTo>
                  <a:cubicBezTo>
                    <a:pt x="2286" y="7858"/>
                    <a:pt x="2321" y="7841"/>
                    <a:pt x="2354" y="7823"/>
                  </a:cubicBezTo>
                  <a:cubicBezTo>
                    <a:pt x="2387" y="7806"/>
                    <a:pt x="2420" y="7787"/>
                    <a:pt x="2453" y="7772"/>
                  </a:cubicBezTo>
                  <a:cubicBezTo>
                    <a:pt x="2487" y="7756"/>
                    <a:pt x="2520" y="7741"/>
                    <a:pt x="2552" y="7726"/>
                  </a:cubicBezTo>
                  <a:cubicBezTo>
                    <a:pt x="2585" y="7713"/>
                    <a:pt x="2617" y="7699"/>
                    <a:pt x="2648" y="7687"/>
                  </a:cubicBezTo>
                  <a:cubicBezTo>
                    <a:pt x="2665" y="7681"/>
                    <a:pt x="2680" y="7675"/>
                    <a:pt x="2695" y="7669"/>
                  </a:cubicBezTo>
                  <a:cubicBezTo>
                    <a:pt x="2711" y="7664"/>
                    <a:pt x="2727" y="7658"/>
                    <a:pt x="2742" y="7653"/>
                  </a:cubicBezTo>
                  <a:lnTo>
                    <a:pt x="2834" y="7621"/>
                  </a:lnTo>
                  <a:cubicBezTo>
                    <a:pt x="2865" y="7611"/>
                    <a:pt x="2896" y="7603"/>
                    <a:pt x="2925" y="7594"/>
                  </a:cubicBezTo>
                  <a:cubicBezTo>
                    <a:pt x="2940" y="7590"/>
                    <a:pt x="2955" y="7584"/>
                    <a:pt x="2969" y="7580"/>
                  </a:cubicBezTo>
                  <a:cubicBezTo>
                    <a:pt x="2984" y="7576"/>
                    <a:pt x="2999" y="7574"/>
                    <a:pt x="3014" y="7569"/>
                  </a:cubicBezTo>
                  <a:lnTo>
                    <a:pt x="3099" y="7549"/>
                  </a:lnTo>
                  <a:cubicBezTo>
                    <a:pt x="3126" y="7542"/>
                    <a:pt x="3153" y="7538"/>
                    <a:pt x="3180" y="7533"/>
                  </a:cubicBezTo>
                  <a:cubicBezTo>
                    <a:pt x="3207" y="7527"/>
                    <a:pt x="3234" y="7522"/>
                    <a:pt x="3260" y="7519"/>
                  </a:cubicBezTo>
                  <a:cubicBezTo>
                    <a:pt x="3284" y="7515"/>
                    <a:pt x="3310" y="7511"/>
                    <a:pt x="3336" y="7508"/>
                  </a:cubicBezTo>
                  <a:cubicBezTo>
                    <a:pt x="3362" y="7505"/>
                    <a:pt x="3385" y="7499"/>
                    <a:pt x="3410" y="7497"/>
                  </a:cubicBezTo>
                  <a:cubicBezTo>
                    <a:pt x="3434" y="7494"/>
                    <a:pt x="3456" y="7493"/>
                    <a:pt x="3481" y="7490"/>
                  </a:cubicBezTo>
                  <a:cubicBezTo>
                    <a:pt x="3504" y="7488"/>
                    <a:pt x="3526" y="7484"/>
                    <a:pt x="3550" y="7483"/>
                  </a:cubicBezTo>
                  <a:cubicBezTo>
                    <a:pt x="3571" y="7482"/>
                    <a:pt x="3594" y="7481"/>
                    <a:pt x="3614" y="7481"/>
                  </a:cubicBezTo>
                  <a:cubicBezTo>
                    <a:pt x="3655" y="7478"/>
                    <a:pt x="3698" y="7476"/>
                    <a:pt x="3732" y="7474"/>
                  </a:cubicBezTo>
                  <a:cubicBezTo>
                    <a:pt x="3766" y="7473"/>
                    <a:pt x="3794" y="7473"/>
                    <a:pt x="3815" y="7473"/>
                  </a:cubicBezTo>
                  <a:lnTo>
                    <a:pt x="3867" y="7473"/>
                  </a:lnTo>
                  <a:cubicBezTo>
                    <a:pt x="3878" y="7473"/>
                    <a:pt x="3885" y="7472"/>
                    <a:pt x="3889" y="7468"/>
                  </a:cubicBezTo>
                  <a:cubicBezTo>
                    <a:pt x="3893" y="7463"/>
                    <a:pt x="3900" y="7455"/>
                    <a:pt x="3910" y="7450"/>
                  </a:cubicBezTo>
                  <a:cubicBezTo>
                    <a:pt x="3928" y="7436"/>
                    <a:pt x="3956" y="7425"/>
                    <a:pt x="3991" y="7418"/>
                  </a:cubicBezTo>
                  <a:cubicBezTo>
                    <a:pt x="4026" y="7409"/>
                    <a:pt x="4069" y="7404"/>
                    <a:pt x="4117" y="7398"/>
                  </a:cubicBezTo>
                  <a:cubicBezTo>
                    <a:pt x="4213" y="7390"/>
                    <a:pt x="4336" y="7372"/>
                    <a:pt x="4511" y="7328"/>
                  </a:cubicBezTo>
                  <a:close/>
                  <a:moveTo>
                    <a:pt x="3878" y="0"/>
                  </a:moveTo>
                  <a:cubicBezTo>
                    <a:pt x="3789" y="0"/>
                    <a:pt x="3686" y="14"/>
                    <a:pt x="3568" y="35"/>
                  </a:cubicBezTo>
                  <a:cubicBezTo>
                    <a:pt x="3068" y="121"/>
                    <a:pt x="3003" y="1544"/>
                    <a:pt x="3289" y="3207"/>
                  </a:cubicBezTo>
                  <a:cubicBezTo>
                    <a:pt x="3456" y="4180"/>
                    <a:pt x="3943" y="5206"/>
                    <a:pt x="4196" y="6163"/>
                  </a:cubicBezTo>
                  <a:cubicBezTo>
                    <a:pt x="4201" y="6179"/>
                    <a:pt x="4205" y="6195"/>
                    <a:pt x="4210" y="6211"/>
                  </a:cubicBezTo>
                  <a:cubicBezTo>
                    <a:pt x="4117" y="6171"/>
                    <a:pt x="4022" y="6138"/>
                    <a:pt x="3927" y="6114"/>
                  </a:cubicBezTo>
                  <a:cubicBezTo>
                    <a:pt x="3818" y="6087"/>
                    <a:pt x="3712" y="6070"/>
                    <a:pt x="3610" y="6059"/>
                  </a:cubicBezTo>
                  <a:cubicBezTo>
                    <a:pt x="3557" y="6054"/>
                    <a:pt x="3505" y="6048"/>
                    <a:pt x="3450" y="6044"/>
                  </a:cubicBezTo>
                  <a:cubicBezTo>
                    <a:pt x="3396" y="6040"/>
                    <a:pt x="3341" y="6040"/>
                    <a:pt x="3284" y="6038"/>
                  </a:cubicBezTo>
                  <a:cubicBezTo>
                    <a:pt x="3279" y="6038"/>
                    <a:pt x="3273" y="6038"/>
                    <a:pt x="3267" y="6038"/>
                  </a:cubicBezTo>
                  <a:cubicBezTo>
                    <a:pt x="3048" y="6038"/>
                    <a:pt x="2811" y="6058"/>
                    <a:pt x="2570" y="6113"/>
                  </a:cubicBezTo>
                  <a:cubicBezTo>
                    <a:pt x="2075" y="6220"/>
                    <a:pt x="1549" y="6450"/>
                    <a:pt x="1087" y="6815"/>
                  </a:cubicBezTo>
                  <a:cubicBezTo>
                    <a:pt x="888" y="6972"/>
                    <a:pt x="705" y="7160"/>
                    <a:pt x="545" y="7368"/>
                  </a:cubicBezTo>
                  <a:cubicBezTo>
                    <a:pt x="467" y="7473"/>
                    <a:pt x="391" y="7580"/>
                    <a:pt x="322" y="7702"/>
                  </a:cubicBezTo>
                  <a:cubicBezTo>
                    <a:pt x="252" y="7823"/>
                    <a:pt x="185" y="7956"/>
                    <a:pt x="132" y="8100"/>
                  </a:cubicBezTo>
                  <a:cubicBezTo>
                    <a:pt x="78" y="8244"/>
                    <a:pt x="37" y="8401"/>
                    <a:pt x="17" y="8566"/>
                  </a:cubicBezTo>
                  <a:cubicBezTo>
                    <a:pt x="7" y="8647"/>
                    <a:pt x="0" y="8736"/>
                    <a:pt x="3" y="8822"/>
                  </a:cubicBezTo>
                  <a:cubicBezTo>
                    <a:pt x="7" y="8907"/>
                    <a:pt x="13" y="8992"/>
                    <a:pt x="29" y="9076"/>
                  </a:cubicBezTo>
                  <a:cubicBezTo>
                    <a:pt x="44" y="9160"/>
                    <a:pt x="66" y="9244"/>
                    <a:pt x="96" y="9326"/>
                  </a:cubicBezTo>
                  <a:cubicBezTo>
                    <a:pt x="109" y="9368"/>
                    <a:pt x="126" y="9405"/>
                    <a:pt x="145" y="9450"/>
                  </a:cubicBezTo>
                  <a:cubicBezTo>
                    <a:pt x="166" y="9492"/>
                    <a:pt x="184" y="9534"/>
                    <a:pt x="209" y="9573"/>
                  </a:cubicBezTo>
                  <a:cubicBezTo>
                    <a:pt x="298" y="9732"/>
                    <a:pt x="419" y="9868"/>
                    <a:pt x="558" y="9973"/>
                  </a:cubicBezTo>
                  <a:cubicBezTo>
                    <a:pt x="666" y="10050"/>
                    <a:pt x="778" y="10114"/>
                    <a:pt x="899" y="10154"/>
                  </a:cubicBezTo>
                  <a:cubicBezTo>
                    <a:pt x="958" y="10178"/>
                    <a:pt x="1020" y="10190"/>
                    <a:pt x="1079" y="10204"/>
                  </a:cubicBezTo>
                  <a:cubicBezTo>
                    <a:pt x="1108" y="10212"/>
                    <a:pt x="1140" y="10215"/>
                    <a:pt x="1170" y="10218"/>
                  </a:cubicBezTo>
                  <a:cubicBezTo>
                    <a:pt x="1199" y="10222"/>
                    <a:pt x="1227" y="10227"/>
                    <a:pt x="1254" y="10228"/>
                  </a:cubicBezTo>
                  <a:cubicBezTo>
                    <a:pt x="1286" y="10230"/>
                    <a:pt x="1317" y="10231"/>
                    <a:pt x="1347" y="10231"/>
                  </a:cubicBezTo>
                  <a:cubicBezTo>
                    <a:pt x="1531" y="10231"/>
                    <a:pt x="1692" y="10202"/>
                    <a:pt x="1842" y="10168"/>
                  </a:cubicBezTo>
                  <a:cubicBezTo>
                    <a:pt x="1979" y="10135"/>
                    <a:pt x="2107" y="10092"/>
                    <a:pt x="2228" y="10044"/>
                  </a:cubicBezTo>
                  <a:cubicBezTo>
                    <a:pt x="2289" y="10022"/>
                    <a:pt x="2347" y="9997"/>
                    <a:pt x="2402" y="9973"/>
                  </a:cubicBezTo>
                  <a:cubicBezTo>
                    <a:pt x="2430" y="9961"/>
                    <a:pt x="2459" y="9949"/>
                    <a:pt x="2486" y="9937"/>
                  </a:cubicBezTo>
                  <a:cubicBezTo>
                    <a:pt x="2511" y="9925"/>
                    <a:pt x="2538" y="9912"/>
                    <a:pt x="2564" y="9901"/>
                  </a:cubicBezTo>
                  <a:cubicBezTo>
                    <a:pt x="2771" y="9807"/>
                    <a:pt x="2970" y="9716"/>
                    <a:pt x="3159" y="9630"/>
                  </a:cubicBezTo>
                  <a:cubicBezTo>
                    <a:pt x="3537" y="9455"/>
                    <a:pt x="3878" y="9295"/>
                    <a:pt x="4162" y="9155"/>
                  </a:cubicBezTo>
                  <a:cubicBezTo>
                    <a:pt x="4518" y="8981"/>
                    <a:pt x="4783" y="8838"/>
                    <a:pt x="4927" y="8738"/>
                  </a:cubicBezTo>
                  <a:cubicBezTo>
                    <a:pt x="5010" y="8969"/>
                    <a:pt x="5078" y="9100"/>
                    <a:pt x="5127" y="9100"/>
                  </a:cubicBezTo>
                  <a:cubicBezTo>
                    <a:pt x="5129" y="9100"/>
                    <a:pt x="5131" y="9100"/>
                    <a:pt x="5132" y="9100"/>
                  </a:cubicBezTo>
                  <a:cubicBezTo>
                    <a:pt x="5528" y="9031"/>
                    <a:pt x="5436" y="8865"/>
                    <a:pt x="5414" y="8663"/>
                  </a:cubicBezTo>
                  <a:lnTo>
                    <a:pt x="5414" y="8663"/>
                  </a:lnTo>
                  <a:cubicBezTo>
                    <a:pt x="5494" y="8818"/>
                    <a:pt x="5608" y="8931"/>
                    <a:pt x="5756" y="8931"/>
                  </a:cubicBezTo>
                  <a:cubicBezTo>
                    <a:pt x="5772" y="8931"/>
                    <a:pt x="5789" y="8930"/>
                    <a:pt x="5807" y="8927"/>
                  </a:cubicBezTo>
                  <a:cubicBezTo>
                    <a:pt x="5941" y="8905"/>
                    <a:pt x="5118" y="7193"/>
                    <a:pt x="5014" y="6598"/>
                  </a:cubicBezTo>
                  <a:cubicBezTo>
                    <a:pt x="4778" y="5231"/>
                    <a:pt x="4949" y="4083"/>
                    <a:pt x="4836" y="3218"/>
                  </a:cubicBezTo>
                  <a:cubicBezTo>
                    <a:pt x="4480" y="518"/>
                    <a:pt x="4422" y="0"/>
                    <a:pt x="3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>
              <a:off x="1828550" y="2205175"/>
              <a:ext cx="331725" cy="104175"/>
            </a:xfrm>
            <a:custGeom>
              <a:rect b="b" l="l" r="r" t="t"/>
              <a:pathLst>
                <a:path extrusionOk="0" h="4167" w="13269">
                  <a:moveTo>
                    <a:pt x="12957" y="1"/>
                  </a:moveTo>
                  <a:cubicBezTo>
                    <a:pt x="12687" y="1"/>
                    <a:pt x="10445" y="1035"/>
                    <a:pt x="9638" y="1235"/>
                  </a:cubicBezTo>
                  <a:cubicBezTo>
                    <a:pt x="7672" y="1721"/>
                    <a:pt x="6025" y="1753"/>
                    <a:pt x="4781" y="2025"/>
                  </a:cubicBezTo>
                  <a:cubicBezTo>
                    <a:pt x="269" y="3009"/>
                    <a:pt x="1" y="3055"/>
                    <a:pt x="205" y="3884"/>
                  </a:cubicBezTo>
                  <a:cubicBezTo>
                    <a:pt x="252" y="4078"/>
                    <a:pt x="597" y="4166"/>
                    <a:pt x="1143" y="4166"/>
                  </a:cubicBezTo>
                  <a:cubicBezTo>
                    <a:pt x="1986" y="4166"/>
                    <a:pt x="3308" y="3956"/>
                    <a:pt x="4757" y="3597"/>
                  </a:cubicBezTo>
                  <a:cubicBezTo>
                    <a:pt x="6156" y="3251"/>
                    <a:pt x="7631" y="2573"/>
                    <a:pt x="9009" y="2142"/>
                  </a:cubicBezTo>
                  <a:cubicBezTo>
                    <a:pt x="11366" y="1406"/>
                    <a:pt x="13269" y="815"/>
                    <a:pt x="13231" y="665"/>
                  </a:cubicBezTo>
                  <a:cubicBezTo>
                    <a:pt x="13178" y="451"/>
                    <a:pt x="13081" y="391"/>
                    <a:pt x="12957" y="391"/>
                  </a:cubicBezTo>
                  <a:cubicBezTo>
                    <a:pt x="12855" y="391"/>
                    <a:pt x="12734" y="431"/>
                    <a:pt x="12603" y="458"/>
                  </a:cubicBezTo>
                  <a:cubicBezTo>
                    <a:pt x="12852" y="335"/>
                    <a:pt x="13027" y="182"/>
                    <a:pt x="12984" y="12"/>
                  </a:cubicBezTo>
                  <a:cubicBezTo>
                    <a:pt x="12982" y="4"/>
                    <a:pt x="12973" y="1"/>
                    <a:pt x="12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>
              <a:off x="1884625" y="2281000"/>
              <a:ext cx="218050" cy="194350"/>
            </a:xfrm>
            <a:custGeom>
              <a:rect b="b" l="l" r="r" t="t"/>
              <a:pathLst>
                <a:path extrusionOk="0" h="7774" w="8722">
                  <a:moveTo>
                    <a:pt x="8443" y="0"/>
                  </a:moveTo>
                  <a:lnTo>
                    <a:pt x="8443" y="0"/>
                  </a:lnTo>
                  <a:cubicBezTo>
                    <a:pt x="7086" y="296"/>
                    <a:pt x="5887" y="556"/>
                    <a:pt x="4830" y="786"/>
                  </a:cubicBezTo>
                  <a:cubicBezTo>
                    <a:pt x="4368" y="888"/>
                    <a:pt x="3938" y="981"/>
                    <a:pt x="3536" y="1070"/>
                  </a:cubicBezTo>
                  <a:cubicBezTo>
                    <a:pt x="3300" y="1122"/>
                    <a:pt x="3079" y="1171"/>
                    <a:pt x="2875" y="1217"/>
                  </a:cubicBezTo>
                  <a:cubicBezTo>
                    <a:pt x="2059" y="1404"/>
                    <a:pt x="1498" y="1554"/>
                    <a:pt x="1117" y="1690"/>
                  </a:cubicBezTo>
                  <a:cubicBezTo>
                    <a:pt x="353" y="1963"/>
                    <a:pt x="311" y="2185"/>
                    <a:pt x="397" y="2569"/>
                  </a:cubicBezTo>
                  <a:cubicBezTo>
                    <a:pt x="430" y="2714"/>
                    <a:pt x="734" y="2782"/>
                    <a:pt x="1245" y="2782"/>
                  </a:cubicBezTo>
                  <a:cubicBezTo>
                    <a:pt x="1519" y="2782"/>
                    <a:pt x="1851" y="2763"/>
                    <a:pt x="2233" y="2726"/>
                  </a:cubicBezTo>
                  <a:cubicBezTo>
                    <a:pt x="2507" y="2699"/>
                    <a:pt x="2805" y="2663"/>
                    <a:pt x="3127" y="2619"/>
                  </a:cubicBezTo>
                  <a:cubicBezTo>
                    <a:pt x="3287" y="2598"/>
                    <a:pt x="3453" y="2574"/>
                    <a:pt x="3624" y="2548"/>
                  </a:cubicBezTo>
                  <a:cubicBezTo>
                    <a:pt x="3710" y="2534"/>
                    <a:pt x="3796" y="2522"/>
                    <a:pt x="3884" y="2508"/>
                  </a:cubicBezTo>
                  <a:cubicBezTo>
                    <a:pt x="3928" y="2501"/>
                    <a:pt x="3973" y="2494"/>
                    <a:pt x="4017" y="2486"/>
                  </a:cubicBezTo>
                  <a:cubicBezTo>
                    <a:pt x="4040" y="2483"/>
                    <a:pt x="4061" y="2480"/>
                    <a:pt x="4084" y="2475"/>
                  </a:cubicBezTo>
                  <a:cubicBezTo>
                    <a:pt x="4087" y="2475"/>
                    <a:pt x="4091" y="2474"/>
                    <a:pt x="4091" y="2474"/>
                  </a:cubicBezTo>
                  <a:lnTo>
                    <a:pt x="4095" y="2474"/>
                  </a:lnTo>
                  <a:lnTo>
                    <a:pt x="4099" y="2475"/>
                  </a:lnTo>
                  <a:cubicBezTo>
                    <a:pt x="4188" y="2499"/>
                    <a:pt x="4162" y="2533"/>
                    <a:pt x="4134" y="2553"/>
                  </a:cubicBezTo>
                  <a:cubicBezTo>
                    <a:pt x="4118" y="2563"/>
                    <a:pt x="4113" y="2566"/>
                    <a:pt x="4113" y="2566"/>
                  </a:cubicBezTo>
                  <a:cubicBezTo>
                    <a:pt x="4113" y="2566"/>
                    <a:pt x="4115" y="2565"/>
                    <a:pt x="4118" y="2565"/>
                  </a:cubicBezTo>
                  <a:cubicBezTo>
                    <a:pt x="4120" y="2565"/>
                    <a:pt x="4123" y="2565"/>
                    <a:pt x="4126" y="2567"/>
                  </a:cubicBezTo>
                  <a:cubicBezTo>
                    <a:pt x="4129" y="2569"/>
                    <a:pt x="4132" y="2572"/>
                    <a:pt x="4134" y="2577"/>
                  </a:cubicBezTo>
                  <a:cubicBezTo>
                    <a:pt x="4135" y="2581"/>
                    <a:pt x="4135" y="2583"/>
                    <a:pt x="4136" y="2587"/>
                  </a:cubicBezTo>
                  <a:cubicBezTo>
                    <a:pt x="4095" y="2639"/>
                    <a:pt x="4055" y="2689"/>
                    <a:pt x="4013" y="2742"/>
                  </a:cubicBezTo>
                  <a:cubicBezTo>
                    <a:pt x="3675" y="3163"/>
                    <a:pt x="3339" y="3596"/>
                    <a:pt x="3006" y="4032"/>
                  </a:cubicBezTo>
                  <a:lnTo>
                    <a:pt x="2881" y="4196"/>
                  </a:lnTo>
                  <a:lnTo>
                    <a:pt x="2819" y="4278"/>
                  </a:lnTo>
                  <a:lnTo>
                    <a:pt x="2788" y="4318"/>
                  </a:lnTo>
                  <a:lnTo>
                    <a:pt x="2781" y="4328"/>
                  </a:lnTo>
                  <a:lnTo>
                    <a:pt x="2767" y="4345"/>
                  </a:lnTo>
                  <a:lnTo>
                    <a:pt x="2738" y="4380"/>
                  </a:lnTo>
                  <a:lnTo>
                    <a:pt x="2287" y="4935"/>
                  </a:lnTo>
                  <a:cubicBezTo>
                    <a:pt x="2007" y="5283"/>
                    <a:pt x="1728" y="5630"/>
                    <a:pt x="1450" y="5974"/>
                  </a:cubicBezTo>
                  <a:cubicBezTo>
                    <a:pt x="919" y="6634"/>
                    <a:pt x="447" y="7225"/>
                    <a:pt x="1" y="7774"/>
                  </a:cubicBezTo>
                  <a:cubicBezTo>
                    <a:pt x="358" y="7650"/>
                    <a:pt x="687" y="7536"/>
                    <a:pt x="1011" y="7421"/>
                  </a:cubicBezTo>
                  <a:cubicBezTo>
                    <a:pt x="1726" y="7174"/>
                    <a:pt x="2423" y="6934"/>
                    <a:pt x="3095" y="6701"/>
                  </a:cubicBezTo>
                  <a:cubicBezTo>
                    <a:pt x="3410" y="6593"/>
                    <a:pt x="3719" y="6486"/>
                    <a:pt x="4019" y="6381"/>
                  </a:cubicBezTo>
                  <a:cubicBezTo>
                    <a:pt x="4056" y="6367"/>
                    <a:pt x="4093" y="6356"/>
                    <a:pt x="4130" y="6342"/>
                  </a:cubicBezTo>
                  <a:cubicBezTo>
                    <a:pt x="4161" y="6331"/>
                    <a:pt x="4191" y="6320"/>
                    <a:pt x="4221" y="6309"/>
                  </a:cubicBezTo>
                  <a:cubicBezTo>
                    <a:pt x="4272" y="6291"/>
                    <a:pt x="4324" y="6272"/>
                    <a:pt x="4376" y="6255"/>
                  </a:cubicBezTo>
                  <a:cubicBezTo>
                    <a:pt x="4478" y="6217"/>
                    <a:pt x="4578" y="6180"/>
                    <a:pt x="4678" y="6145"/>
                  </a:cubicBezTo>
                  <a:cubicBezTo>
                    <a:pt x="5474" y="5856"/>
                    <a:pt x="6189" y="5593"/>
                    <a:pt x="6790" y="5367"/>
                  </a:cubicBezTo>
                  <a:cubicBezTo>
                    <a:pt x="7990" y="4916"/>
                    <a:pt x="8721" y="4611"/>
                    <a:pt x="8697" y="4537"/>
                  </a:cubicBezTo>
                  <a:cubicBezTo>
                    <a:pt x="8640" y="4368"/>
                    <a:pt x="8534" y="4310"/>
                    <a:pt x="8394" y="4310"/>
                  </a:cubicBezTo>
                  <a:cubicBezTo>
                    <a:pt x="8218" y="4310"/>
                    <a:pt x="7989" y="4400"/>
                    <a:pt x="7737" y="4472"/>
                  </a:cubicBezTo>
                  <a:cubicBezTo>
                    <a:pt x="8130" y="4287"/>
                    <a:pt x="8410" y="4084"/>
                    <a:pt x="8357" y="3917"/>
                  </a:cubicBezTo>
                  <a:cubicBezTo>
                    <a:pt x="8356" y="3912"/>
                    <a:pt x="8349" y="3910"/>
                    <a:pt x="8339" y="3910"/>
                  </a:cubicBezTo>
                  <a:cubicBezTo>
                    <a:pt x="8197" y="3910"/>
                    <a:pt x="7277" y="4297"/>
                    <a:pt x="6218" y="4744"/>
                  </a:cubicBezTo>
                  <a:cubicBezTo>
                    <a:pt x="5649" y="4985"/>
                    <a:pt x="5038" y="5243"/>
                    <a:pt x="4487" y="5466"/>
                  </a:cubicBezTo>
                  <a:cubicBezTo>
                    <a:pt x="4349" y="5522"/>
                    <a:pt x="4215" y="5576"/>
                    <a:pt x="4087" y="5627"/>
                  </a:cubicBezTo>
                  <a:cubicBezTo>
                    <a:pt x="4055" y="5640"/>
                    <a:pt x="4023" y="5653"/>
                    <a:pt x="3991" y="5665"/>
                  </a:cubicBezTo>
                  <a:lnTo>
                    <a:pt x="3968" y="5674"/>
                  </a:lnTo>
                  <a:lnTo>
                    <a:pt x="3955" y="5680"/>
                  </a:lnTo>
                  <a:lnTo>
                    <a:pt x="3931" y="5691"/>
                  </a:lnTo>
                  <a:cubicBezTo>
                    <a:pt x="3898" y="5706"/>
                    <a:pt x="3864" y="5721"/>
                    <a:pt x="3831" y="5735"/>
                  </a:cubicBezTo>
                  <a:cubicBezTo>
                    <a:pt x="3699" y="5792"/>
                    <a:pt x="3570" y="5841"/>
                    <a:pt x="3474" y="5872"/>
                  </a:cubicBezTo>
                  <a:cubicBezTo>
                    <a:pt x="3272" y="5937"/>
                    <a:pt x="3078" y="5992"/>
                    <a:pt x="2916" y="6035"/>
                  </a:cubicBezTo>
                  <a:cubicBezTo>
                    <a:pt x="2754" y="6078"/>
                    <a:pt x="2622" y="6108"/>
                    <a:pt x="2532" y="6121"/>
                  </a:cubicBezTo>
                  <a:cubicBezTo>
                    <a:pt x="2818" y="5836"/>
                    <a:pt x="3077" y="5592"/>
                    <a:pt x="3281" y="5412"/>
                  </a:cubicBezTo>
                  <a:cubicBezTo>
                    <a:pt x="3384" y="5323"/>
                    <a:pt x="3475" y="5249"/>
                    <a:pt x="3551" y="5190"/>
                  </a:cubicBezTo>
                  <a:cubicBezTo>
                    <a:pt x="3590" y="5160"/>
                    <a:pt x="3625" y="5134"/>
                    <a:pt x="3656" y="5112"/>
                  </a:cubicBezTo>
                  <a:cubicBezTo>
                    <a:pt x="3743" y="5027"/>
                    <a:pt x="3829" y="4944"/>
                    <a:pt x="3914" y="4861"/>
                  </a:cubicBezTo>
                  <a:cubicBezTo>
                    <a:pt x="4260" y="4523"/>
                    <a:pt x="4588" y="4203"/>
                    <a:pt x="4895" y="3896"/>
                  </a:cubicBezTo>
                  <a:cubicBezTo>
                    <a:pt x="4972" y="3817"/>
                    <a:pt x="5047" y="3742"/>
                    <a:pt x="5123" y="3667"/>
                  </a:cubicBezTo>
                  <a:cubicBezTo>
                    <a:pt x="5160" y="3628"/>
                    <a:pt x="5198" y="3590"/>
                    <a:pt x="5233" y="3553"/>
                  </a:cubicBezTo>
                  <a:cubicBezTo>
                    <a:pt x="5301" y="3481"/>
                    <a:pt x="5368" y="3408"/>
                    <a:pt x="5434" y="3337"/>
                  </a:cubicBezTo>
                  <a:cubicBezTo>
                    <a:pt x="5699" y="3048"/>
                    <a:pt x="5963" y="2761"/>
                    <a:pt x="6215" y="2479"/>
                  </a:cubicBezTo>
                  <a:cubicBezTo>
                    <a:pt x="7021" y="1582"/>
                    <a:pt x="7763" y="754"/>
                    <a:pt x="8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42"/>
          <p:cNvGrpSpPr/>
          <p:nvPr/>
        </p:nvGrpSpPr>
        <p:grpSpPr>
          <a:xfrm>
            <a:off x="2801156" y="4324485"/>
            <a:ext cx="639310" cy="559023"/>
            <a:chOff x="1317075" y="4134000"/>
            <a:chExt cx="502050" cy="439000"/>
          </a:xfrm>
        </p:grpSpPr>
        <p:sp>
          <p:nvSpPr>
            <p:cNvPr id="197" name="Google Shape;197;p42"/>
            <p:cNvSpPr/>
            <p:nvPr/>
          </p:nvSpPr>
          <p:spPr>
            <a:xfrm>
              <a:off x="1784425" y="4158175"/>
              <a:ext cx="34700" cy="323750"/>
            </a:xfrm>
            <a:custGeom>
              <a:rect b="b" l="l" r="r" t="t"/>
              <a:pathLst>
                <a:path extrusionOk="0" h="12950" w="1388">
                  <a:moveTo>
                    <a:pt x="519" y="0"/>
                  </a:moveTo>
                  <a:cubicBezTo>
                    <a:pt x="506" y="0"/>
                    <a:pt x="493" y="0"/>
                    <a:pt x="479" y="1"/>
                  </a:cubicBezTo>
                  <a:cubicBezTo>
                    <a:pt x="146" y="10"/>
                    <a:pt x="1" y="1974"/>
                    <a:pt x="66" y="4349"/>
                  </a:cubicBezTo>
                  <a:cubicBezTo>
                    <a:pt x="106" y="5739"/>
                    <a:pt x="350" y="7272"/>
                    <a:pt x="446" y="8661"/>
                  </a:cubicBezTo>
                  <a:cubicBezTo>
                    <a:pt x="612" y="11033"/>
                    <a:pt x="743" y="12950"/>
                    <a:pt x="845" y="12950"/>
                  </a:cubicBezTo>
                  <a:cubicBezTo>
                    <a:pt x="845" y="12950"/>
                    <a:pt x="845" y="12950"/>
                    <a:pt x="845" y="12950"/>
                  </a:cubicBezTo>
                  <a:cubicBezTo>
                    <a:pt x="1108" y="12942"/>
                    <a:pt x="1060" y="12690"/>
                    <a:pt x="1060" y="12403"/>
                  </a:cubicBezTo>
                  <a:lnTo>
                    <a:pt x="1060" y="12403"/>
                  </a:lnTo>
                  <a:cubicBezTo>
                    <a:pt x="1107" y="12662"/>
                    <a:pt x="1182" y="12858"/>
                    <a:pt x="1296" y="12858"/>
                  </a:cubicBezTo>
                  <a:cubicBezTo>
                    <a:pt x="1296" y="12858"/>
                    <a:pt x="1297" y="12858"/>
                    <a:pt x="1298" y="12858"/>
                  </a:cubicBezTo>
                  <a:cubicBezTo>
                    <a:pt x="1387" y="12856"/>
                    <a:pt x="973" y="10296"/>
                    <a:pt x="949" y="9446"/>
                  </a:cubicBezTo>
                  <a:cubicBezTo>
                    <a:pt x="893" y="7492"/>
                    <a:pt x="1089" y="5935"/>
                    <a:pt x="1076" y="4705"/>
                  </a:cubicBezTo>
                  <a:cubicBezTo>
                    <a:pt x="1034" y="357"/>
                    <a:pt x="1040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332350" y="4134000"/>
              <a:ext cx="469425" cy="432325"/>
            </a:xfrm>
            <a:custGeom>
              <a:rect b="b" l="l" r="r" t="t"/>
              <a:pathLst>
                <a:path extrusionOk="0" h="17293" w="18777">
                  <a:moveTo>
                    <a:pt x="4703" y="590"/>
                  </a:moveTo>
                  <a:cubicBezTo>
                    <a:pt x="4802" y="608"/>
                    <a:pt x="4932" y="600"/>
                    <a:pt x="5070" y="605"/>
                  </a:cubicBezTo>
                  <a:cubicBezTo>
                    <a:pt x="4801" y="643"/>
                    <a:pt x="4597" y="714"/>
                    <a:pt x="4597" y="829"/>
                  </a:cubicBezTo>
                  <a:cubicBezTo>
                    <a:pt x="4597" y="840"/>
                    <a:pt x="4632" y="845"/>
                    <a:pt x="4697" y="845"/>
                  </a:cubicBezTo>
                  <a:cubicBezTo>
                    <a:pt x="4910" y="845"/>
                    <a:pt x="5435" y="793"/>
                    <a:pt x="6025" y="740"/>
                  </a:cubicBezTo>
                  <a:cubicBezTo>
                    <a:pt x="6749" y="674"/>
                    <a:pt x="7570" y="605"/>
                    <a:pt x="8028" y="605"/>
                  </a:cubicBezTo>
                  <a:cubicBezTo>
                    <a:pt x="8057" y="605"/>
                    <a:pt x="8084" y="605"/>
                    <a:pt x="8110" y="606"/>
                  </a:cubicBezTo>
                  <a:cubicBezTo>
                    <a:pt x="9115" y="623"/>
                    <a:pt x="10015" y="708"/>
                    <a:pt x="10819" y="797"/>
                  </a:cubicBezTo>
                  <a:cubicBezTo>
                    <a:pt x="11221" y="842"/>
                    <a:pt x="11601" y="888"/>
                    <a:pt x="11956" y="928"/>
                  </a:cubicBezTo>
                  <a:cubicBezTo>
                    <a:pt x="12314" y="968"/>
                    <a:pt x="12648" y="1001"/>
                    <a:pt x="12964" y="1021"/>
                  </a:cubicBezTo>
                  <a:cubicBezTo>
                    <a:pt x="13248" y="1041"/>
                    <a:pt x="13517" y="1058"/>
                    <a:pt x="13771" y="1075"/>
                  </a:cubicBezTo>
                  <a:cubicBezTo>
                    <a:pt x="14023" y="1092"/>
                    <a:pt x="14260" y="1108"/>
                    <a:pt x="14482" y="1124"/>
                  </a:cubicBezTo>
                  <a:cubicBezTo>
                    <a:pt x="14926" y="1157"/>
                    <a:pt x="15311" y="1184"/>
                    <a:pt x="15644" y="1208"/>
                  </a:cubicBezTo>
                  <a:cubicBezTo>
                    <a:pt x="15811" y="1219"/>
                    <a:pt x="15965" y="1230"/>
                    <a:pt x="16107" y="1238"/>
                  </a:cubicBezTo>
                  <a:cubicBezTo>
                    <a:pt x="16249" y="1246"/>
                    <a:pt x="16380" y="1254"/>
                    <a:pt x="16499" y="1260"/>
                  </a:cubicBezTo>
                  <a:cubicBezTo>
                    <a:pt x="16692" y="1269"/>
                    <a:pt x="16857" y="1272"/>
                    <a:pt x="16998" y="1272"/>
                  </a:cubicBezTo>
                  <a:cubicBezTo>
                    <a:pt x="17031" y="1272"/>
                    <a:pt x="17063" y="1272"/>
                    <a:pt x="17094" y="1272"/>
                  </a:cubicBezTo>
                  <a:cubicBezTo>
                    <a:pt x="17116" y="1272"/>
                    <a:pt x="17135" y="1271"/>
                    <a:pt x="17155" y="1271"/>
                  </a:cubicBezTo>
                  <a:cubicBezTo>
                    <a:pt x="17079" y="1346"/>
                    <a:pt x="17010" y="1407"/>
                    <a:pt x="16956" y="1444"/>
                  </a:cubicBezTo>
                  <a:cubicBezTo>
                    <a:pt x="16299" y="1883"/>
                    <a:pt x="15646" y="2031"/>
                    <a:pt x="15221" y="2288"/>
                  </a:cubicBezTo>
                  <a:cubicBezTo>
                    <a:pt x="13745" y="3177"/>
                    <a:pt x="13592" y="3260"/>
                    <a:pt x="13852" y="3673"/>
                  </a:cubicBezTo>
                  <a:cubicBezTo>
                    <a:pt x="13831" y="3672"/>
                    <a:pt x="13809" y="3672"/>
                    <a:pt x="13787" y="3672"/>
                  </a:cubicBezTo>
                  <a:cubicBezTo>
                    <a:pt x="13738" y="3672"/>
                    <a:pt x="13694" y="3716"/>
                    <a:pt x="13652" y="3797"/>
                  </a:cubicBezTo>
                  <a:cubicBezTo>
                    <a:pt x="13598" y="3630"/>
                    <a:pt x="13362" y="3658"/>
                    <a:pt x="13100" y="3650"/>
                  </a:cubicBezTo>
                  <a:cubicBezTo>
                    <a:pt x="13374" y="3612"/>
                    <a:pt x="13584" y="3544"/>
                    <a:pt x="13586" y="3428"/>
                  </a:cubicBezTo>
                  <a:cubicBezTo>
                    <a:pt x="13586" y="3417"/>
                    <a:pt x="13546" y="3412"/>
                    <a:pt x="13474" y="3412"/>
                  </a:cubicBezTo>
                  <a:cubicBezTo>
                    <a:pt x="12964" y="3412"/>
                    <a:pt x="10842" y="3653"/>
                    <a:pt x="10037" y="3653"/>
                  </a:cubicBezTo>
                  <a:cubicBezTo>
                    <a:pt x="10026" y="3653"/>
                    <a:pt x="10016" y="3653"/>
                    <a:pt x="10005" y="3653"/>
                  </a:cubicBezTo>
                  <a:cubicBezTo>
                    <a:pt x="7960" y="3637"/>
                    <a:pt x="6339" y="3387"/>
                    <a:pt x="5053" y="3355"/>
                  </a:cubicBezTo>
                  <a:cubicBezTo>
                    <a:pt x="3514" y="3316"/>
                    <a:pt x="2453" y="3287"/>
                    <a:pt x="1722" y="3287"/>
                  </a:cubicBezTo>
                  <a:cubicBezTo>
                    <a:pt x="1589" y="3287"/>
                    <a:pt x="1467" y="3288"/>
                    <a:pt x="1354" y="3290"/>
                  </a:cubicBezTo>
                  <a:cubicBezTo>
                    <a:pt x="1569" y="3164"/>
                    <a:pt x="1802" y="3014"/>
                    <a:pt x="2037" y="2844"/>
                  </a:cubicBezTo>
                  <a:cubicBezTo>
                    <a:pt x="2277" y="2669"/>
                    <a:pt x="2506" y="2449"/>
                    <a:pt x="2733" y="2223"/>
                  </a:cubicBezTo>
                  <a:cubicBezTo>
                    <a:pt x="2960" y="1999"/>
                    <a:pt x="3186" y="1771"/>
                    <a:pt x="3425" y="1584"/>
                  </a:cubicBezTo>
                  <a:cubicBezTo>
                    <a:pt x="3967" y="1156"/>
                    <a:pt x="4454" y="802"/>
                    <a:pt x="4703" y="590"/>
                  </a:cubicBezTo>
                  <a:close/>
                  <a:moveTo>
                    <a:pt x="4603" y="0"/>
                  </a:moveTo>
                  <a:cubicBezTo>
                    <a:pt x="4554" y="0"/>
                    <a:pt x="4354" y="181"/>
                    <a:pt x="4130" y="393"/>
                  </a:cubicBezTo>
                  <a:cubicBezTo>
                    <a:pt x="3886" y="626"/>
                    <a:pt x="3613" y="895"/>
                    <a:pt x="3457" y="993"/>
                  </a:cubicBezTo>
                  <a:cubicBezTo>
                    <a:pt x="3095" y="1220"/>
                    <a:pt x="2742" y="1381"/>
                    <a:pt x="2422" y="1523"/>
                  </a:cubicBezTo>
                  <a:cubicBezTo>
                    <a:pt x="2261" y="1593"/>
                    <a:pt x="2111" y="1659"/>
                    <a:pt x="1970" y="1725"/>
                  </a:cubicBezTo>
                  <a:cubicBezTo>
                    <a:pt x="1830" y="1793"/>
                    <a:pt x="1700" y="1859"/>
                    <a:pt x="1588" y="1933"/>
                  </a:cubicBezTo>
                  <a:cubicBezTo>
                    <a:pt x="1176" y="2202"/>
                    <a:pt x="866" y="2416"/>
                    <a:pt x="637" y="2588"/>
                  </a:cubicBezTo>
                  <a:cubicBezTo>
                    <a:pt x="579" y="2631"/>
                    <a:pt x="526" y="2670"/>
                    <a:pt x="478" y="2708"/>
                  </a:cubicBezTo>
                  <a:cubicBezTo>
                    <a:pt x="430" y="2746"/>
                    <a:pt x="387" y="2782"/>
                    <a:pt x="348" y="2815"/>
                  </a:cubicBezTo>
                  <a:cubicBezTo>
                    <a:pt x="269" y="2883"/>
                    <a:pt x="209" y="2942"/>
                    <a:pt x="165" y="2996"/>
                  </a:cubicBezTo>
                  <a:cubicBezTo>
                    <a:pt x="1" y="3193"/>
                    <a:pt x="42" y="3314"/>
                    <a:pt x="186" y="3501"/>
                  </a:cubicBezTo>
                  <a:cubicBezTo>
                    <a:pt x="123" y="3572"/>
                    <a:pt x="112" y="3663"/>
                    <a:pt x="111" y="3780"/>
                  </a:cubicBezTo>
                  <a:cubicBezTo>
                    <a:pt x="107" y="4113"/>
                    <a:pt x="2155" y="4330"/>
                    <a:pt x="4641" y="4349"/>
                  </a:cubicBezTo>
                  <a:cubicBezTo>
                    <a:pt x="4681" y="4350"/>
                    <a:pt x="4721" y="4350"/>
                    <a:pt x="4762" y="4350"/>
                  </a:cubicBezTo>
                  <a:cubicBezTo>
                    <a:pt x="6184" y="4350"/>
                    <a:pt x="7748" y="4171"/>
                    <a:pt x="9163" y="4126"/>
                  </a:cubicBezTo>
                  <a:cubicBezTo>
                    <a:pt x="11402" y="4055"/>
                    <a:pt x="13252" y="3999"/>
                    <a:pt x="13603" y="3913"/>
                  </a:cubicBezTo>
                  <a:lnTo>
                    <a:pt x="13603" y="3913"/>
                  </a:lnTo>
                  <a:cubicBezTo>
                    <a:pt x="13389" y="4528"/>
                    <a:pt x="13282" y="6242"/>
                    <a:pt x="13306" y="8234"/>
                  </a:cubicBezTo>
                  <a:cubicBezTo>
                    <a:pt x="13324" y="9696"/>
                    <a:pt x="13544" y="11313"/>
                    <a:pt x="13618" y="12776"/>
                  </a:cubicBezTo>
                  <a:cubicBezTo>
                    <a:pt x="13745" y="15275"/>
                    <a:pt x="13846" y="17293"/>
                    <a:pt x="13948" y="17293"/>
                  </a:cubicBezTo>
                  <a:cubicBezTo>
                    <a:pt x="13948" y="17293"/>
                    <a:pt x="13948" y="17293"/>
                    <a:pt x="13948" y="17293"/>
                  </a:cubicBezTo>
                  <a:cubicBezTo>
                    <a:pt x="14211" y="17290"/>
                    <a:pt x="14167" y="17022"/>
                    <a:pt x="14170" y="16720"/>
                  </a:cubicBezTo>
                  <a:lnTo>
                    <a:pt x="14170" y="16720"/>
                  </a:lnTo>
                  <a:cubicBezTo>
                    <a:pt x="14213" y="16995"/>
                    <a:pt x="14286" y="17203"/>
                    <a:pt x="14400" y="17203"/>
                  </a:cubicBezTo>
                  <a:cubicBezTo>
                    <a:pt x="14401" y="17203"/>
                    <a:pt x="14401" y="17203"/>
                    <a:pt x="14401" y="17203"/>
                  </a:cubicBezTo>
                  <a:cubicBezTo>
                    <a:pt x="14420" y="17203"/>
                    <a:pt x="14419" y="17086"/>
                    <a:pt x="14405" y="16895"/>
                  </a:cubicBezTo>
                  <a:lnTo>
                    <a:pt x="14405" y="16895"/>
                  </a:lnTo>
                  <a:cubicBezTo>
                    <a:pt x="14443" y="16908"/>
                    <a:pt x="14487" y="16915"/>
                    <a:pt x="14536" y="16915"/>
                  </a:cubicBezTo>
                  <a:cubicBezTo>
                    <a:pt x="14876" y="16915"/>
                    <a:pt x="15479" y="16615"/>
                    <a:pt x="16095" y="16160"/>
                  </a:cubicBezTo>
                  <a:cubicBezTo>
                    <a:pt x="16569" y="15810"/>
                    <a:pt x="16976" y="15260"/>
                    <a:pt x="17414" y="14865"/>
                  </a:cubicBezTo>
                  <a:cubicBezTo>
                    <a:pt x="18168" y="14186"/>
                    <a:pt x="18777" y="13642"/>
                    <a:pt x="18716" y="13560"/>
                  </a:cubicBezTo>
                  <a:cubicBezTo>
                    <a:pt x="18646" y="13464"/>
                    <a:pt x="18595" y="13432"/>
                    <a:pt x="18550" y="13432"/>
                  </a:cubicBezTo>
                  <a:cubicBezTo>
                    <a:pt x="18497" y="13432"/>
                    <a:pt x="18454" y="13477"/>
                    <a:pt x="18398" y="13513"/>
                  </a:cubicBezTo>
                  <a:cubicBezTo>
                    <a:pt x="18464" y="13415"/>
                    <a:pt x="18491" y="13309"/>
                    <a:pt x="18422" y="13216"/>
                  </a:cubicBezTo>
                  <a:cubicBezTo>
                    <a:pt x="18420" y="13213"/>
                    <a:pt x="18417" y="13212"/>
                    <a:pt x="18413" y="13212"/>
                  </a:cubicBezTo>
                  <a:cubicBezTo>
                    <a:pt x="18318" y="13212"/>
                    <a:pt x="17685" y="14074"/>
                    <a:pt x="17406" y="14280"/>
                  </a:cubicBezTo>
                  <a:cubicBezTo>
                    <a:pt x="16738" y="14771"/>
                    <a:pt x="16068" y="14969"/>
                    <a:pt x="15634" y="15260"/>
                  </a:cubicBezTo>
                  <a:cubicBezTo>
                    <a:pt x="14955" y="15717"/>
                    <a:pt x="14553" y="15986"/>
                    <a:pt x="14340" y="16182"/>
                  </a:cubicBezTo>
                  <a:cubicBezTo>
                    <a:pt x="14250" y="15319"/>
                    <a:pt x="14114" y="14145"/>
                    <a:pt x="14108" y="13611"/>
                  </a:cubicBezTo>
                  <a:cubicBezTo>
                    <a:pt x="14083" y="11556"/>
                    <a:pt x="14302" y="9924"/>
                    <a:pt x="14310" y="8629"/>
                  </a:cubicBezTo>
                  <a:cubicBezTo>
                    <a:pt x="14329" y="5315"/>
                    <a:pt x="14340" y="4205"/>
                    <a:pt x="14147" y="3843"/>
                  </a:cubicBezTo>
                  <a:lnTo>
                    <a:pt x="14147" y="3843"/>
                  </a:lnTo>
                  <a:cubicBezTo>
                    <a:pt x="14151" y="3843"/>
                    <a:pt x="14155" y="3844"/>
                    <a:pt x="14159" y="3844"/>
                  </a:cubicBezTo>
                  <a:cubicBezTo>
                    <a:pt x="14495" y="3844"/>
                    <a:pt x="15062" y="3594"/>
                    <a:pt x="15644" y="3205"/>
                  </a:cubicBezTo>
                  <a:cubicBezTo>
                    <a:pt x="16111" y="2894"/>
                    <a:pt x="16516" y="2380"/>
                    <a:pt x="16951" y="2020"/>
                  </a:cubicBezTo>
                  <a:cubicBezTo>
                    <a:pt x="17696" y="1406"/>
                    <a:pt x="18297" y="911"/>
                    <a:pt x="18240" y="826"/>
                  </a:cubicBezTo>
                  <a:cubicBezTo>
                    <a:pt x="18170" y="720"/>
                    <a:pt x="18119" y="687"/>
                    <a:pt x="18074" y="687"/>
                  </a:cubicBezTo>
                  <a:cubicBezTo>
                    <a:pt x="18025" y="687"/>
                    <a:pt x="17982" y="726"/>
                    <a:pt x="17930" y="756"/>
                  </a:cubicBezTo>
                  <a:cubicBezTo>
                    <a:pt x="17997" y="665"/>
                    <a:pt x="18025" y="562"/>
                    <a:pt x="17960" y="466"/>
                  </a:cubicBezTo>
                  <a:cubicBezTo>
                    <a:pt x="17958" y="463"/>
                    <a:pt x="17955" y="461"/>
                    <a:pt x="17951" y="461"/>
                  </a:cubicBezTo>
                  <a:cubicBezTo>
                    <a:pt x="17917" y="461"/>
                    <a:pt x="17821" y="558"/>
                    <a:pt x="17696" y="690"/>
                  </a:cubicBezTo>
                  <a:cubicBezTo>
                    <a:pt x="17643" y="660"/>
                    <a:pt x="17576" y="629"/>
                    <a:pt x="17494" y="600"/>
                  </a:cubicBezTo>
                  <a:cubicBezTo>
                    <a:pt x="17382" y="559"/>
                    <a:pt x="17247" y="519"/>
                    <a:pt x="17087" y="479"/>
                  </a:cubicBezTo>
                  <a:cubicBezTo>
                    <a:pt x="16929" y="440"/>
                    <a:pt x="16746" y="403"/>
                    <a:pt x="16546" y="366"/>
                  </a:cubicBezTo>
                  <a:cubicBezTo>
                    <a:pt x="15743" y="220"/>
                    <a:pt x="14629" y="102"/>
                    <a:pt x="13404" y="43"/>
                  </a:cubicBezTo>
                  <a:cubicBezTo>
                    <a:pt x="13131" y="29"/>
                    <a:pt x="12852" y="23"/>
                    <a:pt x="12569" y="23"/>
                  </a:cubicBezTo>
                  <a:cubicBezTo>
                    <a:pt x="12110" y="23"/>
                    <a:pt x="11641" y="38"/>
                    <a:pt x="11172" y="57"/>
                  </a:cubicBezTo>
                  <a:cubicBezTo>
                    <a:pt x="10415" y="89"/>
                    <a:pt x="9657" y="129"/>
                    <a:pt x="8941" y="143"/>
                  </a:cubicBezTo>
                  <a:cubicBezTo>
                    <a:pt x="7062" y="175"/>
                    <a:pt x="5462" y="235"/>
                    <a:pt x="4817" y="306"/>
                  </a:cubicBezTo>
                  <a:cubicBezTo>
                    <a:pt x="4775" y="254"/>
                    <a:pt x="4739" y="236"/>
                    <a:pt x="4704" y="236"/>
                  </a:cubicBezTo>
                  <a:cubicBezTo>
                    <a:pt x="4654" y="236"/>
                    <a:pt x="4606" y="273"/>
                    <a:pt x="4549" y="302"/>
                  </a:cubicBezTo>
                  <a:cubicBezTo>
                    <a:pt x="4629" y="210"/>
                    <a:pt x="4671" y="106"/>
                    <a:pt x="4613" y="5"/>
                  </a:cubicBezTo>
                  <a:cubicBezTo>
                    <a:pt x="4611" y="2"/>
                    <a:pt x="4608" y="0"/>
                    <a:pt x="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317075" y="4231600"/>
              <a:ext cx="348225" cy="341400"/>
            </a:xfrm>
            <a:custGeom>
              <a:rect b="b" l="l" r="r" t="t"/>
              <a:pathLst>
                <a:path extrusionOk="0" h="13656" w="13929">
                  <a:moveTo>
                    <a:pt x="684" y="1"/>
                  </a:moveTo>
                  <a:cubicBezTo>
                    <a:pt x="602" y="1"/>
                    <a:pt x="523" y="123"/>
                    <a:pt x="448" y="343"/>
                  </a:cubicBezTo>
                  <a:cubicBezTo>
                    <a:pt x="409" y="456"/>
                    <a:pt x="372" y="593"/>
                    <a:pt x="336" y="754"/>
                  </a:cubicBezTo>
                  <a:cubicBezTo>
                    <a:pt x="299" y="915"/>
                    <a:pt x="267" y="1097"/>
                    <a:pt x="237" y="1300"/>
                  </a:cubicBezTo>
                  <a:cubicBezTo>
                    <a:pt x="110" y="2110"/>
                    <a:pt x="23" y="3232"/>
                    <a:pt x="3" y="4463"/>
                  </a:cubicBezTo>
                  <a:cubicBezTo>
                    <a:pt x="1" y="4642"/>
                    <a:pt x="1" y="4825"/>
                    <a:pt x="3" y="5010"/>
                  </a:cubicBezTo>
                  <a:cubicBezTo>
                    <a:pt x="7" y="5193"/>
                    <a:pt x="14" y="5380"/>
                    <a:pt x="22" y="5568"/>
                  </a:cubicBezTo>
                  <a:cubicBezTo>
                    <a:pt x="25" y="5662"/>
                    <a:pt x="31" y="5756"/>
                    <a:pt x="35" y="5850"/>
                  </a:cubicBezTo>
                  <a:cubicBezTo>
                    <a:pt x="40" y="5944"/>
                    <a:pt x="47" y="6039"/>
                    <a:pt x="52" y="6133"/>
                  </a:cubicBezTo>
                  <a:cubicBezTo>
                    <a:pt x="65" y="6323"/>
                    <a:pt x="78" y="6512"/>
                    <a:pt x="92" y="6702"/>
                  </a:cubicBezTo>
                  <a:cubicBezTo>
                    <a:pt x="122" y="7081"/>
                    <a:pt x="152" y="7460"/>
                    <a:pt x="184" y="7833"/>
                  </a:cubicBezTo>
                  <a:cubicBezTo>
                    <a:pt x="201" y="8020"/>
                    <a:pt x="213" y="8207"/>
                    <a:pt x="227" y="8390"/>
                  </a:cubicBezTo>
                  <a:cubicBezTo>
                    <a:pt x="240" y="8574"/>
                    <a:pt x="254" y="8757"/>
                    <a:pt x="264" y="8936"/>
                  </a:cubicBezTo>
                  <a:cubicBezTo>
                    <a:pt x="404" y="11391"/>
                    <a:pt x="597" y="13365"/>
                    <a:pt x="695" y="13365"/>
                  </a:cubicBezTo>
                  <a:cubicBezTo>
                    <a:pt x="695" y="13365"/>
                    <a:pt x="696" y="13365"/>
                    <a:pt x="696" y="13365"/>
                  </a:cubicBezTo>
                  <a:cubicBezTo>
                    <a:pt x="959" y="13352"/>
                    <a:pt x="905" y="13091"/>
                    <a:pt x="899" y="12796"/>
                  </a:cubicBezTo>
                  <a:lnTo>
                    <a:pt x="899" y="12796"/>
                  </a:lnTo>
                  <a:cubicBezTo>
                    <a:pt x="916" y="12886"/>
                    <a:pt x="937" y="12968"/>
                    <a:pt x="960" y="13037"/>
                  </a:cubicBezTo>
                  <a:cubicBezTo>
                    <a:pt x="958" y="13068"/>
                    <a:pt x="957" y="13100"/>
                    <a:pt x="957" y="13134"/>
                  </a:cubicBezTo>
                  <a:cubicBezTo>
                    <a:pt x="958" y="13461"/>
                    <a:pt x="2847" y="13655"/>
                    <a:pt x="5166" y="13655"/>
                  </a:cubicBezTo>
                  <a:cubicBezTo>
                    <a:pt x="5210" y="13655"/>
                    <a:pt x="5254" y="13655"/>
                    <a:pt x="5298" y="13655"/>
                  </a:cubicBezTo>
                  <a:cubicBezTo>
                    <a:pt x="6690" y="13652"/>
                    <a:pt x="8232" y="13446"/>
                    <a:pt x="9624" y="13385"/>
                  </a:cubicBezTo>
                  <a:cubicBezTo>
                    <a:pt x="12005" y="13278"/>
                    <a:pt x="13928" y="13197"/>
                    <a:pt x="13928" y="13095"/>
                  </a:cubicBezTo>
                  <a:cubicBezTo>
                    <a:pt x="13926" y="12876"/>
                    <a:pt x="13747" y="12870"/>
                    <a:pt x="13520" y="12870"/>
                  </a:cubicBezTo>
                  <a:cubicBezTo>
                    <a:pt x="13507" y="12870"/>
                    <a:pt x="13493" y="12870"/>
                    <a:pt x="13480" y="12870"/>
                  </a:cubicBezTo>
                  <a:cubicBezTo>
                    <a:pt x="13448" y="12870"/>
                    <a:pt x="13416" y="12870"/>
                    <a:pt x="13384" y="12869"/>
                  </a:cubicBezTo>
                  <a:cubicBezTo>
                    <a:pt x="13646" y="12828"/>
                    <a:pt x="13845" y="12757"/>
                    <a:pt x="13845" y="12642"/>
                  </a:cubicBezTo>
                  <a:cubicBezTo>
                    <a:pt x="13845" y="12632"/>
                    <a:pt x="13812" y="12627"/>
                    <a:pt x="13751" y="12627"/>
                  </a:cubicBezTo>
                  <a:cubicBezTo>
                    <a:pt x="13281" y="12627"/>
                    <a:pt x="11176" y="12903"/>
                    <a:pt x="10423" y="12905"/>
                  </a:cubicBezTo>
                  <a:cubicBezTo>
                    <a:pt x="10401" y="12906"/>
                    <a:pt x="10379" y="12906"/>
                    <a:pt x="10357" y="12906"/>
                  </a:cubicBezTo>
                  <a:cubicBezTo>
                    <a:pt x="8431" y="12906"/>
                    <a:pt x="6897" y="12676"/>
                    <a:pt x="5680" y="12658"/>
                  </a:cubicBezTo>
                  <a:cubicBezTo>
                    <a:pt x="4466" y="12639"/>
                    <a:pt x="3562" y="12624"/>
                    <a:pt x="2890" y="12624"/>
                  </a:cubicBezTo>
                  <a:cubicBezTo>
                    <a:pt x="1808" y="12624"/>
                    <a:pt x="1327" y="12663"/>
                    <a:pt x="1116" y="12782"/>
                  </a:cubicBezTo>
                  <a:cubicBezTo>
                    <a:pt x="1084" y="12526"/>
                    <a:pt x="1035" y="12193"/>
                    <a:pt x="987" y="11834"/>
                  </a:cubicBezTo>
                  <a:cubicBezTo>
                    <a:pt x="882" y="11069"/>
                    <a:pt x="769" y="10190"/>
                    <a:pt x="759" y="9753"/>
                  </a:cubicBezTo>
                  <a:cubicBezTo>
                    <a:pt x="745" y="9249"/>
                    <a:pt x="754" y="8771"/>
                    <a:pt x="770" y="8318"/>
                  </a:cubicBezTo>
                  <a:cubicBezTo>
                    <a:pt x="780" y="8091"/>
                    <a:pt x="790" y="7870"/>
                    <a:pt x="802" y="7658"/>
                  </a:cubicBezTo>
                  <a:cubicBezTo>
                    <a:pt x="814" y="7443"/>
                    <a:pt x="830" y="7235"/>
                    <a:pt x="844" y="7033"/>
                  </a:cubicBezTo>
                  <a:cubicBezTo>
                    <a:pt x="872" y="6629"/>
                    <a:pt x="908" y="6247"/>
                    <a:pt x="933" y="5889"/>
                  </a:cubicBezTo>
                  <a:cubicBezTo>
                    <a:pt x="963" y="5531"/>
                    <a:pt x="984" y="5193"/>
                    <a:pt x="994" y="4878"/>
                  </a:cubicBezTo>
                  <a:cubicBezTo>
                    <a:pt x="1003" y="4592"/>
                    <a:pt x="1013" y="4322"/>
                    <a:pt x="1022" y="4068"/>
                  </a:cubicBezTo>
                  <a:cubicBezTo>
                    <a:pt x="1032" y="3814"/>
                    <a:pt x="1041" y="3577"/>
                    <a:pt x="1050" y="3353"/>
                  </a:cubicBezTo>
                  <a:cubicBezTo>
                    <a:pt x="1070" y="2908"/>
                    <a:pt x="1087" y="2523"/>
                    <a:pt x="1100" y="2187"/>
                  </a:cubicBezTo>
                  <a:cubicBezTo>
                    <a:pt x="1107" y="2019"/>
                    <a:pt x="1113" y="1864"/>
                    <a:pt x="1118" y="1723"/>
                  </a:cubicBezTo>
                  <a:cubicBezTo>
                    <a:pt x="1123" y="1580"/>
                    <a:pt x="1126" y="1450"/>
                    <a:pt x="1130" y="1328"/>
                  </a:cubicBezTo>
                  <a:cubicBezTo>
                    <a:pt x="1135" y="1090"/>
                    <a:pt x="1132" y="893"/>
                    <a:pt x="1126" y="732"/>
                  </a:cubicBezTo>
                  <a:cubicBezTo>
                    <a:pt x="1102" y="91"/>
                    <a:pt x="969" y="16"/>
                    <a:pt x="688" y="1"/>
                  </a:cubicBezTo>
                  <a:cubicBezTo>
                    <a:pt x="687" y="1"/>
                    <a:pt x="685" y="1"/>
                    <a:pt x="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2"/>
            <p:cNvSpPr/>
            <p:nvPr/>
          </p:nvSpPr>
          <p:spPr>
            <a:xfrm>
              <a:off x="1452650" y="4161175"/>
              <a:ext cx="14175" cy="43700"/>
            </a:xfrm>
            <a:custGeom>
              <a:rect b="b" l="l" r="r" t="t"/>
              <a:pathLst>
                <a:path extrusionOk="0" h="1748" w="567">
                  <a:moveTo>
                    <a:pt x="280" y="1"/>
                  </a:moveTo>
                  <a:cubicBezTo>
                    <a:pt x="116" y="1"/>
                    <a:pt x="11" y="261"/>
                    <a:pt x="5" y="579"/>
                  </a:cubicBezTo>
                  <a:cubicBezTo>
                    <a:pt x="0" y="767"/>
                    <a:pt x="96" y="976"/>
                    <a:pt x="122" y="1164"/>
                  </a:cubicBezTo>
                  <a:cubicBezTo>
                    <a:pt x="165" y="1487"/>
                    <a:pt x="197" y="1747"/>
                    <a:pt x="248" y="1748"/>
                  </a:cubicBezTo>
                  <a:cubicBezTo>
                    <a:pt x="251" y="1748"/>
                    <a:pt x="255" y="1748"/>
                    <a:pt x="259" y="1748"/>
                  </a:cubicBezTo>
                  <a:cubicBezTo>
                    <a:pt x="378" y="1748"/>
                    <a:pt x="359" y="1714"/>
                    <a:pt x="365" y="1678"/>
                  </a:cubicBezTo>
                  <a:lnTo>
                    <a:pt x="365" y="1678"/>
                  </a:lnTo>
                  <a:cubicBezTo>
                    <a:pt x="384" y="1714"/>
                    <a:pt x="418" y="1741"/>
                    <a:pt x="476" y="1742"/>
                  </a:cubicBezTo>
                  <a:cubicBezTo>
                    <a:pt x="476" y="1742"/>
                    <a:pt x="476" y="1742"/>
                    <a:pt x="477" y="1742"/>
                  </a:cubicBezTo>
                  <a:cubicBezTo>
                    <a:pt x="520" y="1742"/>
                    <a:pt x="357" y="1393"/>
                    <a:pt x="359" y="1279"/>
                  </a:cubicBezTo>
                  <a:cubicBezTo>
                    <a:pt x="365" y="1016"/>
                    <a:pt x="488" y="809"/>
                    <a:pt x="504" y="643"/>
                  </a:cubicBezTo>
                  <a:cubicBezTo>
                    <a:pt x="558" y="41"/>
                    <a:pt x="567" y="6"/>
                    <a:pt x="284" y="1"/>
                  </a:cubicBezTo>
                  <a:cubicBezTo>
                    <a:pt x="283" y="1"/>
                    <a:pt x="281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2"/>
            <p:cNvSpPr/>
            <p:nvPr/>
          </p:nvSpPr>
          <p:spPr>
            <a:xfrm>
              <a:off x="1451700" y="4251425"/>
              <a:ext cx="14675" cy="25950"/>
            </a:xfrm>
            <a:custGeom>
              <a:rect b="b" l="l" r="r" t="t"/>
              <a:pathLst>
                <a:path extrusionOk="0" h="1038" w="587">
                  <a:moveTo>
                    <a:pt x="284" y="1"/>
                  </a:moveTo>
                  <a:cubicBezTo>
                    <a:pt x="130" y="1"/>
                    <a:pt x="26" y="143"/>
                    <a:pt x="11" y="323"/>
                  </a:cubicBezTo>
                  <a:cubicBezTo>
                    <a:pt x="1" y="432"/>
                    <a:pt x="91" y="562"/>
                    <a:pt x="112" y="674"/>
                  </a:cubicBezTo>
                  <a:cubicBezTo>
                    <a:pt x="145" y="866"/>
                    <a:pt x="171" y="1021"/>
                    <a:pt x="221" y="1024"/>
                  </a:cubicBezTo>
                  <a:cubicBezTo>
                    <a:pt x="245" y="1026"/>
                    <a:pt x="264" y="1027"/>
                    <a:pt x="279" y="1027"/>
                  </a:cubicBezTo>
                  <a:cubicBezTo>
                    <a:pt x="347" y="1027"/>
                    <a:pt x="335" y="1009"/>
                    <a:pt x="339" y="991"/>
                  </a:cubicBezTo>
                  <a:lnTo>
                    <a:pt x="339" y="991"/>
                  </a:lnTo>
                  <a:cubicBezTo>
                    <a:pt x="358" y="1013"/>
                    <a:pt x="392" y="1033"/>
                    <a:pt x="449" y="1037"/>
                  </a:cubicBezTo>
                  <a:cubicBezTo>
                    <a:pt x="449" y="1037"/>
                    <a:pt x="449" y="1037"/>
                    <a:pt x="450" y="1037"/>
                  </a:cubicBezTo>
                  <a:cubicBezTo>
                    <a:pt x="491" y="1037"/>
                    <a:pt x="339" y="823"/>
                    <a:pt x="345" y="756"/>
                  </a:cubicBezTo>
                  <a:cubicBezTo>
                    <a:pt x="359" y="602"/>
                    <a:pt x="487" y="489"/>
                    <a:pt x="506" y="392"/>
                  </a:cubicBezTo>
                  <a:cubicBezTo>
                    <a:pt x="578" y="44"/>
                    <a:pt x="586" y="24"/>
                    <a:pt x="306" y="1"/>
                  </a:cubicBezTo>
                  <a:cubicBezTo>
                    <a:pt x="299" y="1"/>
                    <a:pt x="291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2"/>
            <p:cNvSpPr/>
            <p:nvPr/>
          </p:nvSpPr>
          <p:spPr>
            <a:xfrm>
              <a:off x="1450550" y="4296850"/>
              <a:ext cx="14550" cy="25925"/>
            </a:xfrm>
            <a:custGeom>
              <a:rect b="b" l="l" r="r" t="t"/>
              <a:pathLst>
                <a:path extrusionOk="0" h="1037" w="582">
                  <a:moveTo>
                    <a:pt x="281" y="0"/>
                  </a:moveTo>
                  <a:cubicBezTo>
                    <a:pt x="126" y="0"/>
                    <a:pt x="23" y="143"/>
                    <a:pt x="7" y="322"/>
                  </a:cubicBezTo>
                  <a:cubicBezTo>
                    <a:pt x="1" y="432"/>
                    <a:pt x="90" y="561"/>
                    <a:pt x="110" y="673"/>
                  </a:cubicBezTo>
                  <a:cubicBezTo>
                    <a:pt x="144" y="866"/>
                    <a:pt x="170" y="1020"/>
                    <a:pt x="222" y="1025"/>
                  </a:cubicBezTo>
                  <a:cubicBezTo>
                    <a:pt x="246" y="1027"/>
                    <a:pt x="265" y="1028"/>
                    <a:pt x="280" y="1028"/>
                  </a:cubicBezTo>
                  <a:cubicBezTo>
                    <a:pt x="347" y="1028"/>
                    <a:pt x="336" y="1010"/>
                    <a:pt x="340" y="990"/>
                  </a:cubicBezTo>
                  <a:lnTo>
                    <a:pt x="340" y="990"/>
                  </a:lnTo>
                  <a:cubicBezTo>
                    <a:pt x="357" y="1014"/>
                    <a:pt x="392" y="1031"/>
                    <a:pt x="449" y="1037"/>
                  </a:cubicBezTo>
                  <a:cubicBezTo>
                    <a:pt x="449" y="1037"/>
                    <a:pt x="449" y="1037"/>
                    <a:pt x="450" y="1037"/>
                  </a:cubicBezTo>
                  <a:cubicBezTo>
                    <a:pt x="490" y="1037"/>
                    <a:pt x="338" y="822"/>
                    <a:pt x="344" y="756"/>
                  </a:cubicBezTo>
                  <a:cubicBezTo>
                    <a:pt x="356" y="602"/>
                    <a:pt x="485" y="489"/>
                    <a:pt x="503" y="392"/>
                  </a:cubicBezTo>
                  <a:cubicBezTo>
                    <a:pt x="572" y="43"/>
                    <a:pt x="582" y="23"/>
                    <a:pt x="301" y="1"/>
                  </a:cubicBezTo>
                  <a:cubicBezTo>
                    <a:pt x="295" y="0"/>
                    <a:pt x="288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2"/>
            <p:cNvSpPr/>
            <p:nvPr/>
          </p:nvSpPr>
          <p:spPr>
            <a:xfrm>
              <a:off x="1450350" y="4335150"/>
              <a:ext cx="13975" cy="33825"/>
            </a:xfrm>
            <a:custGeom>
              <a:rect b="b" l="l" r="r" t="t"/>
              <a:pathLst>
                <a:path extrusionOk="0" h="1353" w="559">
                  <a:moveTo>
                    <a:pt x="276" y="1"/>
                  </a:moveTo>
                  <a:cubicBezTo>
                    <a:pt x="111" y="1"/>
                    <a:pt x="8" y="203"/>
                    <a:pt x="2" y="449"/>
                  </a:cubicBezTo>
                  <a:cubicBezTo>
                    <a:pt x="0" y="595"/>
                    <a:pt x="98" y="757"/>
                    <a:pt x="125" y="902"/>
                  </a:cubicBezTo>
                  <a:cubicBezTo>
                    <a:pt x="171" y="1150"/>
                    <a:pt x="205" y="1352"/>
                    <a:pt x="257" y="1352"/>
                  </a:cubicBezTo>
                  <a:cubicBezTo>
                    <a:pt x="262" y="1352"/>
                    <a:pt x="266" y="1352"/>
                    <a:pt x="271" y="1352"/>
                  </a:cubicBezTo>
                  <a:cubicBezTo>
                    <a:pt x="386" y="1352"/>
                    <a:pt x="368" y="1326"/>
                    <a:pt x="372" y="1297"/>
                  </a:cubicBezTo>
                  <a:lnTo>
                    <a:pt x="372" y="1297"/>
                  </a:lnTo>
                  <a:cubicBezTo>
                    <a:pt x="391" y="1325"/>
                    <a:pt x="425" y="1347"/>
                    <a:pt x="483" y="1347"/>
                  </a:cubicBezTo>
                  <a:cubicBezTo>
                    <a:pt x="484" y="1347"/>
                    <a:pt x="484" y="1347"/>
                    <a:pt x="484" y="1347"/>
                  </a:cubicBezTo>
                  <a:cubicBezTo>
                    <a:pt x="527" y="1347"/>
                    <a:pt x="361" y="1077"/>
                    <a:pt x="363" y="988"/>
                  </a:cubicBezTo>
                  <a:cubicBezTo>
                    <a:pt x="366" y="784"/>
                    <a:pt x="489" y="624"/>
                    <a:pt x="502" y="497"/>
                  </a:cubicBezTo>
                  <a:cubicBezTo>
                    <a:pt x="552" y="32"/>
                    <a:pt x="559" y="5"/>
                    <a:pt x="278" y="1"/>
                  </a:cubicBezTo>
                  <a:cubicBezTo>
                    <a:pt x="277" y="1"/>
                    <a:pt x="27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2"/>
            <p:cNvSpPr/>
            <p:nvPr/>
          </p:nvSpPr>
          <p:spPr>
            <a:xfrm>
              <a:off x="1451900" y="4391075"/>
              <a:ext cx="14750" cy="30550"/>
            </a:xfrm>
            <a:custGeom>
              <a:rect b="b" l="l" r="r" t="t"/>
              <a:pathLst>
                <a:path extrusionOk="0" h="1222" w="590">
                  <a:moveTo>
                    <a:pt x="290" y="1"/>
                  </a:moveTo>
                  <a:cubicBezTo>
                    <a:pt x="134" y="1"/>
                    <a:pt x="28" y="172"/>
                    <a:pt x="10" y="385"/>
                  </a:cubicBezTo>
                  <a:cubicBezTo>
                    <a:pt x="0" y="516"/>
                    <a:pt x="88" y="668"/>
                    <a:pt x="108" y="799"/>
                  </a:cubicBezTo>
                  <a:cubicBezTo>
                    <a:pt x="138" y="1024"/>
                    <a:pt x="163" y="1207"/>
                    <a:pt x="213" y="1211"/>
                  </a:cubicBezTo>
                  <a:cubicBezTo>
                    <a:pt x="234" y="1213"/>
                    <a:pt x="251" y="1214"/>
                    <a:pt x="265" y="1214"/>
                  </a:cubicBezTo>
                  <a:cubicBezTo>
                    <a:pt x="340" y="1214"/>
                    <a:pt x="327" y="1192"/>
                    <a:pt x="331" y="1169"/>
                  </a:cubicBezTo>
                  <a:lnTo>
                    <a:pt x="331" y="1169"/>
                  </a:lnTo>
                  <a:cubicBezTo>
                    <a:pt x="348" y="1195"/>
                    <a:pt x="383" y="1216"/>
                    <a:pt x="440" y="1222"/>
                  </a:cubicBezTo>
                  <a:cubicBezTo>
                    <a:pt x="440" y="1222"/>
                    <a:pt x="440" y="1222"/>
                    <a:pt x="441" y="1222"/>
                  </a:cubicBezTo>
                  <a:cubicBezTo>
                    <a:pt x="482" y="1222"/>
                    <a:pt x="332" y="972"/>
                    <a:pt x="340" y="893"/>
                  </a:cubicBezTo>
                  <a:cubicBezTo>
                    <a:pt x="355" y="711"/>
                    <a:pt x="485" y="575"/>
                    <a:pt x="504" y="460"/>
                  </a:cubicBezTo>
                  <a:cubicBezTo>
                    <a:pt x="580" y="47"/>
                    <a:pt x="589" y="23"/>
                    <a:pt x="309" y="2"/>
                  </a:cubicBezTo>
                  <a:cubicBezTo>
                    <a:pt x="302" y="1"/>
                    <a:pt x="29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2"/>
            <p:cNvSpPr/>
            <p:nvPr/>
          </p:nvSpPr>
          <p:spPr>
            <a:xfrm>
              <a:off x="1452100" y="4437075"/>
              <a:ext cx="14100" cy="16525"/>
            </a:xfrm>
            <a:custGeom>
              <a:rect b="b" l="l" r="r" t="t"/>
              <a:pathLst>
                <a:path extrusionOk="0" h="661" w="564">
                  <a:moveTo>
                    <a:pt x="265" y="0"/>
                  </a:moveTo>
                  <a:cubicBezTo>
                    <a:pt x="109" y="0"/>
                    <a:pt x="11" y="91"/>
                    <a:pt x="5" y="207"/>
                  </a:cubicBezTo>
                  <a:cubicBezTo>
                    <a:pt x="1" y="277"/>
                    <a:pt x="98" y="359"/>
                    <a:pt x="123" y="430"/>
                  </a:cubicBezTo>
                  <a:cubicBezTo>
                    <a:pt x="166" y="553"/>
                    <a:pt x="200" y="651"/>
                    <a:pt x="251" y="654"/>
                  </a:cubicBezTo>
                  <a:cubicBezTo>
                    <a:pt x="273" y="655"/>
                    <a:pt x="290" y="655"/>
                    <a:pt x="305" y="655"/>
                  </a:cubicBezTo>
                  <a:cubicBezTo>
                    <a:pt x="376" y="655"/>
                    <a:pt x="363" y="643"/>
                    <a:pt x="368" y="632"/>
                  </a:cubicBezTo>
                  <a:lnTo>
                    <a:pt x="368" y="632"/>
                  </a:lnTo>
                  <a:cubicBezTo>
                    <a:pt x="387" y="647"/>
                    <a:pt x="422" y="658"/>
                    <a:pt x="479" y="660"/>
                  </a:cubicBezTo>
                  <a:cubicBezTo>
                    <a:pt x="480" y="660"/>
                    <a:pt x="480" y="660"/>
                    <a:pt x="480" y="660"/>
                  </a:cubicBezTo>
                  <a:cubicBezTo>
                    <a:pt x="519" y="660"/>
                    <a:pt x="360" y="524"/>
                    <a:pt x="361" y="482"/>
                  </a:cubicBezTo>
                  <a:cubicBezTo>
                    <a:pt x="366" y="384"/>
                    <a:pt x="489" y="311"/>
                    <a:pt x="504" y="250"/>
                  </a:cubicBezTo>
                  <a:cubicBezTo>
                    <a:pt x="556" y="27"/>
                    <a:pt x="564" y="15"/>
                    <a:pt x="283" y="1"/>
                  </a:cubicBezTo>
                  <a:cubicBezTo>
                    <a:pt x="277" y="0"/>
                    <a:pt x="271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2"/>
            <p:cNvSpPr/>
            <p:nvPr/>
          </p:nvSpPr>
          <p:spPr>
            <a:xfrm>
              <a:off x="1353225" y="4513650"/>
              <a:ext cx="35150" cy="30325"/>
            </a:xfrm>
            <a:custGeom>
              <a:rect b="b" l="l" r="r" t="t"/>
              <a:pathLst>
                <a:path extrusionOk="0" h="1213" w="1406">
                  <a:moveTo>
                    <a:pt x="1217" y="1"/>
                  </a:moveTo>
                  <a:cubicBezTo>
                    <a:pt x="1181" y="1"/>
                    <a:pt x="1060" y="298"/>
                    <a:pt x="986" y="358"/>
                  </a:cubicBezTo>
                  <a:cubicBezTo>
                    <a:pt x="804" y="504"/>
                    <a:pt x="587" y="529"/>
                    <a:pt x="466" y="612"/>
                  </a:cubicBezTo>
                  <a:cubicBezTo>
                    <a:pt x="29" y="914"/>
                    <a:pt x="1" y="928"/>
                    <a:pt x="176" y="1147"/>
                  </a:cubicBezTo>
                  <a:cubicBezTo>
                    <a:pt x="213" y="1192"/>
                    <a:pt x="268" y="1213"/>
                    <a:pt x="332" y="1213"/>
                  </a:cubicBezTo>
                  <a:cubicBezTo>
                    <a:pt x="451" y="1213"/>
                    <a:pt x="603" y="1144"/>
                    <a:pt x="745" y="1028"/>
                  </a:cubicBezTo>
                  <a:cubicBezTo>
                    <a:pt x="874" y="923"/>
                    <a:pt x="953" y="730"/>
                    <a:pt x="1064" y="604"/>
                  </a:cubicBezTo>
                  <a:cubicBezTo>
                    <a:pt x="1253" y="387"/>
                    <a:pt x="1406" y="213"/>
                    <a:pt x="1374" y="174"/>
                  </a:cubicBezTo>
                  <a:cubicBezTo>
                    <a:pt x="1330" y="120"/>
                    <a:pt x="1306" y="104"/>
                    <a:pt x="1289" y="104"/>
                  </a:cubicBezTo>
                  <a:cubicBezTo>
                    <a:pt x="1275" y="104"/>
                    <a:pt x="1265" y="117"/>
                    <a:pt x="1252" y="126"/>
                  </a:cubicBezTo>
                  <a:cubicBezTo>
                    <a:pt x="1263" y="91"/>
                    <a:pt x="1259" y="50"/>
                    <a:pt x="1222" y="4"/>
                  </a:cubicBezTo>
                  <a:cubicBezTo>
                    <a:pt x="1221" y="2"/>
                    <a:pt x="1219" y="1"/>
                    <a:pt x="1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2"/>
            <p:cNvSpPr/>
            <p:nvPr/>
          </p:nvSpPr>
          <p:spPr>
            <a:xfrm>
              <a:off x="1405725" y="4467175"/>
              <a:ext cx="38700" cy="31875"/>
            </a:xfrm>
            <a:custGeom>
              <a:rect b="b" l="l" r="r" t="t"/>
              <a:pathLst>
                <a:path extrusionOk="0" h="1275" w="1548">
                  <a:moveTo>
                    <a:pt x="1366" y="0"/>
                  </a:moveTo>
                  <a:cubicBezTo>
                    <a:pt x="1328" y="0"/>
                    <a:pt x="1177" y="311"/>
                    <a:pt x="1092" y="375"/>
                  </a:cubicBezTo>
                  <a:cubicBezTo>
                    <a:pt x="889" y="530"/>
                    <a:pt x="656" y="558"/>
                    <a:pt x="521" y="648"/>
                  </a:cubicBezTo>
                  <a:cubicBezTo>
                    <a:pt x="32" y="969"/>
                    <a:pt x="1" y="985"/>
                    <a:pt x="172" y="1207"/>
                  </a:cubicBezTo>
                  <a:cubicBezTo>
                    <a:pt x="206" y="1253"/>
                    <a:pt x="260" y="1274"/>
                    <a:pt x="327" y="1274"/>
                  </a:cubicBezTo>
                  <a:cubicBezTo>
                    <a:pt x="452" y="1274"/>
                    <a:pt x="622" y="1199"/>
                    <a:pt x="784" y="1074"/>
                  </a:cubicBezTo>
                  <a:cubicBezTo>
                    <a:pt x="929" y="964"/>
                    <a:pt x="1027" y="761"/>
                    <a:pt x="1154" y="628"/>
                  </a:cubicBezTo>
                  <a:cubicBezTo>
                    <a:pt x="1371" y="400"/>
                    <a:pt x="1548" y="218"/>
                    <a:pt x="1517" y="176"/>
                  </a:cubicBezTo>
                  <a:cubicBezTo>
                    <a:pt x="1474" y="121"/>
                    <a:pt x="1450" y="105"/>
                    <a:pt x="1433" y="105"/>
                  </a:cubicBezTo>
                  <a:cubicBezTo>
                    <a:pt x="1417" y="105"/>
                    <a:pt x="1406" y="118"/>
                    <a:pt x="1391" y="128"/>
                  </a:cubicBezTo>
                  <a:cubicBezTo>
                    <a:pt x="1408" y="93"/>
                    <a:pt x="1407" y="48"/>
                    <a:pt x="1371" y="3"/>
                  </a:cubicBezTo>
                  <a:cubicBezTo>
                    <a:pt x="1370" y="1"/>
                    <a:pt x="1368" y="0"/>
                    <a:pt x="1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1483850" y="4449725"/>
              <a:ext cx="40575" cy="13925"/>
            </a:xfrm>
            <a:custGeom>
              <a:rect b="b" l="l" r="r" t="t"/>
              <a:pathLst>
                <a:path extrusionOk="0" h="557" w="1623">
                  <a:moveTo>
                    <a:pt x="1587" y="0"/>
                  </a:moveTo>
                  <a:cubicBezTo>
                    <a:pt x="1532" y="0"/>
                    <a:pt x="1274" y="149"/>
                    <a:pt x="1180" y="154"/>
                  </a:cubicBezTo>
                  <a:cubicBezTo>
                    <a:pt x="1168" y="155"/>
                    <a:pt x="1155" y="155"/>
                    <a:pt x="1143" y="155"/>
                  </a:cubicBezTo>
                  <a:cubicBezTo>
                    <a:pt x="917" y="155"/>
                    <a:pt x="731" y="57"/>
                    <a:pt x="586" y="53"/>
                  </a:cubicBezTo>
                  <a:cubicBezTo>
                    <a:pt x="481" y="51"/>
                    <a:pt x="394" y="49"/>
                    <a:pt x="323" y="49"/>
                  </a:cubicBezTo>
                  <a:cubicBezTo>
                    <a:pt x="20" y="49"/>
                    <a:pt x="0" y="88"/>
                    <a:pt x="13" y="315"/>
                  </a:cubicBezTo>
                  <a:cubicBezTo>
                    <a:pt x="20" y="470"/>
                    <a:pt x="236" y="556"/>
                    <a:pt x="504" y="556"/>
                  </a:cubicBezTo>
                  <a:cubicBezTo>
                    <a:pt x="524" y="556"/>
                    <a:pt x="544" y="556"/>
                    <a:pt x="565" y="555"/>
                  </a:cubicBezTo>
                  <a:cubicBezTo>
                    <a:pt x="737" y="545"/>
                    <a:pt x="922" y="437"/>
                    <a:pt x="1093" y="399"/>
                  </a:cubicBezTo>
                  <a:cubicBezTo>
                    <a:pt x="1386" y="335"/>
                    <a:pt x="1623" y="283"/>
                    <a:pt x="1620" y="234"/>
                  </a:cubicBezTo>
                  <a:cubicBezTo>
                    <a:pt x="1615" y="132"/>
                    <a:pt x="1595" y="121"/>
                    <a:pt x="1570" y="121"/>
                  </a:cubicBezTo>
                  <a:cubicBezTo>
                    <a:pt x="1563" y="121"/>
                    <a:pt x="1557" y="122"/>
                    <a:pt x="1549" y="122"/>
                  </a:cubicBezTo>
                  <a:cubicBezTo>
                    <a:pt x="1548" y="122"/>
                    <a:pt x="1547" y="122"/>
                    <a:pt x="1547" y="122"/>
                  </a:cubicBezTo>
                  <a:cubicBezTo>
                    <a:pt x="1578" y="100"/>
                    <a:pt x="1601" y="63"/>
                    <a:pt x="1598" y="7"/>
                  </a:cubicBezTo>
                  <a:cubicBezTo>
                    <a:pt x="1598" y="2"/>
                    <a:pt x="1594" y="0"/>
                    <a:pt x="1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1543550" y="4451125"/>
              <a:ext cx="38450" cy="13050"/>
            </a:xfrm>
            <a:custGeom>
              <a:rect b="b" l="l" r="r" t="t"/>
              <a:pathLst>
                <a:path extrusionOk="0" h="522" w="1538">
                  <a:moveTo>
                    <a:pt x="214" y="1"/>
                  </a:moveTo>
                  <a:cubicBezTo>
                    <a:pt x="16" y="1"/>
                    <a:pt x="1" y="55"/>
                    <a:pt x="1" y="254"/>
                  </a:cubicBezTo>
                  <a:cubicBezTo>
                    <a:pt x="1" y="420"/>
                    <a:pt x="233" y="521"/>
                    <a:pt x="515" y="521"/>
                  </a:cubicBezTo>
                  <a:cubicBezTo>
                    <a:pt x="681" y="521"/>
                    <a:pt x="863" y="420"/>
                    <a:pt x="1028" y="393"/>
                  </a:cubicBezTo>
                  <a:cubicBezTo>
                    <a:pt x="1310" y="342"/>
                    <a:pt x="1538" y="304"/>
                    <a:pt x="1538" y="254"/>
                  </a:cubicBezTo>
                  <a:cubicBezTo>
                    <a:pt x="1538" y="122"/>
                    <a:pt x="1508" y="142"/>
                    <a:pt x="1474" y="138"/>
                  </a:cubicBezTo>
                  <a:cubicBezTo>
                    <a:pt x="1504" y="119"/>
                    <a:pt x="1527" y="83"/>
                    <a:pt x="1527" y="26"/>
                  </a:cubicBezTo>
                  <a:cubicBezTo>
                    <a:pt x="1527" y="21"/>
                    <a:pt x="1523" y="19"/>
                    <a:pt x="1516" y="19"/>
                  </a:cubicBezTo>
                  <a:cubicBezTo>
                    <a:pt x="1459" y="19"/>
                    <a:pt x="1211" y="152"/>
                    <a:pt x="1122" y="152"/>
                  </a:cubicBezTo>
                  <a:cubicBezTo>
                    <a:pt x="890" y="152"/>
                    <a:pt x="705" y="33"/>
                    <a:pt x="560" y="22"/>
                  </a:cubicBezTo>
                  <a:cubicBezTo>
                    <a:pt x="407" y="10"/>
                    <a:pt x="29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1618625" y="4452100"/>
              <a:ext cx="23900" cy="13050"/>
            </a:xfrm>
            <a:custGeom>
              <a:rect b="b" l="l" r="r" t="t"/>
              <a:pathLst>
                <a:path extrusionOk="0" h="522" w="956">
                  <a:moveTo>
                    <a:pt x="133" y="0"/>
                  </a:moveTo>
                  <a:cubicBezTo>
                    <a:pt x="10" y="0"/>
                    <a:pt x="0" y="55"/>
                    <a:pt x="0" y="254"/>
                  </a:cubicBezTo>
                  <a:cubicBezTo>
                    <a:pt x="0" y="420"/>
                    <a:pt x="144" y="521"/>
                    <a:pt x="320" y="521"/>
                  </a:cubicBezTo>
                  <a:cubicBezTo>
                    <a:pt x="422" y="521"/>
                    <a:pt x="536" y="420"/>
                    <a:pt x="638" y="392"/>
                  </a:cubicBezTo>
                  <a:cubicBezTo>
                    <a:pt x="815" y="343"/>
                    <a:pt x="955" y="305"/>
                    <a:pt x="955" y="254"/>
                  </a:cubicBezTo>
                  <a:cubicBezTo>
                    <a:pt x="955" y="123"/>
                    <a:pt x="936" y="143"/>
                    <a:pt x="916" y="139"/>
                  </a:cubicBezTo>
                  <a:cubicBezTo>
                    <a:pt x="934" y="118"/>
                    <a:pt x="949" y="84"/>
                    <a:pt x="949" y="26"/>
                  </a:cubicBezTo>
                  <a:cubicBezTo>
                    <a:pt x="949" y="21"/>
                    <a:pt x="947" y="19"/>
                    <a:pt x="942" y="19"/>
                  </a:cubicBezTo>
                  <a:cubicBezTo>
                    <a:pt x="909" y="19"/>
                    <a:pt x="754" y="154"/>
                    <a:pt x="697" y="154"/>
                  </a:cubicBezTo>
                  <a:cubicBezTo>
                    <a:pt x="553" y="154"/>
                    <a:pt x="440" y="33"/>
                    <a:pt x="348" y="22"/>
                  </a:cubicBezTo>
                  <a:cubicBezTo>
                    <a:pt x="253" y="9"/>
                    <a:pt x="183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1695250" y="4452250"/>
              <a:ext cx="33150" cy="13550"/>
            </a:xfrm>
            <a:custGeom>
              <a:rect b="b" l="l" r="r" t="t"/>
              <a:pathLst>
                <a:path extrusionOk="0" h="542" w="1326">
                  <a:moveTo>
                    <a:pt x="171" y="1"/>
                  </a:moveTo>
                  <a:cubicBezTo>
                    <a:pt x="39" y="1"/>
                    <a:pt x="24" y="61"/>
                    <a:pt x="11" y="244"/>
                  </a:cubicBezTo>
                  <a:cubicBezTo>
                    <a:pt x="0" y="411"/>
                    <a:pt x="189" y="524"/>
                    <a:pt x="430" y="541"/>
                  </a:cubicBezTo>
                  <a:cubicBezTo>
                    <a:pt x="437" y="541"/>
                    <a:pt x="444" y="542"/>
                    <a:pt x="451" y="542"/>
                  </a:cubicBezTo>
                  <a:cubicBezTo>
                    <a:pt x="586" y="542"/>
                    <a:pt x="739" y="459"/>
                    <a:pt x="874" y="441"/>
                  </a:cubicBezTo>
                  <a:cubicBezTo>
                    <a:pt x="1117" y="409"/>
                    <a:pt x="1313" y="384"/>
                    <a:pt x="1316" y="333"/>
                  </a:cubicBezTo>
                  <a:cubicBezTo>
                    <a:pt x="1326" y="201"/>
                    <a:pt x="1299" y="220"/>
                    <a:pt x="1269" y="214"/>
                  </a:cubicBezTo>
                  <a:cubicBezTo>
                    <a:pt x="1296" y="196"/>
                    <a:pt x="1318" y="162"/>
                    <a:pt x="1322" y="105"/>
                  </a:cubicBezTo>
                  <a:cubicBezTo>
                    <a:pt x="1323" y="99"/>
                    <a:pt x="1319" y="96"/>
                    <a:pt x="1311" y="96"/>
                  </a:cubicBezTo>
                  <a:cubicBezTo>
                    <a:pt x="1260" y="96"/>
                    <a:pt x="1054" y="207"/>
                    <a:pt x="975" y="207"/>
                  </a:cubicBezTo>
                  <a:cubicBezTo>
                    <a:pt x="973" y="207"/>
                    <a:pt x="971" y="207"/>
                    <a:pt x="969" y="207"/>
                  </a:cubicBezTo>
                  <a:cubicBezTo>
                    <a:pt x="772" y="193"/>
                    <a:pt x="624" y="63"/>
                    <a:pt x="502" y="44"/>
                  </a:cubicBezTo>
                  <a:cubicBezTo>
                    <a:pt x="346" y="18"/>
                    <a:pt x="242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1759125" y="4453450"/>
              <a:ext cx="23725" cy="13050"/>
            </a:xfrm>
            <a:custGeom>
              <a:rect b="b" l="l" r="r" t="t"/>
              <a:pathLst>
                <a:path extrusionOk="0" h="522" w="949">
                  <a:moveTo>
                    <a:pt x="133" y="1"/>
                  </a:moveTo>
                  <a:cubicBezTo>
                    <a:pt x="10" y="1"/>
                    <a:pt x="1" y="55"/>
                    <a:pt x="1" y="256"/>
                  </a:cubicBezTo>
                  <a:cubicBezTo>
                    <a:pt x="1" y="422"/>
                    <a:pt x="144" y="522"/>
                    <a:pt x="319" y="522"/>
                  </a:cubicBezTo>
                  <a:cubicBezTo>
                    <a:pt x="421" y="522"/>
                    <a:pt x="532" y="422"/>
                    <a:pt x="634" y="392"/>
                  </a:cubicBezTo>
                  <a:cubicBezTo>
                    <a:pt x="807" y="343"/>
                    <a:pt x="948" y="303"/>
                    <a:pt x="948" y="252"/>
                  </a:cubicBezTo>
                  <a:cubicBezTo>
                    <a:pt x="948" y="121"/>
                    <a:pt x="930" y="141"/>
                    <a:pt x="908" y="136"/>
                  </a:cubicBezTo>
                  <a:cubicBezTo>
                    <a:pt x="927" y="117"/>
                    <a:pt x="942" y="81"/>
                    <a:pt x="942" y="23"/>
                  </a:cubicBezTo>
                  <a:cubicBezTo>
                    <a:pt x="942" y="18"/>
                    <a:pt x="939" y="16"/>
                    <a:pt x="935" y="16"/>
                  </a:cubicBezTo>
                  <a:cubicBezTo>
                    <a:pt x="901" y="16"/>
                    <a:pt x="747" y="151"/>
                    <a:pt x="691" y="151"/>
                  </a:cubicBezTo>
                  <a:cubicBezTo>
                    <a:pt x="549" y="151"/>
                    <a:pt x="436" y="32"/>
                    <a:pt x="346" y="21"/>
                  </a:cubicBezTo>
                  <a:cubicBezTo>
                    <a:pt x="251" y="10"/>
                    <a:pt x="182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42"/>
          <p:cNvGrpSpPr/>
          <p:nvPr/>
        </p:nvGrpSpPr>
        <p:grpSpPr>
          <a:xfrm>
            <a:off x="3616513" y="4324475"/>
            <a:ext cx="587975" cy="289125"/>
            <a:chOff x="1373575" y="1631900"/>
            <a:chExt cx="587975" cy="289125"/>
          </a:xfrm>
        </p:grpSpPr>
        <p:sp>
          <p:nvSpPr>
            <p:cNvPr id="214" name="Google Shape;214;p42"/>
            <p:cNvSpPr/>
            <p:nvPr/>
          </p:nvSpPr>
          <p:spPr>
            <a:xfrm>
              <a:off x="1373575" y="1730400"/>
              <a:ext cx="122950" cy="190625"/>
            </a:xfrm>
            <a:custGeom>
              <a:rect b="b" l="l" r="r" t="t"/>
              <a:pathLst>
                <a:path extrusionOk="0" h="7625" w="4918">
                  <a:moveTo>
                    <a:pt x="4370" y="1"/>
                  </a:moveTo>
                  <a:cubicBezTo>
                    <a:pt x="4370" y="1"/>
                    <a:pt x="4369" y="1"/>
                    <a:pt x="4369" y="1"/>
                  </a:cubicBezTo>
                  <a:lnTo>
                    <a:pt x="4363" y="3"/>
                  </a:lnTo>
                  <a:lnTo>
                    <a:pt x="4353" y="6"/>
                  </a:lnTo>
                  <a:cubicBezTo>
                    <a:pt x="4338" y="10"/>
                    <a:pt x="4321" y="12"/>
                    <a:pt x="4306" y="16"/>
                  </a:cubicBezTo>
                  <a:cubicBezTo>
                    <a:pt x="4186" y="43"/>
                    <a:pt x="4068" y="70"/>
                    <a:pt x="3951" y="96"/>
                  </a:cubicBezTo>
                  <a:cubicBezTo>
                    <a:pt x="3833" y="123"/>
                    <a:pt x="3721" y="145"/>
                    <a:pt x="3599" y="178"/>
                  </a:cubicBezTo>
                  <a:cubicBezTo>
                    <a:pt x="3257" y="263"/>
                    <a:pt x="2938" y="344"/>
                    <a:pt x="2642" y="418"/>
                  </a:cubicBezTo>
                  <a:cubicBezTo>
                    <a:pt x="1813" y="628"/>
                    <a:pt x="1241" y="779"/>
                    <a:pt x="848" y="897"/>
                  </a:cubicBezTo>
                  <a:cubicBezTo>
                    <a:pt x="64" y="1134"/>
                    <a:pt x="1" y="1237"/>
                    <a:pt x="44" y="1405"/>
                  </a:cubicBezTo>
                  <a:cubicBezTo>
                    <a:pt x="51" y="1434"/>
                    <a:pt x="111" y="1448"/>
                    <a:pt x="217" y="1448"/>
                  </a:cubicBezTo>
                  <a:cubicBezTo>
                    <a:pt x="475" y="1448"/>
                    <a:pt x="1008" y="1366"/>
                    <a:pt x="1728" y="1224"/>
                  </a:cubicBezTo>
                  <a:cubicBezTo>
                    <a:pt x="1982" y="1174"/>
                    <a:pt x="2259" y="1116"/>
                    <a:pt x="2555" y="1051"/>
                  </a:cubicBezTo>
                  <a:cubicBezTo>
                    <a:pt x="2704" y="1019"/>
                    <a:pt x="2856" y="984"/>
                    <a:pt x="3015" y="949"/>
                  </a:cubicBezTo>
                  <a:cubicBezTo>
                    <a:pt x="3054" y="939"/>
                    <a:pt x="3094" y="931"/>
                    <a:pt x="3134" y="922"/>
                  </a:cubicBezTo>
                  <a:lnTo>
                    <a:pt x="3163" y="914"/>
                  </a:lnTo>
                  <a:lnTo>
                    <a:pt x="3177" y="912"/>
                  </a:lnTo>
                  <a:lnTo>
                    <a:pt x="3184" y="912"/>
                  </a:lnTo>
                  <a:cubicBezTo>
                    <a:pt x="3190" y="912"/>
                    <a:pt x="3198" y="913"/>
                    <a:pt x="3201" y="913"/>
                  </a:cubicBezTo>
                  <a:cubicBezTo>
                    <a:pt x="3205" y="914"/>
                    <a:pt x="3210" y="914"/>
                    <a:pt x="3211" y="917"/>
                  </a:cubicBezTo>
                  <a:cubicBezTo>
                    <a:pt x="3212" y="917"/>
                    <a:pt x="3212" y="918"/>
                    <a:pt x="3214" y="918"/>
                  </a:cubicBezTo>
                  <a:lnTo>
                    <a:pt x="3206" y="925"/>
                  </a:lnTo>
                  <a:cubicBezTo>
                    <a:pt x="3199" y="935"/>
                    <a:pt x="3194" y="940"/>
                    <a:pt x="3189" y="943"/>
                  </a:cubicBezTo>
                  <a:lnTo>
                    <a:pt x="3182" y="957"/>
                  </a:lnTo>
                  <a:cubicBezTo>
                    <a:pt x="3171" y="977"/>
                    <a:pt x="3158" y="997"/>
                    <a:pt x="3147" y="1015"/>
                  </a:cubicBezTo>
                  <a:cubicBezTo>
                    <a:pt x="3125" y="1054"/>
                    <a:pt x="3101" y="1094"/>
                    <a:pt x="3078" y="1131"/>
                  </a:cubicBezTo>
                  <a:cubicBezTo>
                    <a:pt x="3032" y="1209"/>
                    <a:pt x="2981" y="1286"/>
                    <a:pt x="2932" y="1363"/>
                  </a:cubicBezTo>
                  <a:cubicBezTo>
                    <a:pt x="2908" y="1402"/>
                    <a:pt x="2882" y="1440"/>
                    <a:pt x="2856" y="1479"/>
                  </a:cubicBezTo>
                  <a:cubicBezTo>
                    <a:pt x="2844" y="1498"/>
                    <a:pt x="2830" y="1518"/>
                    <a:pt x="2818" y="1536"/>
                  </a:cubicBezTo>
                  <a:cubicBezTo>
                    <a:pt x="2804" y="1556"/>
                    <a:pt x="2791" y="1576"/>
                    <a:pt x="2779" y="1594"/>
                  </a:cubicBezTo>
                  <a:cubicBezTo>
                    <a:pt x="2752" y="1633"/>
                    <a:pt x="2726" y="1671"/>
                    <a:pt x="2699" y="1710"/>
                  </a:cubicBezTo>
                  <a:cubicBezTo>
                    <a:pt x="2673" y="1748"/>
                    <a:pt x="2645" y="1787"/>
                    <a:pt x="2618" y="1825"/>
                  </a:cubicBezTo>
                  <a:lnTo>
                    <a:pt x="2586" y="1872"/>
                  </a:lnTo>
                  <a:cubicBezTo>
                    <a:pt x="2575" y="1886"/>
                    <a:pt x="2562" y="1901"/>
                    <a:pt x="2551" y="1917"/>
                  </a:cubicBezTo>
                  <a:cubicBezTo>
                    <a:pt x="2529" y="1948"/>
                    <a:pt x="2507" y="1977"/>
                    <a:pt x="2485" y="2008"/>
                  </a:cubicBezTo>
                  <a:cubicBezTo>
                    <a:pt x="2438" y="2068"/>
                    <a:pt x="2392" y="2129"/>
                    <a:pt x="2345" y="2191"/>
                  </a:cubicBezTo>
                  <a:cubicBezTo>
                    <a:pt x="2295" y="2250"/>
                    <a:pt x="2247" y="2310"/>
                    <a:pt x="2197" y="2371"/>
                  </a:cubicBezTo>
                  <a:lnTo>
                    <a:pt x="2120" y="2464"/>
                  </a:lnTo>
                  <a:cubicBezTo>
                    <a:pt x="2107" y="2480"/>
                    <a:pt x="2095" y="2495"/>
                    <a:pt x="2082" y="2511"/>
                  </a:cubicBezTo>
                  <a:cubicBezTo>
                    <a:pt x="2068" y="2527"/>
                    <a:pt x="2054" y="2543"/>
                    <a:pt x="2040" y="2557"/>
                  </a:cubicBezTo>
                  <a:cubicBezTo>
                    <a:pt x="1984" y="2620"/>
                    <a:pt x="1926" y="2685"/>
                    <a:pt x="1868" y="2748"/>
                  </a:cubicBezTo>
                  <a:cubicBezTo>
                    <a:pt x="1839" y="2780"/>
                    <a:pt x="1812" y="2813"/>
                    <a:pt x="1781" y="2845"/>
                  </a:cubicBezTo>
                  <a:cubicBezTo>
                    <a:pt x="1750" y="2877"/>
                    <a:pt x="1719" y="2910"/>
                    <a:pt x="1689" y="2943"/>
                  </a:cubicBezTo>
                  <a:cubicBezTo>
                    <a:pt x="1711" y="2978"/>
                    <a:pt x="1733" y="3012"/>
                    <a:pt x="1754" y="3048"/>
                  </a:cubicBezTo>
                  <a:cubicBezTo>
                    <a:pt x="1761" y="3059"/>
                    <a:pt x="1767" y="3069"/>
                    <a:pt x="1774" y="3081"/>
                  </a:cubicBezTo>
                  <a:cubicBezTo>
                    <a:pt x="1781" y="3092"/>
                    <a:pt x="1786" y="3103"/>
                    <a:pt x="1793" y="3113"/>
                  </a:cubicBezTo>
                  <a:cubicBezTo>
                    <a:pt x="1799" y="3124"/>
                    <a:pt x="1805" y="3135"/>
                    <a:pt x="1812" y="3146"/>
                  </a:cubicBezTo>
                  <a:lnTo>
                    <a:pt x="1823" y="3167"/>
                  </a:lnTo>
                  <a:cubicBezTo>
                    <a:pt x="1829" y="3180"/>
                    <a:pt x="1835" y="3195"/>
                    <a:pt x="1841" y="3210"/>
                  </a:cubicBezTo>
                  <a:cubicBezTo>
                    <a:pt x="1858" y="3225"/>
                    <a:pt x="1882" y="3244"/>
                    <a:pt x="1915" y="3275"/>
                  </a:cubicBezTo>
                  <a:cubicBezTo>
                    <a:pt x="1923" y="3281"/>
                    <a:pt x="1932" y="3291"/>
                    <a:pt x="1942" y="3300"/>
                  </a:cubicBezTo>
                  <a:lnTo>
                    <a:pt x="1948" y="3307"/>
                  </a:lnTo>
                  <a:cubicBezTo>
                    <a:pt x="1952" y="3309"/>
                    <a:pt x="1954" y="3311"/>
                    <a:pt x="1957" y="3314"/>
                  </a:cubicBezTo>
                  <a:lnTo>
                    <a:pt x="1974" y="3333"/>
                  </a:lnTo>
                  <a:lnTo>
                    <a:pt x="1991" y="3350"/>
                  </a:lnTo>
                  <a:lnTo>
                    <a:pt x="2013" y="3372"/>
                  </a:lnTo>
                  <a:lnTo>
                    <a:pt x="2034" y="3395"/>
                  </a:lnTo>
                  <a:cubicBezTo>
                    <a:pt x="2038" y="3398"/>
                    <a:pt x="2043" y="3403"/>
                    <a:pt x="2046" y="3409"/>
                  </a:cubicBezTo>
                  <a:lnTo>
                    <a:pt x="2059" y="3422"/>
                  </a:lnTo>
                  <a:cubicBezTo>
                    <a:pt x="2099" y="3409"/>
                    <a:pt x="2140" y="3394"/>
                    <a:pt x="2178" y="3381"/>
                  </a:cubicBezTo>
                  <a:lnTo>
                    <a:pt x="2295" y="3341"/>
                  </a:lnTo>
                  <a:lnTo>
                    <a:pt x="2324" y="3333"/>
                  </a:lnTo>
                  <a:lnTo>
                    <a:pt x="2352" y="3324"/>
                  </a:lnTo>
                  <a:lnTo>
                    <a:pt x="2408" y="3307"/>
                  </a:lnTo>
                  <a:cubicBezTo>
                    <a:pt x="2444" y="3296"/>
                    <a:pt x="2483" y="3284"/>
                    <a:pt x="2518" y="3275"/>
                  </a:cubicBezTo>
                  <a:lnTo>
                    <a:pt x="2625" y="3244"/>
                  </a:lnTo>
                  <a:cubicBezTo>
                    <a:pt x="2661" y="3236"/>
                    <a:pt x="2695" y="3227"/>
                    <a:pt x="2731" y="3220"/>
                  </a:cubicBezTo>
                  <a:lnTo>
                    <a:pt x="2782" y="3207"/>
                  </a:lnTo>
                  <a:lnTo>
                    <a:pt x="2834" y="3196"/>
                  </a:lnTo>
                  <a:lnTo>
                    <a:pt x="2884" y="3185"/>
                  </a:lnTo>
                  <a:lnTo>
                    <a:pt x="2910" y="3180"/>
                  </a:lnTo>
                  <a:cubicBezTo>
                    <a:pt x="2916" y="3179"/>
                    <a:pt x="2931" y="3177"/>
                    <a:pt x="2932" y="3177"/>
                  </a:cubicBezTo>
                  <a:cubicBezTo>
                    <a:pt x="3001" y="3163"/>
                    <a:pt x="3069" y="3153"/>
                    <a:pt x="3136" y="3145"/>
                  </a:cubicBezTo>
                  <a:cubicBezTo>
                    <a:pt x="3203" y="3136"/>
                    <a:pt x="3270" y="3132"/>
                    <a:pt x="3337" y="3130"/>
                  </a:cubicBezTo>
                  <a:cubicBezTo>
                    <a:pt x="3348" y="3129"/>
                    <a:pt x="3359" y="3129"/>
                    <a:pt x="3370" y="3129"/>
                  </a:cubicBezTo>
                  <a:cubicBezTo>
                    <a:pt x="3425" y="3129"/>
                    <a:pt x="3479" y="3131"/>
                    <a:pt x="3534" y="3136"/>
                  </a:cubicBezTo>
                  <a:cubicBezTo>
                    <a:pt x="3599" y="3142"/>
                    <a:pt x="3662" y="3153"/>
                    <a:pt x="3724" y="3167"/>
                  </a:cubicBezTo>
                  <a:cubicBezTo>
                    <a:pt x="3848" y="3196"/>
                    <a:pt x="3963" y="3244"/>
                    <a:pt x="4068" y="3313"/>
                  </a:cubicBezTo>
                  <a:cubicBezTo>
                    <a:pt x="4122" y="3347"/>
                    <a:pt x="4170" y="3386"/>
                    <a:pt x="4214" y="3429"/>
                  </a:cubicBezTo>
                  <a:cubicBezTo>
                    <a:pt x="4259" y="3472"/>
                    <a:pt x="4301" y="3518"/>
                    <a:pt x="4339" y="3570"/>
                  </a:cubicBezTo>
                  <a:cubicBezTo>
                    <a:pt x="4414" y="3672"/>
                    <a:pt x="4473" y="3790"/>
                    <a:pt x="4516" y="3915"/>
                  </a:cubicBezTo>
                  <a:cubicBezTo>
                    <a:pt x="4601" y="4166"/>
                    <a:pt x="4621" y="4442"/>
                    <a:pt x="4592" y="4710"/>
                  </a:cubicBezTo>
                  <a:cubicBezTo>
                    <a:pt x="4584" y="4800"/>
                    <a:pt x="4567" y="4890"/>
                    <a:pt x="4547" y="4978"/>
                  </a:cubicBezTo>
                  <a:cubicBezTo>
                    <a:pt x="4528" y="5065"/>
                    <a:pt x="4499" y="5153"/>
                    <a:pt x="4472" y="5239"/>
                  </a:cubicBezTo>
                  <a:cubicBezTo>
                    <a:pt x="4413" y="5409"/>
                    <a:pt x="4338" y="5573"/>
                    <a:pt x="4252" y="5726"/>
                  </a:cubicBezTo>
                  <a:cubicBezTo>
                    <a:pt x="4241" y="5745"/>
                    <a:pt x="4230" y="5766"/>
                    <a:pt x="4219" y="5784"/>
                  </a:cubicBezTo>
                  <a:cubicBezTo>
                    <a:pt x="4209" y="5803"/>
                    <a:pt x="4197" y="5822"/>
                    <a:pt x="4184" y="5841"/>
                  </a:cubicBezTo>
                  <a:cubicBezTo>
                    <a:pt x="4172" y="5859"/>
                    <a:pt x="4161" y="5876"/>
                    <a:pt x="4150" y="5896"/>
                  </a:cubicBezTo>
                  <a:cubicBezTo>
                    <a:pt x="4138" y="5914"/>
                    <a:pt x="4127" y="5932"/>
                    <a:pt x="4113" y="5949"/>
                  </a:cubicBezTo>
                  <a:cubicBezTo>
                    <a:pt x="4087" y="5984"/>
                    <a:pt x="4064" y="6020"/>
                    <a:pt x="4039" y="6056"/>
                  </a:cubicBezTo>
                  <a:cubicBezTo>
                    <a:pt x="4012" y="6089"/>
                    <a:pt x="3987" y="6122"/>
                    <a:pt x="3961" y="6156"/>
                  </a:cubicBezTo>
                  <a:cubicBezTo>
                    <a:pt x="3853" y="6288"/>
                    <a:pt x="3737" y="6408"/>
                    <a:pt x="3617" y="6518"/>
                  </a:cubicBezTo>
                  <a:cubicBezTo>
                    <a:pt x="3494" y="6625"/>
                    <a:pt x="3368" y="6722"/>
                    <a:pt x="3239" y="6806"/>
                  </a:cubicBezTo>
                  <a:cubicBezTo>
                    <a:pt x="3205" y="6826"/>
                    <a:pt x="3173" y="6846"/>
                    <a:pt x="3141" y="6867"/>
                  </a:cubicBezTo>
                  <a:cubicBezTo>
                    <a:pt x="3125" y="6875"/>
                    <a:pt x="3109" y="6886"/>
                    <a:pt x="3093" y="6896"/>
                  </a:cubicBezTo>
                  <a:cubicBezTo>
                    <a:pt x="3076" y="6905"/>
                    <a:pt x="3059" y="6913"/>
                    <a:pt x="3043" y="6923"/>
                  </a:cubicBezTo>
                  <a:cubicBezTo>
                    <a:pt x="3027" y="6932"/>
                    <a:pt x="3010" y="6940"/>
                    <a:pt x="2994" y="6950"/>
                  </a:cubicBezTo>
                  <a:cubicBezTo>
                    <a:pt x="2978" y="6959"/>
                    <a:pt x="2962" y="6967"/>
                    <a:pt x="2943" y="6975"/>
                  </a:cubicBezTo>
                  <a:cubicBezTo>
                    <a:pt x="2910" y="6991"/>
                    <a:pt x="2877" y="7006"/>
                    <a:pt x="2844" y="7023"/>
                  </a:cubicBezTo>
                  <a:lnTo>
                    <a:pt x="2820" y="7034"/>
                  </a:lnTo>
                  <a:lnTo>
                    <a:pt x="2795" y="7045"/>
                  </a:lnTo>
                  <a:cubicBezTo>
                    <a:pt x="2779" y="7052"/>
                    <a:pt x="2761" y="7058"/>
                    <a:pt x="2745" y="7064"/>
                  </a:cubicBezTo>
                  <a:cubicBezTo>
                    <a:pt x="2728" y="7072"/>
                    <a:pt x="2711" y="7078"/>
                    <a:pt x="2695" y="7085"/>
                  </a:cubicBezTo>
                  <a:lnTo>
                    <a:pt x="2671" y="7095"/>
                  </a:lnTo>
                  <a:lnTo>
                    <a:pt x="2646" y="7103"/>
                  </a:lnTo>
                  <a:cubicBezTo>
                    <a:pt x="2612" y="7115"/>
                    <a:pt x="2580" y="7126"/>
                    <a:pt x="2546" y="7136"/>
                  </a:cubicBezTo>
                  <a:lnTo>
                    <a:pt x="2522" y="7144"/>
                  </a:lnTo>
                  <a:lnTo>
                    <a:pt x="2497" y="7151"/>
                  </a:lnTo>
                  <a:cubicBezTo>
                    <a:pt x="2481" y="7157"/>
                    <a:pt x="2465" y="7160"/>
                    <a:pt x="2448" y="7165"/>
                  </a:cubicBezTo>
                  <a:cubicBezTo>
                    <a:pt x="2432" y="7170"/>
                    <a:pt x="2416" y="7175"/>
                    <a:pt x="2400" y="7179"/>
                  </a:cubicBezTo>
                  <a:cubicBezTo>
                    <a:pt x="2384" y="7184"/>
                    <a:pt x="2367" y="7189"/>
                    <a:pt x="2351" y="7192"/>
                  </a:cubicBezTo>
                  <a:cubicBezTo>
                    <a:pt x="2319" y="7201"/>
                    <a:pt x="2287" y="7207"/>
                    <a:pt x="2255" y="7216"/>
                  </a:cubicBezTo>
                  <a:cubicBezTo>
                    <a:pt x="2239" y="7219"/>
                    <a:pt x="2222" y="7223"/>
                    <a:pt x="2207" y="7227"/>
                  </a:cubicBezTo>
                  <a:cubicBezTo>
                    <a:pt x="2191" y="7229"/>
                    <a:pt x="2175" y="7232"/>
                    <a:pt x="2161" y="7234"/>
                  </a:cubicBezTo>
                  <a:cubicBezTo>
                    <a:pt x="2130" y="7240"/>
                    <a:pt x="2099" y="7245"/>
                    <a:pt x="2068" y="7251"/>
                  </a:cubicBezTo>
                  <a:cubicBezTo>
                    <a:pt x="1887" y="7281"/>
                    <a:pt x="1716" y="7292"/>
                    <a:pt x="1558" y="7292"/>
                  </a:cubicBezTo>
                  <a:cubicBezTo>
                    <a:pt x="1502" y="7292"/>
                    <a:pt x="1448" y="7290"/>
                    <a:pt x="1395" y="7288"/>
                  </a:cubicBezTo>
                  <a:cubicBezTo>
                    <a:pt x="1197" y="7280"/>
                    <a:pt x="1026" y="7250"/>
                    <a:pt x="888" y="7225"/>
                  </a:cubicBezTo>
                  <a:cubicBezTo>
                    <a:pt x="853" y="7218"/>
                    <a:pt x="821" y="7212"/>
                    <a:pt x="789" y="7205"/>
                  </a:cubicBezTo>
                  <a:cubicBezTo>
                    <a:pt x="759" y="7198"/>
                    <a:pt x="730" y="7190"/>
                    <a:pt x="703" y="7184"/>
                  </a:cubicBezTo>
                  <a:cubicBezTo>
                    <a:pt x="677" y="7176"/>
                    <a:pt x="653" y="7171"/>
                    <a:pt x="630" y="7165"/>
                  </a:cubicBezTo>
                  <a:cubicBezTo>
                    <a:pt x="607" y="7160"/>
                    <a:pt x="587" y="7154"/>
                    <a:pt x="569" y="7149"/>
                  </a:cubicBezTo>
                  <a:cubicBezTo>
                    <a:pt x="516" y="7135"/>
                    <a:pt x="479" y="7127"/>
                    <a:pt x="463" y="7127"/>
                  </a:cubicBezTo>
                  <a:cubicBezTo>
                    <a:pt x="458" y="7127"/>
                    <a:pt x="455" y="7128"/>
                    <a:pt x="454" y="7130"/>
                  </a:cubicBezTo>
                  <a:cubicBezTo>
                    <a:pt x="438" y="7168"/>
                    <a:pt x="448" y="7201"/>
                    <a:pt x="476" y="7234"/>
                  </a:cubicBezTo>
                  <a:cubicBezTo>
                    <a:pt x="491" y="7250"/>
                    <a:pt x="509" y="7266"/>
                    <a:pt x="532" y="7283"/>
                  </a:cubicBezTo>
                  <a:cubicBezTo>
                    <a:pt x="544" y="7291"/>
                    <a:pt x="556" y="7299"/>
                    <a:pt x="569" y="7305"/>
                  </a:cubicBezTo>
                  <a:cubicBezTo>
                    <a:pt x="583" y="7313"/>
                    <a:pt x="598" y="7320"/>
                    <a:pt x="614" y="7327"/>
                  </a:cubicBezTo>
                  <a:cubicBezTo>
                    <a:pt x="644" y="7341"/>
                    <a:pt x="680" y="7356"/>
                    <a:pt x="717" y="7368"/>
                  </a:cubicBezTo>
                  <a:cubicBezTo>
                    <a:pt x="755" y="7380"/>
                    <a:pt x="797" y="7393"/>
                    <a:pt x="838" y="7404"/>
                  </a:cubicBezTo>
                  <a:cubicBezTo>
                    <a:pt x="859" y="7409"/>
                    <a:pt x="881" y="7416"/>
                    <a:pt x="904" y="7421"/>
                  </a:cubicBezTo>
                  <a:cubicBezTo>
                    <a:pt x="927" y="7426"/>
                    <a:pt x="949" y="7431"/>
                    <a:pt x="972" y="7436"/>
                  </a:cubicBezTo>
                  <a:cubicBezTo>
                    <a:pt x="996" y="7442"/>
                    <a:pt x="1019" y="7445"/>
                    <a:pt x="1042" y="7450"/>
                  </a:cubicBezTo>
                  <a:cubicBezTo>
                    <a:pt x="1067" y="7455"/>
                    <a:pt x="1090" y="7459"/>
                    <a:pt x="1115" y="7463"/>
                  </a:cubicBezTo>
                  <a:cubicBezTo>
                    <a:pt x="1092" y="7460"/>
                    <a:pt x="1071" y="7459"/>
                    <a:pt x="1047" y="7458"/>
                  </a:cubicBezTo>
                  <a:lnTo>
                    <a:pt x="983" y="7449"/>
                  </a:lnTo>
                  <a:cubicBezTo>
                    <a:pt x="961" y="7447"/>
                    <a:pt x="942" y="7444"/>
                    <a:pt x="922" y="7443"/>
                  </a:cubicBezTo>
                  <a:cubicBezTo>
                    <a:pt x="901" y="7439"/>
                    <a:pt x="881" y="7438"/>
                    <a:pt x="862" y="7436"/>
                  </a:cubicBezTo>
                  <a:cubicBezTo>
                    <a:pt x="825" y="7431"/>
                    <a:pt x="787" y="7425"/>
                    <a:pt x="754" y="7421"/>
                  </a:cubicBezTo>
                  <a:cubicBezTo>
                    <a:pt x="736" y="7418"/>
                    <a:pt x="720" y="7418"/>
                    <a:pt x="703" y="7416"/>
                  </a:cubicBezTo>
                  <a:cubicBezTo>
                    <a:pt x="687" y="7413"/>
                    <a:pt x="673" y="7411"/>
                    <a:pt x="658" y="7410"/>
                  </a:cubicBezTo>
                  <a:cubicBezTo>
                    <a:pt x="618" y="7406"/>
                    <a:pt x="582" y="7404"/>
                    <a:pt x="552" y="7404"/>
                  </a:cubicBezTo>
                  <a:cubicBezTo>
                    <a:pt x="539" y="7404"/>
                    <a:pt x="526" y="7404"/>
                    <a:pt x="515" y="7405"/>
                  </a:cubicBezTo>
                  <a:cubicBezTo>
                    <a:pt x="481" y="7407"/>
                    <a:pt x="459" y="7416"/>
                    <a:pt x="453" y="7432"/>
                  </a:cubicBezTo>
                  <a:cubicBezTo>
                    <a:pt x="450" y="7438"/>
                    <a:pt x="503" y="7463"/>
                    <a:pt x="601" y="7493"/>
                  </a:cubicBezTo>
                  <a:cubicBezTo>
                    <a:pt x="626" y="7502"/>
                    <a:pt x="654" y="7509"/>
                    <a:pt x="684" y="7519"/>
                  </a:cubicBezTo>
                  <a:cubicBezTo>
                    <a:pt x="714" y="7527"/>
                    <a:pt x="746" y="7535"/>
                    <a:pt x="783" y="7544"/>
                  </a:cubicBezTo>
                  <a:cubicBezTo>
                    <a:pt x="854" y="7562"/>
                    <a:pt x="937" y="7574"/>
                    <a:pt x="1026" y="7590"/>
                  </a:cubicBezTo>
                  <a:cubicBezTo>
                    <a:pt x="1170" y="7610"/>
                    <a:pt x="1337" y="7625"/>
                    <a:pt x="1519" y="7625"/>
                  </a:cubicBezTo>
                  <a:cubicBezTo>
                    <a:pt x="1564" y="7625"/>
                    <a:pt x="1610" y="7624"/>
                    <a:pt x="1657" y="7622"/>
                  </a:cubicBezTo>
                  <a:cubicBezTo>
                    <a:pt x="1893" y="7613"/>
                    <a:pt x="2147" y="7577"/>
                    <a:pt x="2403" y="7509"/>
                  </a:cubicBezTo>
                  <a:cubicBezTo>
                    <a:pt x="2435" y="7502"/>
                    <a:pt x="2465" y="7492"/>
                    <a:pt x="2497" y="7482"/>
                  </a:cubicBezTo>
                  <a:cubicBezTo>
                    <a:pt x="2530" y="7474"/>
                    <a:pt x="2561" y="7463"/>
                    <a:pt x="2593" y="7453"/>
                  </a:cubicBezTo>
                  <a:cubicBezTo>
                    <a:pt x="2625" y="7443"/>
                    <a:pt x="2656" y="7431"/>
                    <a:pt x="2689" y="7420"/>
                  </a:cubicBezTo>
                  <a:cubicBezTo>
                    <a:pt x="2720" y="7407"/>
                    <a:pt x="2752" y="7396"/>
                    <a:pt x="2782" y="7385"/>
                  </a:cubicBezTo>
                  <a:cubicBezTo>
                    <a:pt x="2908" y="7332"/>
                    <a:pt x="3031" y="7277"/>
                    <a:pt x="3147" y="7211"/>
                  </a:cubicBezTo>
                  <a:cubicBezTo>
                    <a:pt x="3383" y="7080"/>
                    <a:pt x="3597" y="6922"/>
                    <a:pt x="3781" y="6754"/>
                  </a:cubicBezTo>
                  <a:cubicBezTo>
                    <a:pt x="3966" y="6585"/>
                    <a:pt x="4120" y="6408"/>
                    <a:pt x="4243" y="6241"/>
                  </a:cubicBezTo>
                  <a:cubicBezTo>
                    <a:pt x="4367" y="6073"/>
                    <a:pt x="4460" y="5916"/>
                    <a:pt x="4531" y="5789"/>
                  </a:cubicBezTo>
                  <a:cubicBezTo>
                    <a:pt x="4646" y="5580"/>
                    <a:pt x="4737" y="5361"/>
                    <a:pt x="4805" y="5139"/>
                  </a:cubicBezTo>
                  <a:cubicBezTo>
                    <a:pt x="4871" y="4915"/>
                    <a:pt x="4907" y="4687"/>
                    <a:pt x="4914" y="4462"/>
                  </a:cubicBezTo>
                  <a:cubicBezTo>
                    <a:pt x="4918" y="4349"/>
                    <a:pt x="4913" y="4236"/>
                    <a:pt x="4901" y="4124"/>
                  </a:cubicBezTo>
                  <a:cubicBezTo>
                    <a:pt x="4892" y="4018"/>
                    <a:pt x="4870" y="3908"/>
                    <a:pt x="4839" y="3802"/>
                  </a:cubicBezTo>
                  <a:cubicBezTo>
                    <a:pt x="4809" y="3695"/>
                    <a:pt x="4768" y="3591"/>
                    <a:pt x="4718" y="3492"/>
                  </a:cubicBezTo>
                  <a:cubicBezTo>
                    <a:pt x="4666" y="3394"/>
                    <a:pt x="4605" y="3299"/>
                    <a:pt x="4533" y="3215"/>
                  </a:cubicBezTo>
                  <a:cubicBezTo>
                    <a:pt x="4391" y="3045"/>
                    <a:pt x="4213" y="2915"/>
                    <a:pt x="4021" y="2826"/>
                  </a:cubicBezTo>
                  <a:cubicBezTo>
                    <a:pt x="3828" y="2737"/>
                    <a:pt x="3626" y="2691"/>
                    <a:pt x="3435" y="2674"/>
                  </a:cubicBezTo>
                  <a:cubicBezTo>
                    <a:pt x="3355" y="2667"/>
                    <a:pt x="3275" y="2664"/>
                    <a:pt x="3198" y="2664"/>
                  </a:cubicBezTo>
                  <a:cubicBezTo>
                    <a:pt x="3089" y="2664"/>
                    <a:pt x="2984" y="2670"/>
                    <a:pt x="2883" y="2680"/>
                  </a:cubicBezTo>
                  <a:lnTo>
                    <a:pt x="2851" y="2685"/>
                  </a:lnTo>
                  <a:lnTo>
                    <a:pt x="2764" y="2685"/>
                  </a:lnTo>
                  <a:cubicBezTo>
                    <a:pt x="2746" y="2686"/>
                    <a:pt x="2733" y="2686"/>
                    <a:pt x="2725" y="2686"/>
                  </a:cubicBezTo>
                  <a:cubicBezTo>
                    <a:pt x="2716" y="2686"/>
                    <a:pt x="2711" y="2686"/>
                    <a:pt x="2707" y="2685"/>
                  </a:cubicBezTo>
                  <a:cubicBezTo>
                    <a:pt x="2743" y="2653"/>
                    <a:pt x="2767" y="2633"/>
                    <a:pt x="2783" y="2619"/>
                  </a:cubicBezTo>
                  <a:cubicBezTo>
                    <a:pt x="2792" y="2612"/>
                    <a:pt x="2798" y="2605"/>
                    <a:pt x="2804" y="2600"/>
                  </a:cubicBezTo>
                  <a:lnTo>
                    <a:pt x="2819" y="2585"/>
                  </a:lnTo>
                  <a:lnTo>
                    <a:pt x="2820" y="2584"/>
                  </a:lnTo>
                  <a:lnTo>
                    <a:pt x="2821" y="2583"/>
                  </a:lnTo>
                  <a:lnTo>
                    <a:pt x="2824" y="2578"/>
                  </a:lnTo>
                  <a:lnTo>
                    <a:pt x="2845" y="2552"/>
                  </a:lnTo>
                  <a:cubicBezTo>
                    <a:pt x="2861" y="2533"/>
                    <a:pt x="2876" y="2515"/>
                    <a:pt x="2888" y="2497"/>
                  </a:cubicBezTo>
                  <a:cubicBezTo>
                    <a:pt x="2916" y="2460"/>
                    <a:pt x="2946" y="2424"/>
                    <a:pt x="2974" y="2388"/>
                  </a:cubicBezTo>
                  <a:cubicBezTo>
                    <a:pt x="3029" y="2315"/>
                    <a:pt x="3085" y="2244"/>
                    <a:pt x="3137" y="2171"/>
                  </a:cubicBezTo>
                  <a:cubicBezTo>
                    <a:pt x="3162" y="2136"/>
                    <a:pt x="3189" y="2100"/>
                    <a:pt x="3215" y="2064"/>
                  </a:cubicBezTo>
                  <a:cubicBezTo>
                    <a:pt x="3241" y="2028"/>
                    <a:pt x="3264" y="1993"/>
                    <a:pt x="3289" y="1956"/>
                  </a:cubicBezTo>
                  <a:cubicBezTo>
                    <a:pt x="3339" y="1887"/>
                    <a:pt x="3384" y="1816"/>
                    <a:pt x="3431" y="1746"/>
                  </a:cubicBezTo>
                  <a:cubicBezTo>
                    <a:pt x="3477" y="1676"/>
                    <a:pt x="3520" y="1606"/>
                    <a:pt x="3564" y="1538"/>
                  </a:cubicBezTo>
                  <a:cubicBezTo>
                    <a:pt x="3606" y="1470"/>
                    <a:pt x="3647" y="1401"/>
                    <a:pt x="3688" y="1333"/>
                  </a:cubicBezTo>
                  <a:cubicBezTo>
                    <a:pt x="3710" y="1294"/>
                    <a:pt x="3735" y="1253"/>
                    <a:pt x="3758" y="1213"/>
                  </a:cubicBezTo>
                  <a:cubicBezTo>
                    <a:pt x="3767" y="1197"/>
                    <a:pt x="3776" y="1181"/>
                    <a:pt x="3784" y="1165"/>
                  </a:cubicBezTo>
                  <a:cubicBezTo>
                    <a:pt x="3794" y="1149"/>
                    <a:pt x="3802" y="1133"/>
                    <a:pt x="3810" y="1116"/>
                  </a:cubicBezTo>
                  <a:cubicBezTo>
                    <a:pt x="3827" y="1084"/>
                    <a:pt x="3843" y="1053"/>
                    <a:pt x="3861" y="1021"/>
                  </a:cubicBezTo>
                  <a:cubicBezTo>
                    <a:pt x="3893" y="957"/>
                    <a:pt x="3926" y="896"/>
                    <a:pt x="3958" y="833"/>
                  </a:cubicBezTo>
                  <a:lnTo>
                    <a:pt x="4007" y="740"/>
                  </a:lnTo>
                  <a:lnTo>
                    <a:pt x="4020" y="718"/>
                  </a:lnTo>
                  <a:lnTo>
                    <a:pt x="4029" y="694"/>
                  </a:lnTo>
                  <a:cubicBezTo>
                    <a:pt x="4038" y="680"/>
                    <a:pt x="4044" y="664"/>
                    <a:pt x="4053" y="649"/>
                  </a:cubicBezTo>
                  <a:cubicBezTo>
                    <a:pt x="4113" y="528"/>
                    <a:pt x="4171" y="408"/>
                    <a:pt x="4229" y="290"/>
                  </a:cubicBezTo>
                  <a:cubicBezTo>
                    <a:pt x="4258" y="230"/>
                    <a:pt x="4288" y="171"/>
                    <a:pt x="4316" y="113"/>
                  </a:cubicBezTo>
                  <a:cubicBezTo>
                    <a:pt x="4331" y="84"/>
                    <a:pt x="4345" y="54"/>
                    <a:pt x="4359" y="26"/>
                  </a:cubicBezTo>
                  <a:lnTo>
                    <a:pt x="4370" y="5"/>
                  </a:lnTo>
                  <a:cubicBezTo>
                    <a:pt x="4371" y="2"/>
                    <a:pt x="4371" y="1"/>
                    <a:pt x="4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2"/>
            <p:cNvSpPr/>
            <p:nvPr/>
          </p:nvSpPr>
          <p:spPr>
            <a:xfrm>
              <a:off x="1513325" y="1756125"/>
              <a:ext cx="69200" cy="68025"/>
            </a:xfrm>
            <a:custGeom>
              <a:rect b="b" l="l" r="r" t="t"/>
              <a:pathLst>
                <a:path extrusionOk="0" h="2721" w="2768">
                  <a:moveTo>
                    <a:pt x="2033" y="0"/>
                  </a:moveTo>
                  <a:cubicBezTo>
                    <a:pt x="1848" y="0"/>
                    <a:pt x="1602" y="326"/>
                    <a:pt x="1422" y="761"/>
                  </a:cubicBezTo>
                  <a:cubicBezTo>
                    <a:pt x="1418" y="772"/>
                    <a:pt x="1414" y="781"/>
                    <a:pt x="1411" y="792"/>
                  </a:cubicBezTo>
                  <a:cubicBezTo>
                    <a:pt x="1321" y="706"/>
                    <a:pt x="1240" y="629"/>
                    <a:pt x="1158" y="571"/>
                  </a:cubicBezTo>
                  <a:cubicBezTo>
                    <a:pt x="767" y="300"/>
                    <a:pt x="549" y="145"/>
                    <a:pt x="408" y="88"/>
                  </a:cubicBezTo>
                  <a:lnTo>
                    <a:pt x="0" y="534"/>
                  </a:lnTo>
                  <a:cubicBezTo>
                    <a:pt x="55" y="586"/>
                    <a:pt x="101" y="608"/>
                    <a:pt x="147" y="608"/>
                  </a:cubicBezTo>
                  <a:cubicBezTo>
                    <a:pt x="166" y="608"/>
                    <a:pt x="185" y="604"/>
                    <a:pt x="205" y="597"/>
                  </a:cubicBezTo>
                  <a:cubicBezTo>
                    <a:pt x="328" y="742"/>
                    <a:pt x="524" y="902"/>
                    <a:pt x="756" y="1047"/>
                  </a:cubicBezTo>
                  <a:cubicBezTo>
                    <a:pt x="913" y="1144"/>
                    <a:pt x="1104" y="1214"/>
                    <a:pt x="1292" y="1281"/>
                  </a:cubicBezTo>
                  <a:cubicBezTo>
                    <a:pt x="1268" y="1424"/>
                    <a:pt x="1244" y="1564"/>
                    <a:pt x="1208" y="1694"/>
                  </a:cubicBezTo>
                  <a:cubicBezTo>
                    <a:pt x="1065" y="2199"/>
                    <a:pt x="947" y="2606"/>
                    <a:pt x="1006" y="2629"/>
                  </a:cubicBezTo>
                  <a:cubicBezTo>
                    <a:pt x="1051" y="2648"/>
                    <a:pt x="1082" y="2655"/>
                    <a:pt x="1105" y="2655"/>
                  </a:cubicBezTo>
                  <a:cubicBezTo>
                    <a:pt x="1157" y="2655"/>
                    <a:pt x="1162" y="2614"/>
                    <a:pt x="1182" y="2574"/>
                  </a:cubicBezTo>
                  <a:cubicBezTo>
                    <a:pt x="1182" y="2637"/>
                    <a:pt x="1207" y="2694"/>
                    <a:pt x="1272" y="2720"/>
                  </a:cubicBezTo>
                  <a:cubicBezTo>
                    <a:pt x="1273" y="2721"/>
                    <a:pt x="1274" y="2721"/>
                    <a:pt x="1275" y="2721"/>
                  </a:cubicBezTo>
                  <a:cubicBezTo>
                    <a:pt x="1323" y="2721"/>
                    <a:pt x="1344" y="2137"/>
                    <a:pt x="1414" y="1968"/>
                  </a:cubicBezTo>
                  <a:cubicBezTo>
                    <a:pt x="1499" y="1764"/>
                    <a:pt x="1610" y="1598"/>
                    <a:pt x="1714" y="1451"/>
                  </a:cubicBezTo>
                  <a:cubicBezTo>
                    <a:pt x="2136" y="1654"/>
                    <a:pt x="2482" y="1819"/>
                    <a:pt x="2579" y="1819"/>
                  </a:cubicBezTo>
                  <a:cubicBezTo>
                    <a:pt x="2592" y="1819"/>
                    <a:pt x="2600" y="1816"/>
                    <a:pt x="2604" y="1810"/>
                  </a:cubicBezTo>
                  <a:cubicBezTo>
                    <a:pt x="2690" y="1672"/>
                    <a:pt x="2627" y="1662"/>
                    <a:pt x="2574" y="1624"/>
                  </a:cubicBezTo>
                  <a:lnTo>
                    <a:pt x="2574" y="1624"/>
                  </a:lnTo>
                  <a:cubicBezTo>
                    <a:pt x="2588" y="1626"/>
                    <a:pt x="2601" y="1627"/>
                    <a:pt x="2614" y="1627"/>
                  </a:cubicBezTo>
                  <a:cubicBezTo>
                    <a:pt x="2663" y="1627"/>
                    <a:pt x="2707" y="1610"/>
                    <a:pt x="2736" y="1562"/>
                  </a:cubicBezTo>
                  <a:cubicBezTo>
                    <a:pt x="2767" y="1520"/>
                    <a:pt x="2157" y="1387"/>
                    <a:pt x="1992" y="1284"/>
                  </a:cubicBezTo>
                  <a:cubicBezTo>
                    <a:pt x="1954" y="1259"/>
                    <a:pt x="1918" y="1236"/>
                    <a:pt x="1883" y="1211"/>
                  </a:cubicBezTo>
                  <a:cubicBezTo>
                    <a:pt x="1912" y="1166"/>
                    <a:pt x="1939" y="1120"/>
                    <a:pt x="1960" y="1076"/>
                  </a:cubicBezTo>
                  <a:cubicBezTo>
                    <a:pt x="2380" y="194"/>
                    <a:pt x="2410" y="144"/>
                    <a:pt x="2090" y="11"/>
                  </a:cubicBezTo>
                  <a:cubicBezTo>
                    <a:pt x="2072" y="4"/>
                    <a:pt x="2053" y="0"/>
                    <a:pt x="2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2"/>
            <p:cNvSpPr/>
            <p:nvPr/>
          </p:nvSpPr>
          <p:spPr>
            <a:xfrm>
              <a:off x="1612800" y="1697125"/>
              <a:ext cx="111150" cy="168200"/>
            </a:xfrm>
            <a:custGeom>
              <a:rect b="b" l="l" r="r" t="t"/>
              <a:pathLst>
                <a:path extrusionOk="0" h="6728" w="4446">
                  <a:moveTo>
                    <a:pt x="1874" y="1"/>
                  </a:moveTo>
                  <a:cubicBezTo>
                    <a:pt x="1794" y="1"/>
                    <a:pt x="1717" y="8"/>
                    <a:pt x="1646" y="20"/>
                  </a:cubicBezTo>
                  <a:cubicBezTo>
                    <a:pt x="1555" y="37"/>
                    <a:pt x="1472" y="62"/>
                    <a:pt x="1393" y="91"/>
                  </a:cubicBezTo>
                  <a:cubicBezTo>
                    <a:pt x="1317" y="122"/>
                    <a:pt x="1246" y="155"/>
                    <a:pt x="1182" y="193"/>
                  </a:cubicBezTo>
                  <a:cubicBezTo>
                    <a:pt x="1117" y="230"/>
                    <a:pt x="1058" y="272"/>
                    <a:pt x="1005" y="314"/>
                  </a:cubicBezTo>
                  <a:cubicBezTo>
                    <a:pt x="979" y="335"/>
                    <a:pt x="954" y="356"/>
                    <a:pt x="932" y="375"/>
                  </a:cubicBezTo>
                  <a:cubicBezTo>
                    <a:pt x="909" y="397"/>
                    <a:pt x="887" y="417"/>
                    <a:pt x="866" y="437"/>
                  </a:cubicBezTo>
                  <a:cubicBezTo>
                    <a:pt x="784" y="519"/>
                    <a:pt x="720" y="599"/>
                    <a:pt x="667" y="671"/>
                  </a:cubicBezTo>
                  <a:cubicBezTo>
                    <a:pt x="564" y="818"/>
                    <a:pt x="503" y="936"/>
                    <a:pt x="463" y="1028"/>
                  </a:cubicBezTo>
                  <a:cubicBezTo>
                    <a:pt x="424" y="1122"/>
                    <a:pt x="405" y="1191"/>
                    <a:pt x="401" y="1244"/>
                  </a:cubicBezTo>
                  <a:cubicBezTo>
                    <a:pt x="393" y="1352"/>
                    <a:pt x="442" y="1399"/>
                    <a:pt x="517" y="1442"/>
                  </a:cubicBezTo>
                  <a:cubicBezTo>
                    <a:pt x="522" y="1445"/>
                    <a:pt x="528" y="1446"/>
                    <a:pt x="534" y="1446"/>
                  </a:cubicBezTo>
                  <a:cubicBezTo>
                    <a:pt x="557" y="1446"/>
                    <a:pt x="587" y="1430"/>
                    <a:pt x="625" y="1400"/>
                  </a:cubicBezTo>
                  <a:cubicBezTo>
                    <a:pt x="675" y="1361"/>
                    <a:pt x="737" y="1297"/>
                    <a:pt x="812" y="1215"/>
                  </a:cubicBezTo>
                  <a:cubicBezTo>
                    <a:pt x="887" y="1135"/>
                    <a:pt x="976" y="1034"/>
                    <a:pt x="1082" y="934"/>
                  </a:cubicBezTo>
                  <a:cubicBezTo>
                    <a:pt x="1188" y="835"/>
                    <a:pt x="1316" y="733"/>
                    <a:pt x="1461" y="668"/>
                  </a:cubicBezTo>
                  <a:cubicBezTo>
                    <a:pt x="1534" y="635"/>
                    <a:pt x="1615" y="609"/>
                    <a:pt x="1697" y="594"/>
                  </a:cubicBezTo>
                  <a:cubicBezTo>
                    <a:pt x="1740" y="588"/>
                    <a:pt x="1783" y="584"/>
                    <a:pt x="1826" y="584"/>
                  </a:cubicBezTo>
                  <a:cubicBezTo>
                    <a:pt x="1865" y="584"/>
                    <a:pt x="1904" y="587"/>
                    <a:pt x="1940" y="594"/>
                  </a:cubicBezTo>
                  <a:cubicBezTo>
                    <a:pt x="1950" y="598"/>
                    <a:pt x="1958" y="599"/>
                    <a:pt x="1968" y="601"/>
                  </a:cubicBezTo>
                  <a:lnTo>
                    <a:pt x="1983" y="604"/>
                  </a:lnTo>
                  <a:cubicBezTo>
                    <a:pt x="1987" y="605"/>
                    <a:pt x="1993" y="606"/>
                    <a:pt x="1996" y="608"/>
                  </a:cubicBezTo>
                  <a:cubicBezTo>
                    <a:pt x="2006" y="610"/>
                    <a:pt x="2014" y="615"/>
                    <a:pt x="2023" y="617"/>
                  </a:cubicBezTo>
                  <a:cubicBezTo>
                    <a:pt x="2032" y="621"/>
                    <a:pt x="2041" y="625"/>
                    <a:pt x="2049" y="630"/>
                  </a:cubicBezTo>
                  <a:lnTo>
                    <a:pt x="2063" y="635"/>
                  </a:lnTo>
                  <a:cubicBezTo>
                    <a:pt x="2066" y="636"/>
                    <a:pt x="2070" y="638"/>
                    <a:pt x="2075" y="642"/>
                  </a:cubicBezTo>
                  <a:cubicBezTo>
                    <a:pt x="2082" y="646"/>
                    <a:pt x="2091" y="651"/>
                    <a:pt x="2098" y="654"/>
                  </a:cubicBezTo>
                  <a:cubicBezTo>
                    <a:pt x="2113" y="665"/>
                    <a:pt x="2129" y="675"/>
                    <a:pt x="2144" y="687"/>
                  </a:cubicBezTo>
                  <a:cubicBezTo>
                    <a:pt x="2173" y="711"/>
                    <a:pt x="2202" y="739"/>
                    <a:pt x="2229" y="773"/>
                  </a:cubicBezTo>
                  <a:cubicBezTo>
                    <a:pt x="2254" y="807"/>
                    <a:pt x="2279" y="845"/>
                    <a:pt x="2299" y="885"/>
                  </a:cubicBezTo>
                  <a:cubicBezTo>
                    <a:pt x="2340" y="969"/>
                    <a:pt x="2370" y="1066"/>
                    <a:pt x="2381" y="1168"/>
                  </a:cubicBezTo>
                  <a:cubicBezTo>
                    <a:pt x="2392" y="1272"/>
                    <a:pt x="2390" y="1386"/>
                    <a:pt x="2374" y="1509"/>
                  </a:cubicBezTo>
                  <a:cubicBezTo>
                    <a:pt x="2359" y="1631"/>
                    <a:pt x="2331" y="1760"/>
                    <a:pt x="2297" y="1896"/>
                  </a:cubicBezTo>
                  <a:cubicBezTo>
                    <a:pt x="2294" y="1915"/>
                    <a:pt x="2289" y="1932"/>
                    <a:pt x="2284" y="1948"/>
                  </a:cubicBezTo>
                  <a:cubicBezTo>
                    <a:pt x="2280" y="1965"/>
                    <a:pt x="2274" y="1982"/>
                    <a:pt x="2270" y="2001"/>
                  </a:cubicBezTo>
                  <a:lnTo>
                    <a:pt x="2242" y="2105"/>
                  </a:lnTo>
                  <a:cubicBezTo>
                    <a:pt x="2224" y="2175"/>
                    <a:pt x="2206" y="2245"/>
                    <a:pt x="2184" y="2315"/>
                  </a:cubicBezTo>
                  <a:cubicBezTo>
                    <a:pt x="2172" y="2357"/>
                    <a:pt x="2160" y="2399"/>
                    <a:pt x="2149" y="2439"/>
                  </a:cubicBezTo>
                  <a:cubicBezTo>
                    <a:pt x="2143" y="2459"/>
                    <a:pt x="2136" y="2481"/>
                    <a:pt x="2130" y="2502"/>
                  </a:cubicBezTo>
                  <a:lnTo>
                    <a:pt x="2122" y="2533"/>
                  </a:lnTo>
                  <a:lnTo>
                    <a:pt x="2112" y="2564"/>
                  </a:lnTo>
                  <a:cubicBezTo>
                    <a:pt x="2086" y="2647"/>
                    <a:pt x="2061" y="2731"/>
                    <a:pt x="2036" y="2815"/>
                  </a:cubicBezTo>
                  <a:cubicBezTo>
                    <a:pt x="2009" y="2899"/>
                    <a:pt x="1982" y="2983"/>
                    <a:pt x="1953" y="3067"/>
                  </a:cubicBezTo>
                  <a:cubicBezTo>
                    <a:pt x="1940" y="3110"/>
                    <a:pt x="1925" y="3152"/>
                    <a:pt x="1910" y="3194"/>
                  </a:cubicBezTo>
                  <a:cubicBezTo>
                    <a:pt x="1896" y="3236"/>
                    <a:pt x="1881" y="3279"/>
                    <a:pt x="1867" y="3320"/>
                  </a:cubicBezTo>
                  <a:cubicBezTo>
                    <a:pt x="1749" y="3658"/>
                    <a:pt x="1617" y="3996"/>
                    <a:pt x="1469" y="4332"/>
                  </a:cubicBezTo>
                  <a:cubicBezTo>
                    <a:pt x="1321" y="4665"/>
                    <a:pt x="1158" y="4993"/>
                    <a:pt x="979" y="5306"/>
                  </a:cubicBezTo>
                  <a:cubicBezTo>
                    <a:pt x="957" y="5347"/>
                    <a:pt x="933" y="5384"/>
                    <a:pt x="910" y="5423"/>
                  </a:cubicBezTo>
                  <a:cubicBezTo>
                    <a:pt x="887" y="5462"/>
                    <a:pt x="865" y="5500"/>
                    <a:pt x="841" y="5538"/>
                  </a:cubicBezTo>
                  <a:lnTo>
                    <a:pt x="807" y="5596"/>
                  </a:lnTo>
                  <a:lnTo>
                    <a:pt x="803" y="5605"/>
                  </a:lnTo>
                  <a:lnTo>
                    <a:pt x="796" y="5615"/>
                  </a:lnTo>
                  <a:lnTo>
                    <a:pt x="781" y="5637"/>
                  </a:lnTo>
                  <a:lnTo>
                    <a:pt x="753" y="5680"/>
                  </a:lnTo>
                  <a:cubicBezTo>
                    <a:pt x="716" y="5736"/>
                    <a:pt x="678" y="5793"/>
                    <a:pt x="640" y="5847"/>
                  </a:cubicBezTo>
                  <a:cubicBezTo>
                    <a:pt x="621" y="5875"/>
                    <a:pt x="603" y="5902"/>
                    <a:pt x="586" y="5930"/>
                  </a:cubicBezTo>
                  <a:lnTo>
                    <a:pt x="557" y="5972"/>
                  </a:lnTo>
                  <a:cubicBezTo>
                    <a:pt x="551" y="5978"/>
                    <a:pt x="548" y="5986"/>
                    <a:pt x="543" y="5992"/>
                  </a:cubicBezTo>
                  <a:lnTo>
                    <a:pt x="527" y="6014"/>
                  </a:lnTo>
                  <a:cubicBezTo>
                    <a:pt x="485" y="6071"/>
                    <a:pt x="443" y="6128"/>
                    <a:pt x="401" y="6185"/>
                  </a:cubicBezTo>
                  <a:cubicBezTo>
                    <a:pt x="361" y="6239"/>
                    <a:pt x="319" y="6296"/>
                    <a:pt x="279" y="6351"/>
                  </a:cubicBezTo>
                  <a:cubicBezTo>
                    <a:pt x="239" y="6406"/>
                    <a:pt x="199" y="6459"/>
                    <a:pt x="159" y="6510"/>
                  </a:cubicBezTo>
                  <a:cubicBezTo>
                    <a:pt x="105" y="6582"/>
                    <a:pt x="52" y="6653"/>
                    <a:pt x="0" y="6724"/>
                  </a:cubicBezTo>
                  <a:lnTo>
                    <a:pt x="9" y="6725"/>
                  </a:lnTo>
                  <a:lnTo>
                    <a:pt x="13" y="6727"/>
                  </a:lnTo>
                  <a:lnTo>
                    <a:pt x="24" y="6724"/>
                  </a:lnTo>
                  <a:lnTo>
                    <a:pt x="65" y="6713"/>
                  </a:lnTo>
                  <a:cubicBezTo>
                    <a:pt x="91" y="6706"/>
                    <a:pt x="118" y="6698"/>
                    <a:pt x="146" y="6691"/>
                  </a:cubicBezTo>
                  <a:lnTo>
                    <a:pt x="307" y="6647"/>
                  </a:lnTo>
                  <a:cubicBezTo>
                    <a:pt x="412" y="6617"/>
                    <a:pt x="517" y="6589"/>
                    <a:pt x="620" y="6559"/>
                  </a:cubicBezTo>
                  <a:cubicBezTo>
                    <a:pt x="820" y="6503"/>
                    <a:pt x="1017" y="6449"/>
                    <a:pt x="1210" y="6394"/>
                  </a:cubicBezTo>
                  <a:cubicBezTo>
                    <a:pt x="1254" y="6381"/>
                    <a:pt x="1297" y="6369"/>
                    <a:pt x="1340" y="6358"/>
                  </a:cubicBezTo>
                  <a:cubicBezTo>
                    <a:pt x="1372" y="6348"/>
                    <a:pt x="1404" y="6339"/>
                    <a:pt x="1437" y="6330"/>
                  </a:cubicBezTo>
                  <a:cubicBezTo>
                    <a:pt x="1502" y="6310"/>
                    <a:pt x="1566" y="6292"/>
                    <a:pt x="1630" y="6274"/>
                  </a:cubicBezTo>
                  <a:cubicBezTo>
                    <a:pt x="1757" y="6238"/>
                    <a:pt x="1880" y="6202"/>
                    <a:pt x="2000" y="6166"/>
                  </a:cubicBezTo>
                  <a:cubicBezTo>
                    <a:pt x="2483" y="6027"/>
                    <a:pt x="2917" y="5901"/>
                    <a:pt x="3279" y="5793"/>
                  </a:cubicBezTo>
                  <a:cubicBezTo>
                    <a:pt x="4004" y="5576"/>
                    <a:pt x="4445" y="5433"/>
                    <a:pt x="4438" y="5403"/>
                  </a:cubicBezTo>
                  <a:cubicBezTo>
                    <a:pt x="4423" y="5339"/>
                    <a:pt x="4373" y="5316"/>
                    <a:pt x="4300" y="5316"/>
                  </a:cubicBezTo>
                  <a:cubicBezTo>
                    <a:pt x="4195" y="5316"/>
                    <a:pt x="4041" y="5364"/>
                    <a:pt x="3873" y="5405"/>
                  </a:cubicBezTo>
                  <a:cubicBezTo>
                    <a:pt x="4125" y="5315"/>
                    <a:pt x="4309" y="5220"/>
                    <a:pt x="4292" y="5152"/>
                  </a:cubicBezTo>
                  <a:cubicBezTo>
                    <a:pt x="4291" y="5151"/>
                    <a:pt x="4288" y="5150"/>
                    <a:pt x="4283" y="5150"/>
                  </a:cubicBezTo>
                  <a:cubicBezTo>
                    <a:pt x="4247" y="5150"/>
                    <a:pt x="4100" y="5192"/>
                    <a:pt x="3884" y="5260"/>
                  </a:cubicBezTo>
                  <a:cubicBezTo>
                    <a:pt x="3636" y="5336"/>
                    <a:pt x="3299" y="5446"/>
                    <a:pt x="2937" y="5564"/>
                  </a:cubicBezTo>
                  <a:cubicBezTo>
                    <a:pt x="2574" y="5682"/>
                    <a:pt x="2186" y="5809"/>
                    <a:pt x="1836" y="5920"/>
                  </a:cubicBezTo>
                  <a:cubicBezTo>
                    <a:pt x="1661" y="5975"/>
                    <a:pt x="1495" y="6026"/>
                    <a:pt x="1348" y="6072"/>
                  </a:cubicBezTo>
                  <a:cubicBezTo>
                    <a:pt x="1313" y="6083"/>
                    <a:pt x="1278" y="6092"/>
                    <a:pt x="1246" y="6103"/>
                  </a:cubicBezTo>
                  <a:cubicBezTo>
                    <a:pt x="1226" y="6109"/>
                    <a:pt x="1208" y="6115"/>
                    <a:pt x="1188" y="6120"/>
                  </a:cubicBezTo>
                  <a:cubicBezTo>
                    <a:pt x="1151" y="6131"/>
                    <a:pt x="1116" y="6142"/>
                    <a:pt x="1085" y="6149"/>
                  </a:cubicBezTo>
                  <a:cubicBezTo>
                    <a:pt x="1020" y="6167"/>
                    <a:pt x="953" y="6184"/>
                    <a:pt x="896" y="6198"/>
                  </a:cubicBezTo>
                  <a:cubicBezTo>
                    <a:pt x="867" y="6205"/>
                    <a:pt x="839" y="6212"/>
                    <a:pt x="812" y="6218"/>
                  </a:cubicBezTo>
                  <a:cubicBezTo>
                    <a:pt x="800" y="6221"/>
                    <a:pt x="786" y="6223"/>
                    <a:pt x="776" y="6227"/>
                  </a:cubicBezTo>
                  <a:cubicBezTo>
                    <a:pt x="770" y="6228"/>
                    <a:pt x="764" y="6229"/>
                    <a:pt x="759" y="6230"/>
                  </a:cubicBezTo>
                  <a:lnTo>
                    <a:pt x="754" y="6232"/>
                  </a:lnTo>
                  <a:lnTo>
                    <a:pt x="753" y="6232"/>
                  </a:lnTo>
                  <a:lnTo>
                    <a:pt x="754" y="6230"/>
                  </a:lnTo>
                  <a:cubicBezTo>
                    <a:pt x="757" y="6228"/>
                    <a:pt x="759" y="6224"/>
                    <a:pt x="762" y="6222"/>
                  </a:cubicBezTo>
                  <a:cubicBezTo>
                    <a:pt x="803" y="6173"/>
                    <a:pt x="843" y="6122"/>
                    <a:pt x="883" y="6074"/>
                  </a:cubicBezTo>
                  <a:cubicBezTo>
                    <a:pt x="921" y="6028"/>
                    <a:pt x="958" y="5982"/>
                    <a:pt x="995" y="5934"/>
                  </a:cubicBezTo>
                  <a:cubicBezTo>
                    <a:pt x="1014" y="5911"/>
                    <a:pt x="1032" y="5886"/>
                    <a:pt x="1050" y="5863"/>
                  </a:cubicBezTo>
                  <a:cubicBezTo>
                    <a:pt x="1059" y="5852"/>
                    <a:pt x="1068" y="5841"/>
                    <a:pt x="1077" y="5829"/>
                  </a:cubicBezTo>
                  <a:lnTo>
                    <a:pt x="1091" y="5813"/>
                  </a:lnTo>
                  <a:lnTo>
                    <a:pt x="1097" y="5804"/>
                  </a:lnTo>
                  <a:lnTo>
                    <a:pt x="1108" y="5789"/>
                  </a:lnTo>
                  <a:cubicBezTo>
                    <a:pt x="1166" y="5708"/>
                    <a:pt x="1223" y="5626"/>
                    <a:pt x="1280" y="5547"/>
                  </a:cubicBezTo>
                  <a:cubicBezTo>
                    <a:pt x="1502" y="5223"/>
                    <a:pt x="1700" y="4907"/>
                    <a:pt x="1876" y="4600"/>
                  </a:cubicBezTo>
                  <a:cubicBezTo>
                    <a:pt x="2051" y="4293"/>
                    <a:pt x="2204" y="3995"/>
                    <a:pt x="2336" y="3707"/>
                  </a:cubicBezTo>
                  <a:cubicBezTo>
                    <a:pt x="2352" y="3671"/>
                    <a:pt x="2369" y="3636"/>
                    <a:pt x="2384" y="3600"/>
                  </a:cubicBezTo>
                  <a:cubicBezTo>
                    <a:pt x="2398" y="3564"/>
                    <a:pt x="2414" y="3528"/>
                    <a:pt x="2429" y="3493"/>
                  </a:cubicBezTo>
                  <a:cubicBezTo>
                    <a:pt x="2444" y="3457"/>
                    <a:pt x="2459" y="3421"/>
                    <a:pt x="2473" y="3386"/>
                  </a:cubicBezTo>
                  <a:cubicBezTo>
                    <a:pt x="2488" y="3351"/>
                    <a:pt x="2503" y="3316"/>
                    <a:pt x="2516" y="3281"/>
                  </a:cubicBezTo>
                  <a:cubicBezTo>
                    <a:pt x="2543" y="3211"/>
                    <a:pt x="2569" y="3141"/>
                    <a:pt x="2594" y="3075"/>
                  </a:cubicBezTo>
                  <a:cubicBezTo>
                    <a:pt x="2601" y="3058"/>
                    <a:pt x="2606" y="3041"/>
                    <a:pt x="2613" y="3023"/>
                  </a:cubicBezTo>
                  <a:cubicBezTo>
                    <a:pt x="2618" y="3006"/>
                    <a:pt x="2626" y="2990"/>
                    <a:pt x="2631" y="2973"/>
                  </a:cubicBezTo>
                  <a:cubicBezTo>
                    <a:pt x="2642" y="2939"/>
                    <a:pt x="2654" y="2905"/>
                    <a:pt x="2664" y="2872"/>
                  </a:cubicBezTo>
                  <a:cubicBezTo>
                    <a:pt x="2676" y="2836"/>
                    <a:pt x="2687" y="2803"/>
                    <a:pt x="2698" y="2770"/>
                  </a:cubicBezTo>
                  <a:cubicBezTo>
                    <a:pt x="2703" y="2752"/>
                    <a:pt x="2708" y="2736"/>
                    <a:pt x="2715" y="2718"/>
                  </a:cubicBezTo>
                  <a:cubicBezTo>
                    <a:pt x="2720" y="2701"/>
                    <a:pt x="2725" y="2685"/>
                    <a:pt x="2730" y="2668"/>
                  </a:cubicBezTo>
                  <a:cubicBezTo>
                    <a:pt x="2750" y="2600"/>
                    <a:pt x="2771" y="2533"/>
                    <a:pt x="2790" y="2468"/>
                  </a:cubicBezTo>
                  <a:cubicBezTo>
                    <a:pt x="2810" y="2402"/>
                    <a:pt x="2826" y="2338"/>
                    <a:pt x="2845" y="2272"/>
                  </a:cubicBezTo>
                  <a:cubicBezTo>
                    <a:pt x="2863" y="2208"/>
                    <a:pt x="2880" y="2146"/>
                    <a:pt x="2896" y="2083"/>
                  </a:cubicBezTo>
                  <a:cubicBezTo>
                    <a:pt x="2929" y="1959"/>
                    <a:pt x="2958" y="1831"/>
                    <a:pt x="2979" y="1702"/>
                  </a:cubicBezTo>
                  <a:cubicBezTo>
                    <a:pt x="2990" y="1637"/>
                    <a:pt x="2998" y="1573"/>
                    <a:pt x="3005" y="1507"/>
                  </a:cubicBezTo>
                  <a:cubicBezTo>
                    <a:pt x="3010" y="1442"/>
                    <a:pt x="3014" y="1375"/>
                    <a:pt x="3014" y="1310"/>
                  </a:cubicBezTo>
                  <a:cubicBezTo>
                    <a:pt x="3013" y="1244"/>
                    <a:pt x="3010" y="1179"/>
                    <a:pt x="3003" y="1114"/>
                  </a:cubicBezTo>
                  <a:cubicBezTo>
                    <a:pt x="2994" y="1049"/>
                    <a:pt x="2983" y="982"/>
                    <a:pt x="2966" y="919"/>
                  </a:cubicBezTo>
                  <a:cubicBezTo>
                    <a:pt x="2960" y="888"/>
                    <a:pt x="2949" y="856"/>
                    <a:pt x="2939" y="825"/>
                  </a:cubicBezTo>
                  <a:cubicBezTo>
                    <a:pt x="2934" y="810"/>
                    <a:pt x="2929" y="794"/>
                    <a:pt x="2923" y="780"/>
                  </a:cubicBezTo>
                  <a:lnTo>
                    <a:pt x="2915" y="757"/>
                  </a:lnTo>
                  <a:lnTo>
                    <a:pt x="2906" y="734"/>
                  </a:lnTo>
                  <a:cubicBezTo>
                    <a:pt x="2898" y="719"/>
                    <a:pt x="2893" y="705"/>
                    <a:pt x="2887" y="690"/>
                  </a:cubicBezTo>
                  <a:cubicBezTo>
                    <a:pt x="2880" y="675"/>
                    <a:pt x="2874" y="660"/>
                    <a:pt x="2866" y="647"/>
                  </a:cubicBezTo>
                  <a:cubicBezTo>
                    <a:pt x="2853" y="617"/>
                    <a:pt x="2837" y="590"/>
                    <a:pt x="2822" y="562"/>
                  </a:cubicBezTo>
                  <a:cubicBezTo>
                    <a:pt x="2759" y="453"/>
                    <a:pt x="2678" y="352"/>
                    <a:pt x="2586" y="268"/>
                  </a:cubicBezTo>
                  <a:cubicBezTo>
                    <a:pt x="2574" y="257"/>
                    <a:pt x="2562" y="248"/>
                    <a:pt x="2549" y="238"/>
                  </a:cubicBezTo>
                  <a:cubicBezTo>
                    <a:pt x="2538" y="228"/>
                    <a:pt x="2526" y="217"/>
                    <a:pt x="2514" y="208"/>
                  </a:cubicBezTo>
                  <a:cubicBezTo>
                    <a:pt x="2500" y="198"/>
                    <a:pt x="2488" y="190"/>
                    <a:pt x="2474" y="181"/>
                  </a:cubicBezTo>
                  <a:lnTo>
                    <a:pt x="2456" y="168"/>
                  </a:lnTo>
                  <a:lnTo>
                    <a:pt x="2435" y="155"/>
                  </a:lnTo>
                  <a:lnTo>
                    <a:pt x="2396" y="131"/>
                  </a:lnTo>
                  <a:cubicBezTo>
                    <a:pt x="2382" y="123"/>
                    <a:pt x="2369" y="117"/>
                    <a:pt x="2354" y="110"/>
                  </a:cubicBezTo>
                  <a:cubicBezTo>
                    <a:pt x="2326" y="96"/>
                    <a:pt x="2299" y="83"/>
                    <a:pt x="2270" y="73"/>
                  </a:cubicBezTo>
                  <a:cubicBezTo>
                    <a:pt x="2159" y="29"/>
                    <a:pt x="2047" y="8"/>
                    <a:pt x="1941" y="2"/>
                  </a:cubicBezTo>
                  <a:cubicBezTo>
                    <a:pt x="1919" y="1"/>
                    <a:pt x="1896" y="1"/>
                    <a:pt x="1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1715875" y="1710500"/>
              <a:ext cx="93025" cy="28325"/>
            </a:xfrm>
            <a:custGeom>
              <a:rect b="b" l="l" r="r" t="t"/>
              <a:pathLst>
                <a:path extrusionOk="0" h="1133" w="3721">
                  <a:moveTo>
                    <a:pt x="3591" y="0"/>
                  </a:moveTo>
                  <a:cubicBezTo>
                    <a:pt x="3402" y="81"/>
                    <a:pt x="3028" y="275"/>
                    <a:pt x="2869" y="310"/>
                  </a:cubicBezTo>
                  <a:cubicBezTo>
                    <a:pt x="2372" y="413"/>
                    <a:pt x="1948" y="350"/>
                    <a:pt x="1631" y="402"/>
                  </a:cubicBezTo>
                  <a:cubicBezTo>
                    <a:pt x="1067" y="493"/>
                    <a:pt x="765" y="542"/>
                    <a:pt x="611" y="607"/>
                  </a:cubicBezTo>
                  <a:lnTo>
                    <a:pt x="678" y="740"/>
                  </a:lnTo>
                  <a:cubicBezTo>
                    <a:pt x="641" y="741"/>
                    <a:pt x="600" y="749"/>
                    <a:pt x="554" y="764"/>
                  </a:cubicBezTo>
                  <a:lnTo>
                    <a:pt x="0" y="934"/>
                  </a:lnTo>
                  <a:lnTo>
                    <a:pt x="709" y="1083"/>
                  </a:lnTo>
                  <a:cubicBezTo>
                    <a:pt x="752" y="1092"/>
                    <a:pt x="800" y="1097"/>
                    <a:pt x="853" y="1101"/>
                  </a:cubicBezTo>
                  <a:lnTo>
                    <a:pt x="868" y="1133"/>
                  </a:lnTo>
                  <a:cubicBezTo>
                    <a:pt x="876" y="1123"/>
                    <a:pt x="883" y="1112"/>
                    <a:pt x="890" y="1102"/>
                  </a:cubicBezTo>
                  <a:cubicBezTo>
                    <a:pt x="917" y="1104"/>
                    <a:pt x="946" y="1104"/>
                    <a:pt x="976" y="1104"/>
                  </a:cubicBezTo>
                  <a:cubicBezTo>
                    <a:pt x="1170" y="1104"/>
                    <a:pt x="1407" y="1077"/>
                    <a:pt x="1658" y="1025"/>
                  </a:cubicBezTo>
                  <a:cubicBezTo>
                    <a:pt x="2011" y="951"/>
                    <a:pt x="2377" y="748"/>
                    <a:pt x="2723" y="639"/>
                  </a:cubicBezTo>
                  <a:cubicBezTo>
                    <a:pt x="3048" y="537"/>
                    <a:pt x="3338" y="447"/>
                    <a:pt x="3532" y="376"/>
                  </a:cubicBezTo>
                  <a:cubicBezTo>
                    <a:pt x="3553" y="427"/>
                    <a:pt x="3579" y="441"/>
                    <a:pt x="3607" y="441"/>
                  </a:cubicBezTo>
                  <a:cubicBezTo>
                    <a:pt x="3631" y="441"/>
                    <a:pt x="3657" y="431"/>
                    <a:pt x="3686" y="426"/>
                  </a:cubicBezTo>
                  <a:lnTo>
                    <a:pt x="3618" y="133"/>
                  </a:lnTo>
                  <a:lnTo>
                    <a:pt x="3617" y="133"/>
                  </a:lnTo>
                  <a:lnTo>
                    <a:pt x="3618" y="131"/>
                  </a:lnTo>
                  <a:lnTo>
                    <a:pt x="3687" y="426"/>
                  </a:lnTo>
                  <a:cubicBezTo>
                    <a:pt x="3628" y="466"/>
                    <a:pt x="3589" y="521"/>
                    <a:pt x="3606" y="590"/>
                  </a:cubicBezTo>
                  <a:cubicBezTo>
                    <a:pt x="3607" y="593"/>
                    <a:pt x="3610" y="595"/>
                    <a:pt x="3616" y="595"/>
                  </a:cubicBezTo>
                  <a:cubicBezTo>
                    <a:pt x="3632" y="595"/>
                    <a:pt x="3669" y="580"/>
                    <a:pt x="3720" y="558"/>
                  </a:cubicBezTo>
                  <a:lnTo>
                    <a:pt x="3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1730975" y="1746350"/>
              <a:ext cx="71850" cy="30425"/>
            </a:xfrm>
            <a:custGeom>
              <a:rect b="b" l="l" r="r" t="t"/>
              <a:pathLst>
                <a:path extrusionOk="0" h="1217" w="2874">
                  <a:moveTo>
                    <a:pt x="2753" y="0"/>
                  </a:moveTo>
                  <a:cubicBezTo>
                    <a:pt x="2683" y="0"/>
                    <a:pt x="2245" y="317"/>
                    <a:pt x="2077" y="365"/>
                  </a:cubicBezTo>
                  <a:cubicBezTo>
                    <a:pt x="1661" y="484"/>
                    <a:pt x="1289" y="437"/>
                    <a:pt x="1022" y="499"/>
                  </a:cubicBezTo>
                  <a:cubicBezTo>
                    <a:pt x="59" y="722"/>
                    <a:pt x="1" y="730"/>
                    <a:pt x="96" y="1063"/>
                  </a:cubicBezTo>
                  <a:cubicBezTo>
                    <a:pt x="126" y="1168"/>
                    <a:pt x="271" y="1217"/>
                    <a:pt x="476" y="1217"/>
                  </a:cubicBezTo>
                  <a:cubicBezTo>
                    <a:pt x="653" y="1217"/>
                    <a:pt x="876" y="1181"/>
                    <a:pt x="1111" y="1113"/>
                  </a:cubicBezTo>
                  <a:cubicBezTo>
                    <a:pt x="1407" y="1028"/>
                    <a:pt x="1701" y="816"/>
                    <a:pt x="1987" y="695"/>
                  </a:cubicBezTo>
                  <a:cubicBezTo>
                    <a:pt x="2477" y="491"/>
                    <a:pt x="2873" y="329"/>
                    <a:pt x="2856" y="269"/>
                  </a:cubicBezTo>
                  <a:cubicBezTo>
                    <a:pt x="2829" y="175"/>
                    <a:pt x="2801" y="153"/>
                    <a:pt x="2769" y="153"/>
                  </a:cubicBezTo>
                  <a:cubicBezTo>
                    <a:pt x="2749" y="153"/>
                    <a:pt x="2727" y="162"/>
                    <a:pt x="2703" y="167"/>
                  </a:cubicBezTo>
                  <a:cubicBezTo>
                    <a:pt x="2752" y="128"/>
                    <a:pt x="2782" y="73"/>
                    <a:pt x="2763" y="6"/>
                  </a:cubicBezTo>
                  <a:cubicBezTo>
                    <a:pt x="2762" y="2"/>
                    <a:pt x="2759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1834800" y="1631900"/>
              <a:ext cx="126750" cy="180025"/>
            </a:xfrm>
            <a:custGeom>
              <a:rect b="b" l="l" r="r" t="t"/>
              <a:pathLst>
                <a:path extrusionOk="0" h="7201" w="5070">
                  <a:moveTo>
                    <a:pt x="918" y="4550"/>
                  </a:moveTo>
                  <a:cubicBezTo>
                    <a:pt x="870" y="4669"/>
                    <a:pt x="839" y="4781"/>
                    <a:pt x="825" y="4877"/>
                  </a:cubicBezTo>
                  <a:cubicBezTo>
                    <a:pt x="817" y="4857"/>
                    <a:pt x="812" y="4837"/>
                    <a:pt x="805" y="4818"/>
                  </a:cubicBezTo>
                  <a:cubicBezTo>
                    <a:pt x="807" y="4814"/>
                    <a:pt x="809" y="4808"/>
                    <a:pt x="811" y="4804"/>
                  </a:cubicBezTo>
                  <a:cubicBezTo>
                    <a:pt x="841" y="4723"/>
                    <a:pt x="875" y="4636"/>
                    <a:pt x="918" y="4550"/>
                  </a:cubicBezTo>
                  <a:close/>
                  <a:moveTo>
                    <a:pt x="2893" y="3324"/>
                  </a:moveTo>
                  <a:cubicBezTo>
                    <a:pt x="2926" y="3324"/>
                    <a:pt x="2960" y="3325"/>
                    <a:pt x="2993" y="3326"/>
                  </a:cubicBezTo>
                  <a:cubicBezTo>
                    <a:pt x="3053" y="3330"/>
                    <a:pt x="3114" y="3333"/>
                    <a:pt x="3173" y="3342"/>
                  </a:cubicBezTo>
                  <a:cubicBezTo>
                    <a:pt x="3291" y="3358"/>
                    <a:pt x="3405" y="3384"/>
                    <a:pt x="3513" y="3417"/>
                  </a:cubicBezTo>
                  <a:cubicBezTo>
                    <a:pt x="3620" y="3450"/>
                    <a:pt x="3720" y="3492"/>
                    <a:pt x="3809" y="3537"/>
                  </a:cubicBezTo>
                  <a:cubicBezTo>
                    <a:pt x="3899" y="3584"/>
                    <a:pt x="3981" y="3633"/>
                    <a:pt x="4051" y="3686"/>
                  </a:cubicBezTo>
                  <a:cubicBezTo>
                    <a:pt x="4123" y="3736"/>
                    <a:pt x="4181" y="3789"/>
                    <a:pt x="4232" y="3838"/>
                  </a:cubicBezTo>
                  <a:cubicBezTo>
                    <a:pt x="4290" y="3896"/>
                    <a:pt x="4344" y="3956"/>
                    <a:pt x="4392" y="4020"/>
                  </a:cubicBezTo>
                  <a:cubicBezTo>
                    <a:pt x="4441" y="4083"/>
                    <a:pt x="4484" y="4150"/>
                    <a:pt x="4521" y="4218"/>
                  </a:cubicBezTo>
                  <a:cubicBezTo>
                    <a:pt x="4560" y="4287"/>
                    <a:pt x="4591" y="4359"/>
                    <a:pt x="4619" y="4432"/>
                  </a:cubicBezTo>
                  <a:cubicBezTo>
                    <a:pt x="4625" y="4451"/>
                    <a:pt x="4634" y="4468"/>
                    <a:pt x="4639" y="4487"/>
                  </a:cubicBezTo>
                  <a:cubicBezTo>
                    <a:pt x="4645" y="4505"/>
                    <a:pt x="4651" y="4525"/>
                    <a:pt x="4657" y="4542"/>
                  </a:cubicBezTo>
                  <a:cubicBezTo>
                    <a:pt x="4667" y="4579"/>
                    <a:pt x="4678" y="4616"/>
                    <a:pt x="4687" y="4655"/>
                  </a:cubicBezTo>
                  <a:cubicBezTo>
                    <a:pt x="4758" y="4952"/>
                    <a:pt x="4749" y="5262"/>
                    <a:pt x="4676" y="5541"/>
                  </a:cubicBezTo>
                  <a:cubicBezTo>
                    <a:pt x="4670" y="5559"/>
                    <a:pt x="4666" y="5576"/>
                    <a:pt x="4661" y="5594"/>
                  </a:cubicBezTo>
                  <a:cubicBezTo>
                    <a:pt x="4656" y="5611"/>
                    <a:pt x="4650" y="5627"/>
                    <a:pt x="4645" y="5645"/>
                  </a:cubicBezTo>
                  <a:cubicBezTo>
                    <a:pt x="4639" y="5662"/>
                    <a:pt x="4633" y="5678"/>
                    <a:pt x="4628" y="5695"/>
                  </a:cubicBezTo>
                  <a:cubicBezTo>
                    <a:pt x="4620" y="5711"/>
                    <a:pt x="4615" y="5728"/>
                    <a:pt x="4608" y="5744"/>
                  </a:cubicBezTo>
                  <a:cubicBezTo>
                    <a:pt x="4581" y="5809"/>
                    <a:pt x="4550" y="5872"/>
                    <a:pt x="4517" y="5932"/>
                  </a:cubicBezTo>
                  <a:cubicBezTo>
                    <a:pt x="4447" y="6051"/>
                    <a:pt x="4366" y="6159"/>
                    <a:pt x="4270" y="6251"/>
                  </a:cubicBezTo>
                  <a:cubicBezTo>
                    <a:pt x="4223" y="6298"/>
                    <a:pt x="4172" y="6340"/>
                    <a:pt x="4120" y="6381"/>
                  </a:cubicBezTo>
                  <a:cubicBezTo>
                    <a:pt x="4066" y="6419"/>
                    <a:pt x="4012" y="6456"/>
                    <a:pt x="3956" y="6486"/>
                  </a:cubicBezTo>
                  <a:cubicBezTo>
                    <a:pt x="3900" y="6518"/>
                    <a:pt x="3841" y="6545"/>
                    <a:pt x="3782" y="6571"/>
                  </a:cubicBezTo>
                  <a:cubicBezTo>
                    <a:pt x="3768" y="6576"/>
                    <a:pt x="3753" y="6583"/>
                    <a:pt x="3738" y="6588"/>
                  </a:cubicBezTo>
                  <a:cubicBezTo>
                    <a:pt x="3723" y="6594"/>
                    <a:pt x="3709" y="6600"/>
                    <a:pt x="3694" y="6604"/>
                  </a:cubicBezTo>
                  <a:cubicBezTo>
                    <a:pt x="3664" y="6614"/>
                    <a:pt x="3635" y="6626"/>
                    <a:pt x="3604" y="6634"/>
                  </a:cubicBezTo>
                  <a:cubicBezTo>
                    <a:pt x="3483" y="6669"/>
                    <a:pt x="3360" y="6694"/>
                    <a:pt x="3238" y="6703"/>
                  </a:cubicBezTo>
                  <a:cubicBezTo>
                    <a:pt x="3180" y="6708"/>
                    <a:pt x="3122" y="6710"/>
                    <a:pt x="3064" y="6710"/>
                  </a:cubicBezTo>
                  <a:cubicBezTo>
                    <a:pt x="3000" y="6710"/>
                    <a:pt x="2937" y="6708"/>
                    <a:pt x="2874" y="6703"/>
                  </a:cubicBezTo>
                  <a:cubicBezTo>
                    <a:pt x="2756" y="6692"/>
                    <a:pt x="2639" y="6672"/>
                    <a:pt x="2529" y="6644"/>
                  </a:cubicBezTo>
                  <a:cubicBezTo>
                    <a:pt x="2417" y="6615"/>
                    <a:pt x="2311" y="6578"/>
                    <a:pt x="2210" y="6533"/>
                  </a:cubicBezTo>
                  <a:cubicBezTo>
                    <a:pt x="2110" y="6489"/>
                    <a:pt x="2015" y="6438"/>
                    <a:pt x="1927" y="6379"/>
                  </a:cubicBezTo>
                  <a:cubicBezTo>
                    <a:pt x="1837" y="6320"/>
                    <a:pt x="1752" y="6255"/>
                    <a:pt x="1672" y="6188"/>
                  </a:cubicBezTo>
                  <a:cubicBezTo>
                    <a:pt x="1514" y="6050"/>
                    <a:pt x="1379" y="5898"/>
                    <a:pt x="1262" y="5737"/>
                  </a:cubicBezTo>
                  <a:cubicBezTo>
                    <a:pt x="1105" y="5522"/>
                    <a:pt x="984" y="5292"/>
                    <a:pt x="893" y="5062"/>
                  </a:cubicBezTo>
                  <a:lnTo>
                    <a:pt x="901" y="5030"/>
                  </a:lnTo>
                  <a:cubicBezTo>
                    <a:pt x="906" y="5008"/>
                    <a:pt x="912" y="4984"/>
                    <a:pt x="919" y="4958"/>
                  </a:cubicBezTo>
                  <a:cubicBezTo>
                    <a:pt x="924" y="4944"/>
                    <a:pt x="928" y="4931"/>
                    <a:pt x="931" y="4916"/>
                  </a:cubicBezTo>
                  <a:cubicBezTo>
                    <a:pt x="935" y="4901"/>
                    <a:pt x="941" y="4886"/>
                    <a:pt x="945" y="4872"/>
                  </a:cubicBezTo>
                  <a:cubicBezTo>
                    <a:pt x="955" y="4840"/>
                    <a:pt x="966" y="4808"/>
                    <a:pt x="977" y="4773"/>
                  </a:cubicBezTo>
                  <a:cubicBezTo>
                    <a:pt x="990" y="4740"/>
                    <a:pt x="1003" y="4703"/>
                    <a:pt x="1019" y="4665"/>
                  </a:cubicBezTo>
                  <a:cubicBezTo>
                    <a:pt x="1079" y="4517"/>
                    <a:pt x="1168" y="4345"/>
                    <a:pt x="1294" y="4173"/>
                  </a:cubicBezTo>
                  <a:cubicBezTo>
                    <a:pt x="1419" y="4001"/>
                    <a:pt x="1580" y="3831"/>
                    <a:pt x="1777" y="3690"/>
                  </a:cubicBezTo>
                  <a:cubicBezTo>
                    <a:pt x="1873" y="3618"/>
                    <a:pt x="1979" y="3556"/>
                    <a:pt x="2090" y="3503"/>
                  </a:cubicBezTo>
                  <a:cubicBezTo>
                    <a:pt x="2118" y="3489"/>
                    <a:pt x="2147" y="3477"/>
                    <a:pt x="2175" y="3465"/>
                  </a:cubicBezTo>
                  <a:cubicBezTo>
                    <a:pt x="2190" y="3459"/>
                    <a:pt x="2203" y="3455"/>
                    <a:pt x="2218" y="3448"/>
                  </a:cubicBezTo>
                  <a:cubicBezTo>
                    <a:pt x="2233" y="3443"/>
                    <a:pt x="2246" y="3438"/>
                    <a:pt x="2261" y="3432"/>
                  </a:cubicBezTo>
                  <a:cubicBezTo>
                    <a:pt x="2290" y="3422"/>
                    <a:pt x="2320" y="3412"/>
                    <a:pt x="2349" y="3403"/>
                  </a:cubicBezTo>
                  <a:lnTo>
                    <a:pt x="2394" y="3390"/>
                  </a:lnTo>
                  <a:lnTo>
                    <a:pt x="2439" y="3380"/>
                  </a:lnTo>
                  <a:cubicBezTo>
                    <a:pt x="2561" y="3349"/>
                    <a:pt x="2685" y="3332"/>
                    <a:pt x="2809" y="3327"/>
                  </a:cubicBezTo>
                  <a:cubicBezTo>
                    <a:pt x="2837" y="3325"/>
                    <a:pt x="2865" y="3324"/>
                    <a:pt x="2893" y="3324"/>
                  </a:cubicBezTo>
                  <a:close/>
                  <a:moveTo>
                    <a:pt x="2337" y="1"/>
                  </a:moveTo>
                  <a:cubicBezTo>
                    <a:pt x="2312" y="1"/>
                    <a:pt x="2276" y="9"/>
                    <a:pt x="2229" y="24"/>
                  </a:cubicBezTo>
                  <a:cubicBezTo>
                    <a:pt x="2218" y="28"/>
                    <a:pt x="2207" y="30"/>
                    <a:pt x="2196" y="34"/>
                  </a:cubicBezTo>
                  <a:cubicBezTo>
                    <a:pt x="2185" y="39"/>
                    <a:pt x="2173" y="44"/>
                    <a:pt x="2160" y="49"/>
                  </a:cubicBezTo>
                  <a:cubicBezTo>
                    <a:pt x="2136" y="60"/>
                    <a:pt x="2110" y="72"/>
                    <a:pt x="2080" y="86"/>
                  </a:cubicBezTo>
                  <a:cubicBezTo>
                    <a:pt x="2051" y="99"/>
                    <a:pt x="2020" y="115"/>
                    <a:pt x="1990" y="132"/>
                  </a:cubicBezTo>
                  <a:cubicBezTo>
                    <a:pt x="1974" y="142"/>
                    <a:pt x="1958" y="151"/>
                    <a:pt x="1940" y="161"/>
                  </a:cubicBezTo>
                  <a:cubicBezTo>
                    <a:pt x="1923" y="170"/>
                    <a:pt x="1907" y="180"/>
                    <a:pt x="1889" y="191"/>
                  </a:cubicBezTo>
                  <a:cubicBezTo>
                    <a:pt x="1854" y="213"/>
                    <a:pt x="1819" y="237"/>
                    <a:pt x="1781" y="263"/>
                  </a:cubicBezTo>
                  <a:cubicBezTo>
                    <a:pt x="1743" y="288"/>
                    <a:pt x="1704" y="317"/>
                    <a:pt x="1664" y="346"/>
                  </a:cubicBezTo>
                  <a:cubicBezTo>
                    <a:pt x="1643" y="361"/>
                    <a:pt x="1623" y="377"/>
                    <a:pt x="1604" y="393"/>
                  </a:cubicBezTo>
                  <a:cubicBezTo>
                    <a:pt x="1583" y="409"/>
                    <a:pt x="1562" y="426"/>
                    <a:pt x="1541" y="443"/>
                  </a:cubicBezTo>
                  <a:cubicBezTo>
                    <a:pt x="1520" y="460"/>
                    <a:pt x="1499" y="478"/>
                    <a:pt x="1478" y="496"/>
                  </a:cubicBezTo>
                  <a:cubicBezTo>
                    <a:pt x="1456" y="516"/>
                    <a:pt x="1435" y="534"/>
                    <a:pt x="1414" y="554"/>
                  </a:cubicBezTo>
                  <a:cubicBezTo>
                    <a:pt x="1241" y="711"/>
                    <a:pt x="1059" y="910"/>
                    <a:pt x="884" y="1147"/>
                  </a:cubicBezTo>
                  <a:cubicBezTo>
                    <a:pt x="860" y="1177"/>
                    <a:pt x="841" y="1208"/>
                    <a:pt x="819" y="1239"/>
                  </a:cubicBezTo>
                  <a:cubicBezTo>
                    <a:pt x="798" y="1270"/>
                    <a:pt x="774" y="1302"/>
                    <a:pt x="755" y="1334"/>
                  </a:cubicBezTo>
                  <a:cubicBezTo>
                    <a:pt x="735" y="1366"/>
                    <a:pt x="713" y="1400"/>
                    <a:pt x="692" y="1434"/>
                  </a:cubicBezTo>
                  <a:cubicBezTo>
                    <a:pt x="681" y="1450"/>
                    <a:pt x="670" y="1467"/>
                    <a:pt x="660" y="1485"/>
                  </a:cubicBezTo>
                  <a:cubicBezTo>
                    <a:pt x="650" y="1502"/>
                    <a:pt x="640" y="1520"/>
                    <a:pt x="629" y="1537"/>
                  </a:cubicBezTo>
                  <a:cubicBezTo>
                    <a:pt x="619" y="1554"/>
                    <a:pt x="610" y="1572"/>
                    <a:pt x="599" y="1590"/>
                  </a:cubicBezTo>
                  <a:cubicBezTo>
                    <a:pt x="589" y="1607"/>
                    <a:pt x="579" y="1625"/>
                    <a:pt x="569" y="1644"/>
                  </a:cubicBezTo>
                  <a:cubicBezTo>
                    <a:pt x="551" y="1679"/>
                    <a:pt x="529" y="1716"/>
                    <a:pt x="510" y="1753"/>
                  </a:cubicBezTo>
                  <a:cubicBezTo>
                    <a:pt x="492" y="1791"/>
                    <a:pt x="472" y="1829"/>
                    <a:pt x="454" y="1867"/>
                  </a:cubicBezTo>
                  <a:cubicBezTo>
                    <a:pt x="435" y="1906"/>
                    <a:pt x="419" y="1946"/>
                    <a:pt x="401" y="1985"/>
                  </a:cubicBezTo>
                  <a:cubicBezTo>
                    <a:pt x="331" y="2145"/>
                    <a:pt x="266" y="2316"/>
                    <a:pt x="213" y="2494"/>
                  </a:cubicBezTo>
                  <a:cubicBezTo>
                    <a:pt x="159" y="2673"/>
                    <a:pt x="114" y="2861"/>
                    <a:pt x="81" y="3057"/>
                  </a:cubicBezTo>
                  <a:cubicBezTo>
                    <a:pt x="17" y="3447"/>
                    <a:pt x="1" y="3868"/>
                    <a:pt x="57" y="4299"/>
                  </a:cubicBezTo>
                  <a:cubicBezTo>
                    <a:pt x="85" y="4515"/>
                    <a:pt x="129" y="4731"/>
                    <a:pt x="193" y="4948"/>
                  </a:cubicBezTo>
                  <a:cubicBezTo>
                    <a:pt x="258" y="5163"/>
                    <a:pt x="341" y="5375"/>
                    <a:pt x="447" y="5584"/>
                  </a:cubicBezTo>
                  <a:cubicBezTo>
                    <a:pt x="570" y="5826"/>
                    <a:pt x="724" y="6061"/>
                    <a:pt x="909" y="6271"/>
                  </a:cubicBezTo>
                  <a:cubicBezTo>
                    <a:pt x="1096" y="6484"/>
                    <a:pt x="1315" y="6674"/>
                    <a:pt x="1562" y="6826"/>
                  </a:cubicBezTo>
                  <a:cubicBezTo>
                    <a:pt x="1593" y="6845"/>
                    <a:pt x="1625" y="6863"/>
                    <a:pt x="1655" y="6882"/>
                  </a:cubicBezTo>
                  <a:cubicBezTo>
                    <a:pt x="1687" y="6899"/>
                    <a:pt x="1720" y="6916"/>
                    <a:pt x="1754" y="6933"/>
                  </a:cubicBezTo>
                  <a:cubicBezTo>
                    <a:pt x="1787" y="6949"/>
                    <a:pt x="1820" y="6965"/>
                    <a:pt x="1854" y="6980"/>
                  </a:cubicBezTo>
                  <a:lnTo>
                    <a:pt x="1906" y="7002"/>
                  </a:lnTo>
                  <a:cubicBezTo>
                    <a:pt x="1923" y="7010"/>
                    <a:pt x="1939" y="7017"/>
                    <a:pt x="1956" y="7023"/>
                  </a:cubicBezTo>
                  <a:cubicBezTo>
                    <a:pt x="2094" y="7077"/>
                    <a:pt x="2234" y="7119"/>
                    <a:pt x="2378" y="7149"/>
                  </a:cubicBezTo>
                  <a:cubicBezTo>
                    <a:pt x="2522" y="7178"/>
                    <a:pt x="2667" y="7195"/>
                    <a:pt x="2813" y="7200"/>
                  </a:cubicBezTo>
                  <a:cubicBezTo>
                    <a:pt x="2842" y="7200"/>
                    <a:pt x="2870" y="7201"/>
                    <a:pt x="2898" y="7201"/>
                  </a:cubicBezTo>
                  <a:cubicBezTo>
                    <a:pt x="3016" y="7201"/>
                    <a:pt x="3133" y="7193"/>
                    <a:pt x="3249" y="7177"/>
                  </a:cubicBezTo>
                  <a:cubicBezTo>
                    <a:pt x="3538" y="7136"/>
                    <a:pt x="3823" y="7045"/>
                    <a:pt x="4077" y="6898"/>
                  </a:cubicBezTo>
                  <a:cubicBezTo>
                    <a:pt x="4330" y="6749"/>
                    <a:pt x="4555" y="6549"/>
                    <a:pt x="4716" y="6305"/>
                  </a:cubicBezTo>
                  <a:cubicBezTo>
                    <a:pt x="4796" y="6184"/>
                    <a:pt x="4864" y="6057"/>
                    <a:pt x="4913" y="5924"/>
                  </a:cubicBezTo>
                  <a:cubicBezTo>
                    <a:pt x="4964" y="5791"/>
                    <a:pt x="5000" y="5656"/>
                    <a:pt x="5023" y="5518"/>
                  </a:cubicBezTo>
                  <a:cubicBezTo>
                    <a:pt x="5069" y="5248"/>
                    <a:pt x="5061" y="4970"/>
                    <a:pt x="5009" y="4707"/>
                  </a:cubicBezTo>
                  <a:cubicBezTo>
                    <a:pt x="4963" y="4482"/>
                    <a:pt x="4882" y="4267"/>
                    <a:pt x="4769" y="4073"/>
                  </a:cubicBezTo>
                  <a:cubicBezTo>
                    <a:pt x="4714" y="3977"/>
                    <a:pt x="4649" y="3885"/>
                    <a:pt x="4577" y="3801"/>
                  </a:cubicBezTo>
                  <a:cubicBezTo>
                    <a:pt x="4506" y="3716"/>
                    <a:pt x="4430" y="3639"/>
                    <a:pt x="4347" y="3570"/>
                  </a:cubicBezTo>
                  <a:cubicBezTo>
                    <a:pt x="4185" y="3429"/>
                    <a:pt x="4005" y="3320"/>
                    <a:pt x="3818" y="3236"/>
                  </a:cubicBezTo>
                  <a:cubicBezTo>
                    <a:pt x="3724" y="3194"/>
                    <a:pt x="3630" y="3159"/>
                    <a:pt x="3534" y="3131"/>
                  </a:cubicBezTo>
                  <a:cubicBezTo>
                    <a:pt x="3438" y="3102"/>
                    <a:pt x="3344" y="3081"/>
                    <a:pt x="3246" y="3065"/>
                  </a:cubicBezTo>
                  <a:cubicBezTo>
                    <a:pt x="3116" y="3044"/>
                    <a:pt x="2986" y="3033"/>
                    <a:pt x="2859" y="3033"/>
                  </a:cubicBezTo>
                  <a:cubicBezTo>
                    <a:pt x="2613" y="3033"/>
                    <a:pt x="2377" y="3072"/>
                    <a:pt x="2163" y="3143"/>
                  </a:cubicBezTo>
                  <a:cubicBezTo>
                    <a:pt x="2082" y="3170"/>
                    <a:pt x="2003" y="3202"/>
                    <a:pt x="1928" y="3236"/>
                  </a:cubicBezTo>
                  <a:cubicBezTo>
                    <a:pt x="1854" y="3271"/>
                    <a:pt x="1782" y="3309"/>
                    <a:pt x="1714" y="3349"/>
                  </a:cubicBezTo>
                  <a:cubicBezTo>
                    <a:pt x="1648" y="3391"/>
                    <a:pt x="1583" y="3433"/>
                    <a:pt x="1522" y="3478"/>
                  </a:cubicBezTo>
                  <a:cubicBezTo>
                    <a:pt x="1462" y="3523"/>
                    <a:pt x="1406" y="3572"/>
                    <a:pt x="1352" y="3618"/>
                  </a:cubicBezTo>
                  <a:cubicBezTo>
                    <a:pt x="1246" y="3715"/>
                    <a:pt x="1154" y="3815"/>
                    <a:pt x="1073" y="3916"/>
                  </a:cubicBezTo>
                  <a:cubicBezTo>
                    <a:pt x="992" y="4015"/>
                    <a:pt x="925" y="4116"/>
                    <a:pt x="868" y="4213"/>
                  </a:cubicBezTo>
                  <a:cubicBezTo>
                    <a:pt x="810" y="4311"/>
                    <a:pt x="764" y="4405"/>
                    <a:pt x="726" y="4494"/>
                  </a:cubicBezTo>
                  <a:cubicBezTo>
                    <a:pt x="725" y="4497"/>
                    <a:pt x="724" y="4499"/>
                    <a:pt x="724" y="4502"/>
                  </a:cubicBezTo>
                  <a:cubicBezTo>
                    <a:pt x="714" y="4455"/>
                    <a:pt x="705" y="4406"/>
                    <a:pt x="697" y="4361"/>
                  </a:cubicBezTo>
                  <a:cubicBezTo>
                    <a:pt x="691" y="4324"/>
                    <a:pt x="685" y="4286"/>
                    <a:pt x="680" y="4250"/>
                  </a:cubicBezTo>
                  <a:cubicBezTo>
                    <a:pt x="674" y="4212"/>
                    <a:pt x="671" y="4176"/>
                    <a:pt x="666" y="4138"/>
                  </a:cubicBezTo>
                  <a:cubicBezTo>
                    <a:pt x="660" y="4101"/>
                    <a:pt x="659" y="4064"/>
                    <a:pt x="656" y="4028"/>
                  </a:cubicBezTo>
                  <a:cubicBezTo>
                    <a:pt x="654" y="3992"/>
                    <a:pt x="650" y="3955"/>
                    <a:pt x="650" y="3921"/>
                  </a:cubicBezTo>
                  <a:cubicBezTo>
                    <a:pt x="649" y="3884"/>
                    <a:pt x="648" y="3849"/>
                    <a:pt x="645" y="3815"/>
                  </a:cubicBezTo>
                  <a:lnTo>
                    <a:pt x="645" y="3709"/>
                  </a:lnTo>
                  <a:lnTo>
                    <a:pt x="645" y="3658"/>
                  </a:lnTo>
                  <a:cubicBezTo>
                    <a:pt x="648" y="3639"/>
                    <a:pt x="648" y="3622"/>
                    <a:pt x="649" y="3606"/>
                  </a:cubicBezTo>
                  <a:cubicBezTo>
                    <a:pt x="650" y="3573"/>
                    <a:pt x="650" y="3537"/>
                    <a:pt x="653" y="3505"/>
                  </a:cubicBezTo>
                  <a:cubicBezTo>
                    <a:pt x="658" y="3439"/>
                    <a:pt x="662" y="3373"/>
                    <a:pt x="670" y="3309"/>
                  </a:cubicBezTo>
                  <a:cubicBezTo>
                    <a:pt x="671" y="3292"/>
                    <a:pt x="674" y="3276"/>
                    <a:pt x="676" y="3260"/>
                  </a:cubicBezTo>
                  <a:lnTo>
                    <a:pt x="678" y="3236"/>
                  </a:lnTo>
                  <a:lnTo>
                    <a:pt x="682" y="3212"/>
                  </a:lnTo>
                  <a:cubicBezTo>
                    <a:pt x="687" y="3181"/>
                    <a:pt x="692" y="3149"/>
                    <a:pt x="696" y="3117"/>
                  </a:cubicBezTo>
                  <a:cubicBezTo>
                    <a:pt x="699" y="3086"/>
                    <a:pt x="707" y="3055"/>
                    <a:pt x="712" y="3026"/>
                  </a:cubicBezTo>
                  <a:cubicBezTo>
                    <a:pt x="717" y="2997"/>
                    <a:pt x="723" y="2966"/>
                    <a:pt x="729" y="2936"/>
                  </a:cubicBezTo>
                  <a:cubicBezTo>
                    <a:pt x="736" y="2907"/>
                    <a:pt x="742" y="2877"/>
                    <a:pt x="750" y="2849"/>
                  </a:cubicBezTo>
                  <a:cubicBezTo>
                    <a:pt x="752" y="2834"/>
                    <a:pt x="756" y="2820"/>
                    <a:pt x="758" y="2806"/>
                  </a:cubicBezTo>
                  <a:cubicBezTo>
                    <a:pt x="763" y="2791"/>
                    <a:pt x="766" y="2778"/>
                    <a:pt x="769" y="2763"/>
                  </a:cubicBezTo>
                  <a:cubicBezTo>
                    <a:pt x="776" y="2735"/>
                    <a:pt x="784" y="2707"/>
                    <a:pt x="790" y="2680"/>
                  </a:cubicBezTo>
                  <a:cubicBezTo>
                    <a:pt x="799" y="2651"/>
                    <a:pt x="807" y="2624"/>
                    <a:pt x="815" y="2597"/>
                  </a:cubicBezTo>
                  <a:cubicBezTo>
                    <a:pt x="823" y="2571"/>
                    <a:pt x="829" y="2544"/>
                    <a:pt x="839" y="2517"/>
                  </a:cubicBezTo>
                  <a:cubicBezTo>
                    <a:pt x="847" y="2492"/>
                    <a:pt x="856" y="2465"/>
                    <a:pt x="865" y="2440"/>
                  </a:cubicBezTo>
                  <a:cubicBezTo>
                    <a:pt x="1004" y="2028"/>
                    <a:pt x="1180" y="1705"/>
                    <a:pt x="1349" y="1444"/>
                  </a:cubicBezTo>
                  <a:cubicBezTo>
                    <a:pt x="1433" y="1314"/>
                    <a:pt x="1518" y="1201"/>
                    <a:pt x="1596" y="1100"/>
                  </a:cubicBezTo>
                  <a:cubicBezTo>
                    <a:pt x="1617" y="1075"/>
                    <a:pt x="1636" y="1051"/>
                    <a:pt x="1654" y="1028"/>
                  </a:cubicBezTo>
                  <a:cubicBezTo>
                    <a:pt x="1673" y="1003"/>
                    <a:pt x="1693" y="983"/>
                    <a:pt x="1712" y="959"/>
                  </a:cubicBezTo>
                  <a:cubicBezTo>
                    <a:pt x="1730" y="938"/>
                    <a:pt x="1749" y="915"/>
                    <a:pt x="1767" y="895"/>
                  </a:cubicBezTo>
                  <a:cubicBezTo>
                    <a:pt x="1786" y="874"/>
                    <a:pt x="1803" y="855"/>
                    <a:pt x="1821" y="836"/>
                  </a:cubicBezTo>
                  <a:cubicBezTo>
                    <a:pt x="1959" y="681"/>
                    <a:pt x="2076" y="570"/>
                    <a:pt x="2163" y="479"/>
                  </a:cubicBezTo>
                  <a:cubicBezTo>
                    <a:pt x="2186" y="458"/>
                    <a:pt x="2206" y="436"/>
                    <a:pt x="2225" y="416"/>
                  </a:cubicBezTo>
                  <a:cubicBezTo>
                    <a:pt x="2244" y="395"/>
                    <a:pt x="2261" y="377"/>
                    <a:pt x="2277" y="359"/>
                  </a:cubicBezTo>
                  <a:cubicBezTo>
                    <a:pt x="2309" y="324"/>
                    <a:pt x="2335" y="293"/>
                    <a:pt x="2353" y="265"/>
                  </a:cubicBezTo>
                  <a:cubicBezTo>
                    <a:pt x="2434" y="157"/>
                    <a:pt x="2421" y="89"/>
                    <a:pt x="2375" y="15"/>
                  </a:cubicBezTo>
                  <a:cubicBezTo>
                    <a:pt x="2369" y="6"/>
                    <a:pt x="2357" y="1"/>
                    <a:pt x="2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42"/>
          <p:cNvGrpSpPr/>
          <p:nvPr/>
        </p:nvGrpSpPr>
        <p:grpSpPr>
          <a:xfrm>
            <a:off x="5748875" y="4291925"/>
            <a:ext cx="755175" cy="434425"/>
            <a:chOff x="3741450" y="1573150"/>
            <a:chExt cx="755175" cy="434425"/>
          </a:xfrm>
        </p:grpSpPr>
        <p:sp>
          <p:nvSpPr>
            <p:cNvPr id="221" name="Google Shape;221;p42"/>
            <p:cNvSpPr/>
            <p:nvPr/>
          </p:nvSpPr>
          <p:spPr>
            <a:xfrm>
              <a:off x="3741450" y="1709875"/>
              <a:ext cx="382175" cy="297700"/>
            </a:xfrm>
            <a:custGeom>
              <a:rect b="b" l="l" r="r" t="t"/>
              <a:pathLst>
                <a:path extrusionOk="0" h="11908" w="15287">
                  <a:moveTo>
                    <a:pt x="14400" y="1"/>
                  </a:moveTo>
                  <a:cubicBezTo>
                    <a:pt x="14313" y="1"/>
                    <a:pt x="14222" y="4"/>
                    <a:pt x="14129" y="11"/>
                  </a:cubicBezTo>
                  <a:cubicBezTo>
                    <a:pt x="13969" y="24"/>
                    <a:pt x="13802" y="47"/>
                    <a:pt x="13629" y="75"/>
                  </a:cubicBezTo>
                  <a:cubicBezTo>
                    <a:pt x="13461" y="102"/>
                    <a:pt x="13282" y="132"/>
                    <a:pt x="13094" y="161"/>
                  </a:cubicBezTo>
                  <a:cubicBezTo>
                    <a:pt x="12908" y="192"/>
                    <a:pt x="12712" y="221"/>
                    <a:pt x="12510" y="253"/>
                  </a:cubicBezTo>
                  <a:cubicBezTo>
                    <a:pt x="12309" y="285"/>
                    <a:pt x="12101" y="316"/>
                    <a:pt x="11889" y="349"/>
                  </a:cubicBezTo>
                  <a:cubicBezTo>
                    <a:pt x="11041" y="478"/>
                    <a:pt x="10128" y="607"/>
                    <a:pt x="9309" y="734"/>
                  </a:cubicBezTo>
                  <a:cubicBezTo>
                    <a:pt x="9104" y="766"/>
                    <a:pt x="8905" y="798"/>
                    <a:pt x="8715" y="828"/>
                  </a:cubicBezTo>
                  <a:cubicBezTo>
                    <a:pt x="8524" y="859"/>
                    <a:pt x="8341" y="890"/>
                    <a:pt x="8168" y="917"/>
                  </a:cubicBezTo>
                  <a:cubicBezTo>
                    <a:pt x="7824" y="976"/>
                    <a:pt x="7520" y="1026"/>
                    <a:pt x="7281" y="1068"/>
                  </a:cubicBezTo>
                  <a:cubicBezTo>
                    <a:pt x="7211" y="1080"/>
                    <a:pt x="7142" y="1091"/>
                    <a:pt x="7072" y="1104"/>
                  </a:cubicBezTo>
                  <a:cubicBezTo>
                    <a:pt x="7004" y="1115"/>
                    <a:pt x="6935" y="1127"/>
                    <a:pt x="6867" y="1139"/>
                  </a:cubicBezTo>
                  <a:cubicBezTo>
                    <a:pt x="6730" y="1164"/>
                    <a:pt x="6594" y="1190"/>
                    <a:pt x="6459" y="1213"/>
                  </a:cubicBezTo>
                  <a:cubicBezTo>
                    <a:pt x="6325" y="1240"/>
                    <a:pt x="6190" y="1266"/>
                    <a:pt x="6057" y="1293"/>
                  </a:cubicBezTo>
                  <a:cubicBezTo>
                    <a:pt x="5989" y="1306"/>
                    <a:pt x="5924" y="1319"/>
                    <a:pt x="5858" y="1332"/>
                  </a:cubicBezTo>
                  <a:cubicBezTo>
                    <a:pt x="5793" y="1345"/>
                    <a:pt x="5726" y="1359"/>
                    <a:pt x="5661" y="1373"/>
                  </a:cubicBezTo>
                  <a:cubicBezTo>
                    <a:pt x="5531" y="1401"/>
                    <a:pt x="5401" y="1428"/>
                    <a:pt x="5272" y="1456"/>
                  </a:cubicBezTo>
                  <a:cubicBezTo>
                    <a:pt x="5143" y="1485"/>
                    <a:pt x="5015" y="1515"/>
                    <a:pt x="4887" y="1545"/>
                  </a:cubicBezTo>
                  <a:lnTo>
                    <a:pt x="4698" y="1589"/>
                  </a:lnTo>
                  <a:cubicBezTo>
                    <a:pt x="4667" y="1596"/>
                    <a:pt x="4635" y="1604"/>
                    <a:pt x="4604" y="1611"/>
                  </a:cubicBezTo>
                  <a:cubicBezTo>
                    <a:pt x="4574" y="1619"/>
                    <a:pt x="4541" y="1627"/>
                    <a:pt x="4510" y="1636"/>
                  </a:cubicBezTo>
                  <a:cubicBezTo>
                    <a:pt x="4448" y="1652"/>
                    <a:pt x="4386" y="1666"/>
                    <a:pt x="4323" y="1682"/>
                  </a:cubicBezTo>
                  <a:cubicBezTo>
                    <a:pt x="4237" y="1703"/>
                    <a:pt x="4151" y="1727"/>
                    <a:pt x="4065" y="1748"/>
                  </a:cubicBezTo>
                  <a:cubicBezTo>
                    <a:pt x="4020" y="1760"/>
                    <a:pt x="3974" y="1771"/>
                    <a:pt x="3929" y="1783"/>
                  </a:cubicBezTo>
                  <a:lnTo>
                    <a:pt x="3860" y="1800"/>
                  </a:lnTo>
                  <a:lnTo>
                    <a:pt x="3825" y="1810"/>
                  </a:lnTo>
                  <a:lnTo>
                    <a:pt x="3808" y="1814"/>
                  </a:lnTo>
                  <a:lnTo>
                    <a:pt x="3800" y="1816"/>
                  </a:lnTo>
                  <a:cubicBezTo>
                    <a:pt x="3798" y="1816"/>
                    <a:pt x="3797" y="1818"/>
                    <a:pt x="3798" y="1819"/>
                  </a:cubicBezTo>
                  <a:lnTo>
                    <a:pt x="3798" y="1824"/>
                  </a:lnTo>
                  <a:cubicBezTo>
                    <a:pt x="3801" y="1916"/>
                    <a:pt x="3803" y="2009"/>
                    <a:pt x="3808" y="2101"/>
                  </a:cubicBezTo>
                  <a:cubicBezTo>
                    <a:pt x="3811" y="2189"/>
                    <a:pt x="3813" y="2276"/>
                    <a:pt x="3816" y="2362"/>
                  </a:cubicBezTo>
                  <a:cubicBezTo>
                    <a:pt x="3817" y="2423"/>
                    <a:pt x="3818" y="2485"/>
                    <a:pt x="3819" y="2545"/>
                  </a:cubicBezTo>
                  <a:cubicBezTo>
                    <a:pt x="3825" y="2791"/>
                    <a:pt x="3830" y="3033"/>
                    <a:pt x="3836" y="3271"/>
                  </a:cubicBezTo>
                  <a:cubicBezTo>
                    <a:pt x="3844" y="3747"/>
                    <a:pt x="3854" y="4212"/>
                    <a:pt x="3861" y="4662"/>
                  </a:cubicBezTo>
                  <a:cubicBezTo>
                    <a:pt x="3876" y="5602"/>
                    <a:pt x="3888" y="6486"/>
                    <a:pt x="3904" y="7315"/>
                  </a:cubicBezTo>
                  <a:cubicBezTo>
                    <a:pt x="3881" y="7321"/>
                    <a:pt x="3855" y="7329"/>
                    <a:pt x="3832" y="7337"/>
                  </a:cubicBezTo>
                  <a:cubicBezTo>
                    <a:pt x="3582" y="7410"/>
                    <a:pt x="3349" y="7479"/>
                    <a:pt x="3130" y="7542"/>
                  </a:cubicBezTo>
                  <a:cubicBezTo>
                    <a:pt x="2695" y="7681"/>
                    <a:pt x="2316" y="7798"/>
                    <a:pt x="1993" y="7916"/>
                  </a:cubicBezTo>
                  <a:cubicBezTo>
                    <a:pt x="1831" y="7971"/>
                    <a:pt x="1682" y="8025"/>
                    <a:pt x="1545" y="8076"/>
                  </a:cubicBezTo>
                  <a:cubicBezTo>
                    <a:pt x="1408" y="8126"/>
                    <a:pt x="1283" y="8176"/>
                    <a:pt x="1170" y="8222"/>
                  </a:cubicBezTo>
                  <a:cubicBezTo>
                    <a:pt x="1057" y="8267"/>
                    <a:pt x="953" y="8310"/>
                    <a:pt x="860" y="8350"/>
                  </a:cubicBezTo>
                  <a:cubicBezTo>
                    <a:pt x="814" y="8369"/>
                    <a:pt x="769" y="8388"/>
                    <a:pt x="728" y="8406"/>
                  </a:cubicBezTo>
                  <a:cubicBezTo>
                    <a:pt x="686" y="8426"/>
                    <a:pt x="647" y="8446"/>
                    <a:pt x="611" y="8463"/>
                  </a:cubicBezTo>
                  <a:cubicBezTo>
                    <a:pt x="20" y="8755"/>
                    <a:pt x="1" y="8882"/>
                    <a:pt x="90" y="9093"/>
                  </a:cubicBezTo>
                  <a:cubicBezTo>
                    <a:pt x="106" y="9131"/>
                    <a:pt x="163" y="9149"/>
                    <a:pt x="257" y="9149"/>
                  </a:cubicBezTo>
                  <a:cubicBezTo>
                    <a:pt x="319" y="9149"/>
                    <a:pt x="397" y="9141"/>
                    <a:pt x="489" y="9126"/>
                  </a:cubicBezTo>
                  <a:cubicBezTo>
                    <a:pt x="606" y="9108"/>
                    <a:pt x="745" y="9078"/>
                    <a:pt x="903" y="9038"/>
                  </a:cubicBezTo>
                  <a:cubicBezTo>
                    <a:pt x="982" y="9017"/>
                    <a:pt x="1067" y="8997"/>
                    <a:pt x="1158" y="8975"/>
                  </a:cubicBezTo>
                  <a:cubicBezTo>
                    <a:pt x="1247" y="8952"/>
                    <a:pt x="1341" y="8926"/>
                    <a:pt x="1439" y="8898"/>
                  </a:cubicBezTo>
                  <a:cubicBezTo>
                    <a:pt x="1537" y="8871"/>
                    <a:pt x="1639" y="8840"/>
                    <a:pt x="1746" y="8809"/>
                  </a:cubicBezTo>
                  <a:cubicBezTo>
                    <a:pt x="1853" y="8779"/>
                    <a:pt x="1964" y="8748"/>
                    <a:pt x="2079" y="8715"/>
                  </a:cubicBezTo>
                  <a:cubicBezTo>
                    <a:pt x="2194" y="8680"/>
                    <a:pt x="2312" y="8646"/>
                    <a:pt x="2434" y="8608"/>
                  </a:cubicBezTo>
                  <a:cubicBezTo>
                    <a:pt x="2495" y="8589"/>
                    <a:pt x="2556" y="8571"/>
                    <a:pt x="2618" y="8552"/>
                  </a:cubicBezTo>
                  <a:cubicBezTo>
                    <a:pt x="2681" y="8534"/>
                    <a:pt x="2744" y="8516"/>
                    <a:pt x="2809" y="8497"/>
                  </a:cubicBezTo>
                  <a:cubicBezTo>
                    <a:pt x="2936" y="8459"/>
                    <a:pt x="3068" y="8420"/>
                    <a:pt x="3202" y="8380"/>
                  </a:cubicBezTo>
                  <a:cubicBezTo>
                    <a:pt x="3269" y="8360"/>
                    <a:pt x="3336" y="8340"/>
                    <a:pt x="3405" y="8318"/>
                  </a:cubicBezTo>
                  <a:cubicBezTo>
                    <a:pt x="3474" y="8298"/>
                    <a:pt x="3542" y="8280"/>
                    <a:pt x="3612" y="8259"/>
                  </a:cubicBezTo>
                  <a:cubicBezTo>
                    <a:pt x="3715" y="8229"/>
                    <a:pt x="3822" y="8199"/>
                    <a:pt x="3927" y="8167"/>
                  </a:cubicBezTo>
                  <a:cubicBezTo>
                    <a:pt x="3938" y="8616"/>
                    <a:pt x="3951" y="9049"/>
                    <a:pt x="3967" y="9467"/>
                  </a:cubicBezTo>
                  <a:cubicBezTo>
                    <a:pt x="3978" y="9786"/>
                    <a:pt x="3990" y="10096"/>
                    <a:pt x="4001" y="10396"/>
                  </a:cubicBezTo>
                  <a:cubicBezTo>
                    <a:pt x="4004" y="10472"/>
                    <a:pt x="4006" y="10547"/>
                    <a:pt x="4011" y="10623"/>
                  </a:cubicBezTo>
                  <a:cubicBezTo>
                    <a:pt x="4015" y="10702"/>
                    <a:pt x="4020" y="10786"/>
                    <a:pt x="4031" y="10874"/>
                  </a:cubicBezTo>
                  <a:cubicBezTo>
                    <a:pt x="4042" y="10961"/>
                    <a:pt x="4059" y="11053"/>
                    <a:pt x="4087" y="11150"/>
                  </a:cubicBezTo>
                  <a:cubicBezTo>
                    <a:pt x="4117" y="11247"/>
                    <a:pt x="4158" y="11348"/>
                    <a:pt x="4220" y="11446"/>
                  </a:cubicBezTo>
                  <a:cubicBezTo>
                    <a:pt x="4281" y="11543"/>
                    <a:pt x="4367" y="11637"/>
                    <a:pt x="4466" y="11707"/>
                  </a:cubicBezTo>
                  <a:cubicBezTo>
                    <a:pt x="4564" y="11777"/>
                    <a:pt x="4672" y="11827"/>
                    <a:pt x="4776" y="11857"/>
                  </a:cubicBezTo>
                  <a:cubicBezTo>
                    <a:pt x="4880" y="11886"/>
                    <a:pt x="4979" y="11900"/>
                    <a:pt x="5070" y="11905"/>
                  </a:cubicBezTo>
                  <a:cubicBezTo>
                    <a:pt x="5099" y="11907"/>
                    <a:pt x="5127" y="11908"/>
                    <a:pt x="5155" y="11908"/>
                  </a:cubicBezTo>
                  <a:cubicBezTo>
                    <a:pt x="5214" y="11908"/>
                    <a:pt x="5271" y="11904"/>
                    <a:pt x="5326" y="11900"/>
                  </a:cubicBezTo>
                  <a:cubicBezTo>
                    <a:pt x="5404" y="11892"/>
                    <a:pt x="5478" y="11884"/>
                    <a:pt x="5548" y="11873"/>
                  </a:cubicBezTo>
                  <a:cubicBezTo>
                    <a:pt x="5613" y="11862"/>
                    <a:pt x="5678" y="11853"/>
                    <a:pt x="5742" y="11842"/>
                  </a:cubicBezTo>
                  <a:cubicBezTo>
                    <a:pt x="5870" y="11821"/>
                    <a:pt x="5995" y="11801"/>
                    <a:pt x="6117" y="11783"/>
                  </a:cubicBezTo>
                  <a:cubicBezTo>
                    <a:pt x="7100" y="11627"/>
                    <a:pt x="7952" y="11490"/>
                    <a:pt x="8689" y="11369"/>
                  </a:cubicBezTo>
                  <a:cubicBezTo>
                    <a:pt x="10163" y="11129"/>
                    <a:pt x="11182" y="10955"/>
                    <a:pt x="11884" y="10815"/>
                  </a:cubicBezTo>
                  <a:cubicBezTo>
                    <a:pt x="13286" y="10537"/>
                    <a:pt x="13416" y="10401"/>
                    <a:pt x="13378" y="10176"/>
                  </a:cubicBezTo>
                  <a:cubicBezTo>
                    <a:pt x="13371" y="10131"/>
                    <a:pt x="13238" y="10109"/>
                    <a:pt x="12997" y="10109"/>
                  </a:cubicBezTo>
                  <a:cubicBezTo>
                    <a:pt x="12522" y="10109"/>
                    <a:pt x="11626" y="10192"/>
                    <a:pt x="10437" y="10338"/>
                  </a:cubicBezTo>
                  <a:cubicBezTo>
                    <a:pt x="9542" y="10448"/>
                    <a:pt x="8478" y="10595"/>
                    <a:pt x="7303" y="10769"/>
                  </a:cubicBezTo>
                  <a:cubicBezTo>
                    <a:pt x="6717" y="10856"/>
                    <a:pt x="6100" y="10950"/>
                    <a:pt x="5463" y="11051"/>
                  </a:cubicBezTo>
                  <a:cubicBezTo>
                    <a:pt x="5388" y="11063"/>
                    <a:pt x="5318" y="11073"/>
                    <a:pt x="5253" y="11078"/>
                  </a:cubicBezTo>
                  <a:cubicBezTo>
                    <a:pt x="5217" y="11081"/>
                    <a:pt x="5183" y="11083"/>
                    <a:pt x="5152" y="11083"/>
                  </a:cubicBezTo>
                  <a:cubicBezTo>
                    <a:pt x="5126" y="11083"/>
                    <a:pt x="5102" y="11082"/>
                    <a:pt x="5081" y="11079"/>
                  </a:cubicBezTo>
                  <a:cubicBezTo>
                    <a:pt x="5032" y="11075"/>
                    <a:pt x="4996" y="11065"/>
                    <a:pt x="4973" y="11054"/>
                  </a:cubicBezTo>
                  <a:cubicBezTo>
                    <a:pt x="4951" y="11044"/>
                    <a:pt x="4939" y="11033"/>
                    <a:pt x="4925" y="11019"/>
                  </a:cubicBezTo>
                  <a:cubicBezTo>
                    <a:pt x="4921" y="11016"/>
                    <a:pt x="4918" y="11009"/>
                    <a:pt x="4914" y="11005"/>
                  </a:cubicBezTo>
                  <a:cubicBezTo>
                    <a:pt x="4910" y="11001"/>
                    <a:pt x="4908" y="10993"/>
                    <a:pt x="4903" y="10988"/>
                  </a:cubicBezTo>
                  <a:cubicBezTo>
                    <a:pt x="4901" y="10979"/>
                    <a:pt x="4896" y="10973"/>
                    <a:pt x="4893" y="10965"/>
                  </a:cubicBezTo>
                  <a:cubicBezTo>
                    <a:pt x="4890" y="10956"/>
                    <a:pt x="4885" y="10947"/>
                    <a:pt x="4882" y="10936"/>
                  </a:cubicBezTo>
                  <a:cubicBezTo>
                    <a:pt x="4867" y="10897"/>
                    <a:pt x="4855" y="10842"/>
                    <a:pt x="4845" y="10778"/>
                  </a:cubicBezTo>
                  <a:cubicBezTo>
                    <a:pt x="4837" y="10715"/>
                    <a:pt x="4831" y="10643"/>
                    <a:pt x="4828" y="10565"/>
                  </a:cubicBezTo>
                  <a:cubicBezTo>
                    <a:pt x="4824" y="10482"/>
                    <a:pt x="4821" y="10397"/>
                    <a:pt x="4817" y="10312"/>
                  </a:cubicBezTo>
                  <a:cubicBezTo>
                    <a:pt x="4783" y="9540"/>
                    <a:pt x="4738" y="8748"/>
                    <a:pt x="4687" y="7945"/>
                  </a:cubicBezTo>
                  <a:cubicBezTo>
                    <a:pt x="4788" y="7916"/>
                    <a:pt x="4888" y="7884"/>
                    <a:pt x="4990" y="7853"/>
                  </a:cubicBezTo>
                  <a:cubicBezTo>
                    <a:pt x="5167" y="7803"/>
                    <a:pt x="5344" y="7750"/>
                    <a:pt x="5522" y="7695"/>
                  </a:cubicBezTo>
                  <a:cubicBezTo>
                    <a:pt x="5611" y="7667"/>
                    <a:pt x="5702" y="7641"/>
                    <a:pt x="5791" y="7612"/>
                  </a:cubicBezTo>
                  <a:cubicBezTo>
                    <a:pt x="5881" y="7585"/>
                    <a:pt x="5971" y="7560"/>
                    <a:pt x="6062" y="7533"/>
                  </a:cubicBezTo>
                  <a:cubicBezTo>
                    <a:pt x="6244" y="7479"/>
                    <a:pt x="6425" y="7424"/>
                    <a:pt x="6606" y="7370"/>
                  </a:cubicBezTo>
                  <a:lnTo>
                    <a:pt x="7154" y="7217"/>
                  </a:lnTo>
                  <a:cubicBezTo>
                    <a:pt x="7245" y="7192"/>
                    <a:pt x="7337" y="7166"/>
                    <a:pt x="7427" y="7142"/>
                  </a:cubicBezTo>
                  <a:cubicBezTo>
                    <a:pt x="7518" y="7120"/>
                    <a:pt x="7609" y="7096"/>
                    <a:pt x="7700" y="7072"/>
                  </a:cubicBezTo>
                  <a:cubicBezTo>
                    <a:pt x="7880" y="7026"/>
                    <a:pt x="8062" y="6981"/>
                    <a:pt x="8241" y="6939"/>
                  </a:cubicBezTo>
                  <a:cubicBezTo>
                    <a:pt x="8422" y="6900"/>
                    <a:pt x="8600" y="6863"/>
                    <a:pt x="8777" y="6826"/>
                  </a:cubicBezTo>
                  <a:cubicBezTo>
                    <a:pt x="9382" y="6707"/>
                    <a:pt x="9962" y="6609"/>
                    <a:pt x="10489" y="6529"/>
                  </a:cubicBezTo>
                  <a:cubicBezTo>
                    <a:pt x="10555" y="6518"/>
                    <a:pt x="10620" y="6508"/>
                    <a:pt x="10685" y="6498"/>
                  </a:cubicBezTo>
                  <a:cubicBezTo>
                    <a:pt x="10749" y="6488"/>
                    <a:pt x="10813" y="6480"/>
                    <a:pt x="10876" y="6472"/>
                  </a:cubicBezTo>
                  <a:cubicBezTo>
                    <a:pt x="11001" y="6455"/>
                    <a:pt x="11123" y="6438"/>
                    <a:pt x="11241" y="6422"/>
                  </a:cubicBezTo>
                  <a:cubicBezTo>
                    <a:pt x="11300" y="6414"/>
                    <a:pt x="11358" y="6406"/>
                    <a:pt x="11414" y="6398"/>
                  </a:cubicBezTo>
                  <a:cubicBezTo>
                    <a:pt x="11471" y="6390"/>
                    <a:pt x="11527" y="6382"/>
                    <a:pt x="11583" y="6375"/>
                  </a:cubicBezTo>
                  <a:cubicBezTo>
                    <a:pt x="11693" y="6362"/>
                    <a:pt x="11798" y="6350"/>
                    <a:pt x="11898" y="6337"/>
                  </a:cubicBezTo>
                  <a:cubicBezTo>
                    <a:pt x="11999" y="6326"/>
                    <a:pt x="12094" y="6314"/>
                    <a:pt x="12185" y="6301"/>
                  </a:cubicBezTo>
                  <a:cubicBezTo>
                    <a:pt x="12274" y="6290"/>
                    <a:pt x="12360" y="6277"/>
                    <a:pt x="12439" y="6270"/>
                  </a:cubicBezTo>
                  <a:cubicBezTo>
                    <a:pt x="12599" y="6252"/>
                    <a:pt x="12736" y="6234"/>
                    <a:pt x="12848" y="6218"/>
                  </a:cubicBezTo>
                  <a:cubicBezTo>
                    <a:pt x="13073" y="6187"/>
                    <a:pt x="13198" y="6160"/>
                    <a:pt x="13197" y="6140"/>
                  </a:cubicBezTo>
                  <a:cubicBezTo>
                    <a:pt x="13190" y="6001"/>
                    <a:pt x="13077" y="5972"/>
                    <a:pt x="12917" y="5972"/>
                  </a:cubicBezTo>
                  <a:cubicBezTo>
                    <a:pt x="12829" y="5972"/>
                    <a:pt x="12728" y="5981"/>
                    <a:pt x="12623" y="5984"/>
                  </a:cubicBezTo>
                  <a:cubicBezTo>
                    <a:pt x="12896" y="5938"/>
                    <a:pt x="13101" y="5869"/>
                    <a:pt x="13097" y="5775"/>
                  </a:cubicBezTo>
                  <a:cubicBezTo>
                    <a:pt x="13096" y="5769"/>
                    <a:pt x="13080" y="5766"/>
                    <a:pt x="13049" y="5766"/>
                  </a:cubicBezTo>
                  <a:cubicBezTo>
                    <a:pt x="12981" y="5766"/>
                    <a:pt x="12844" y="5779"/>
                    <a:pt x="12660" y="5800"/>
                  </a:cubicBezTo>
                  <a:cubicBezTo>
                    <a:pt x="12594" y="5809"/>
                    <a:pt x="12521" y="5816"/>
                    <a:pt x="12443" y="5826"/>
                  </a:cubicBezTo>
                  <a:cubicBezTo>
                    <a:pt x="12404" y="5832"/>
                    <a:pt x="12364" y="5836"/>
                    <a:pt x="12323" y="5841"/>
                  </a:cubicBezTo>
                  <a:cubicBezTo>
                    <a:pt x="12282" y="5848"/>
                    <a:pt x="12240" y="5853"/>
                    <a:pt x="12197" y="5859"/>
                  </a:cubicBezTo>
                  <a:cubicBezTo>
                    <a:pt x="12026" y="5886"/>
                    <a:pt x="11837" y="5914"/>
                    <a:pt x="11641" y="5945"/>
                  </a:cubicBezTo>
                  <a:cubicBezTo>
                    <a:pt x="11593" y="5954"/>
                    <a:pt x="11543" y="5960"/>
                    <a:pt x="11494" y="5968"/>
                  </a:cubicBezTo>
                  <a:cubicBezTo>
                    <a:pt x="11444" y="5977"/>
                    <a:pt x="11394" y="5986"/>
                    <a:pt x="11345" y="5995"/>
                  </a:cubicBezTo>
                  <a:cubicBezTo>
                    <a:pt x="11246" y="6013"/>
                    <a:pt x="11145" y="6030"/>
                    <a:pt x="11045" y="6047"/>
                  </a:cubicBezTo>
                  <a:cubicBezTo>
                    <a:pt x="10846" y="6084"/>
                    <a:pt x="10649" y="6115"/>
                    <a:pt x="10463" y="6153"/>
                  </a:cubicBezTo>
                  <a:cubicBezTo>
                    <a:pt x="10276" y="6187"/>
                    <a:pt x="10102" y="6219"/>
                    <a:pt x="9944" y="6246"/>
                  </a:cubicBezTo>
                  <a:cubicBezTo>
                    <a:pt x="9866" y="6260"/>
                    <a:pt x="9792" y="6272"/>
                    <a:pt x="9726" y="6284"/>
                  </a:cubicBezTo>
                  <a:cubicBezTo>
                    <a:pt x="9658" y="6296"/>
                    <a:pt x="9597" y="6305"/>
                    <a:pt x="9541" y="6314"/>
                  </a:cubicBezTo>
                  <a:cubicBezTo>
                    <a:pt x="9415" y="6332"/>
                    <a:pt x="9291" y="6349"/>
                    <a:pt x="9167" y="6365"/>
                  </a:cubicBezTo>
                  <a:cubicBezTo>
                    <a:pt x="9105" y="6374"/>
                    <a:pt x="9043" y="6382"/>
                    <a:pt x="8982" y="6390"/>
                  </a:cubicBezTo>
                  <a:cubicBezTo>
                    <a:pt x="8922" y="6400"/>
                    <a:pt x="8862" y="6407"/>
                    <a:pt x="8802" y="6417"/>
                  </a:cubicBezTo>
                  <a:cubicBezTo>
                    <a:pt x="8561" y="6451"/>
                    <a:pt x="8326" y="6483"/>
                    <a:pt x="8098" y="6514"/>
                  </a:cubicBezTo>
                  <a:cubicBezTo>
                    <a:pt x="7869" y="6547"/>
                    <a:pt x="7648" y="6579"/>
                    <a:pt x="7432" y="6607"/>
                  </a:cubicBezTo>
                  <a:cubicBezTo>
                    <a:pt x="7378" y="6616"/>
                    <a:pt x="7325" y="6621"/>
                    <a:pt x="7271" y="6629"/>
                  </a:cubicBezTo>
                  <a:cubicBezTo>
                    <a:pt x="7217" y="6637"/>
                    <a:pt x="7165" y="6645"/>
                    <a:pt x="7112" y="6653"/>
                  </a:cubicBezTo>
                  <a:cubicBezTo>
                    <a:pt x="7008" y="6669"/>
                    <a:pt x="6904" y="6686"/>
                    <a:pt x="6802" y="6701"/>
                  </a:cubicBezTo>
                  <a:cubicBezTo>
                    <a:pt x="6700" y="6715"/>
                    <a:pt x="6600" y="6731"/>
                    <a:pt x="6500" y="6746"/>
                  </a:cubicBezTo>
                  <a:cubicBezTo>
                    <a:pt x="6450" y="6752"/>
                    <a:pt x="6401" y="6762"/>
                    <a:pt x="6353" y="6770"/>
                  </a:cubicBezTo>
                  <a:lnTo>
                    <a:pt x="6208" y="6794"/>
                  </a:lnTo>
                  <a:cubicBezTo>
                    <a:pt x="6015" y="6827"/>
                    <a:pt x="5828" y="6860"/>
                    <a:pt x="5647" y="6891"/>
                  </a:cubicBezTo>
                  <a:cubicBezTo>
                    <a:pt x="5467" y="6926"/>
                    <a:pt x="5292" y="6962"/>
                    <a:pt x="5124" y="6998"/>
                  </a:cubicBezTo>
                  <a:cubicBezTo>
                    <a:pt x="5039" y="7017"/>
                    <a:pt x="4956" y="7035"/>
                    <a:pt x="4875" y="7053"/>
                  </a:cubicBezTo>
                  <a:cubicBezTo>
                    <a:pt x="4835" y="7063"/>
                    <a:pt x="4793" y="7072"/>
                    <a:pt x="4754" y="7082"/>
                  </a:cubicBezTo>
                  <a:cubicBezTo>
                    <a:pt x="4714" y="7093"/>
                    <a:pt x="4675" y="7103"/>
                    <a:pt x="4636" y="7112"/>
                  </a:cubicBezTo>
                  <a:lnTo>
                    <a:pt x="4635" y="7112"/>
                  </a:lnTo>
                  <a:cubicBezTo>
                    <a:pt x="4596" y="6531"/>
                    <a:pt x="4554" y="5946"/>
                    <a:pt x="4511" y="5363"/>
                  </a:cubicBezTo>
                  <a:cubicBezTo>
                    <a:pt x="4451" y="4525"/>
                    <a:pt x="4389" y="3685"/>
                    <a:pt x="4330" y="2858"/>
                  </a:cubicBezTo>
                  <a:cubicBezTo>
                    <a:pt x="4323" y="2755"/>
                    <a:pt x="4315" y="2652"/>
                    <a:pt x="4308" y="2549"/>
                  </a:cubicBezTo>
                  <a:cubicBezTo>
                    <a:pt x="4304" y="2497"/>
                    <a:pt x="4302" y="2444"/>
                    <a:pt x="4298" y="2394"/>
                  </a:cubicBezTo>
                  <a:lnTo>
                    <a:pt x="4292" y="2318"/>
                  </a:lnTo>
                  <a:lnTo>
                    <a:pt x="4291" y="2298"/>
                  </a:lnTo>
                  <a:lnTo>
                    <a:pt x="4290" y="2291"/>
                  </a:lnTo>
                  <a:lnTo>
                    <a:pt x="4288" y="2275"/>
                  </a:lnTo>
                  <a:lnTo>
                    <a:pt x="4281" y="2210"/>
                  </a:lnTo>
                  <a:lnTo>
                    <a:pt x="4279" y="2176"/>
                  </a:lnTo>
                  <a:lnTo>
                    <a:pt x="4277" y="2159"/>
                  </a:lnTo>
                  <a:lnTo>
                    <a:pt x="4277" y="2154"/>
                  </a:lnTo>
                  <a:lnTo>
                    <a:pt x="4277" y="2153"/>
                  </a:lnTo>
                  <a:lnTo>
                    <a:pt x="4279" y="2153"/>
                  </a:lnTo>
                  <a:lnTo>
                    <a:pt x="4287" y="2151"/>
                  </a:lnTo>
                  <a:cubicBezTo>
                    <a:pt x="4329" y="2137"/>
                    <a:pt x="4371" y="2124"/>
                    <a:pt x="4410" y="2110"/>
                  </a:cubicBezTo>
                  <a:cubicBezTo>
                    <a:pt x="4506" y="2082"/>
                    <a:pt x="4602" y="2054"/>
                    <a:pt x="4696" y="2028"/>
                  </a:cubicBezTo>
                  <a:cubicBezTo>
                    <a:pt x="4793" y="2001"/>
                    <a:pt x="4892" y="1975"/>
                    <a:pt x="4988" y="1949"/>
                  </a:cubicBezTo>
                  <a:lnTo>
                    <a:pt x="5278" y="1873"/>
                  </a:lnTo>
                  <a:cubicBezTo>
                    <a:pt x="5327" y="1859"/>
                    <a:pt x="5375" y="1848"/>
                    <a:pt x="5423" y="1836"/>
                  </a:cubicBezTo>
                  <a:cubicBezTo>
                    <a:pt x="5472" y="1825"/>
                    <a:pt x="5520" y="1814"/>
                    <a:pt x="5568" y="1802"/>
                  </a:cubicBezTo>
                  <a:cubicBezTo>
                    <a:pt x="5650" y="1782"/>
                    <a:pt x="5732" y="1762"/>
                    <a:pt x="5813" y="1743"/>
                  </a:cubicBezTo>
                  <a:cubicBezTo>
                    <a:pt x="5854" y="1733"/>
                    <a:pt x="5896" y="1723"/>
                    <a:pt x="5936" y="1713"/>
                  </a:cubicBezTo>
                  <a:cubicBezTo>
                    <a:pt x="5978" y="1703"/>
                    <a:pt x="6017" y="1696"/>
                    <a:pt x="6058" y="1686"/>
                  </a:cubicBezTo>
                  <a:cubicBezTo>
                    <a:pt x="6221" y="1650"/>
                    <a:pt x="6385" y="1615"/>
                    <a:pt x="6546" y="1580"/>
                  </a:cubicBezTo>
                  <a:cubicBezTo>
                    <a:pt x="6708" y="1547"/>
                    <a:pt x="6868" y="1515"/>
                    <a:pt x="7027" y="1483"/>
                  </a:cubicBezTo>
                  <a:cubicBezTo>
                    <a:pt x="7107" y="1467"/>
                    <a:pt x="7187" y="1454"/>
                    <a:pt x="7267" y="1439"/>
                  </a:cubicBezTo>
                  <a:cubicBezTo>
                    <a:pt x="7346" y="1424"/>
                    <a:pt x="7425" y="1411"/>
                    <a:pt x="7503" y="1396"/>
                  </a:cubicBezTo>
                  <a:cubicBezTo>
                    <a:pt x="8133" y="1283"/>
                    <a:pt x="8743" y="1191"/>
                    <a:pt x="9326" y="1109"/>
                  </a:cubicBezTo>
                  <a:cubicBezTo>
                    <a:pt x="9909" y="1029"/>
                    <a:pt x="10465" y="956"/>
                    <a:pt x="10986" y="889"/>
                  </a:cubicBezTo>
                  <a:cubicBezTo>
                    <a:pt x="11247" y="855"/>
                    <a:pt x="11498" y="821"/>
                    <a:pt x="11740" y="790"/>
                  </a:cubicBezTo>
                  <a:cubicBezTo>
                    <a:pt x="11982" y="758"/>
                    <a:pt x="12213" y="726"/>
                    <a:pt x="12434" y="697"/>
                  </a:cubicBezTo>
                  <a:cubicBezTo>
                    <a:pt x="12655" y="666"/>
                    <a:pt x="12865" y="636"/>
                    <a:pt x="13063" y="606"/>
                  </a:cubicBezTo>
                  <a:cubicBezTo>
                    <a:pt x="13262" y="577"/>
                    <a:pt x="13450" y="547"/>
                    <a:pt x="13625" y="520"/>
                  </a:cubicBezTo>
                  <a:cubicBezTo>
                    <a:pt x="13799" y="493"/>
                    <a:pt x="13960" y="470"/>
                    <a:pt x="14110" y="455"/>
                  </a:cubicBezTo>
                  <a:cubicBezTo>
                    <a:pt x="14226" y="443"/>
                    <a:pt x="14333" y="437"/>
                    <a:pt x="14433" y="437"/>
                  </a:cubicBezTo>
                  <a:cubicBezTo>
                    <a:pt x="14462" y="437"/>
                    <a:pt x="14490" y="438"/>
                    <a:pt x="14517" y="439"/>
                  </a:cubicBezTo>
                  <a:cubicBezTo>
                    <a:pt x="14638" y="443"/>
                    <a:pt x="14748" y="454"/>
                    <a:pt x="14839" y="471"/>
                  </a:cubicBezTo>
                  <a:cubicBezTo>
                    <a:pt x="14851" y="473"/>
                    <a:pt x="14862" y="475"/>
                    <a:pt x="14872" y="476"/>
                  </a:cubicBezTo>
                  <a:lnTo>
                    <a:pt x="14905" y="485"/>
                  </a:lnTo>
                  <a:cubicBezTo>
                    <a:pt x="14926" y="489"/>
                    <a:pt x="14946" y="494"/>
                    <a:pt x="14965" y="499"/>
                  </a:cubicBezTo>
                  <a:cubicBezTo>
                    <a:pt x="15002" y="510"/>
                    <a:pt x="15038" y="520"/>
                    <a:pt x="15068" y="530"/>
                  </a:cubicBezTo>
                  <a:cubicBezTo>
                    <a:pt x="15099" y="541"/>
                    <a:pt x="15126" y="552"/>
                    <a:pt x="15148" y="560"/>
                  </a:cubicBezTo>
                  <a:cubicBezTo>
                    <a:pt x="15172" y="568"/>
                    <a:pt x="15190" y="577"/>
                    <a:pt x="15206" y="583"/>
                  </a:cubicBezTo>
                  <a:cubicBezTo>
                    <a:pt x="15230" y="592"/>
                    <a:pt x="15246" y="596"/>
                    <a:pt x="15254" y="596"/>
                  </a:cubicBezTo>
                  <a:cubicBezTo>
                    <a:pt x="15257" y="596"/>
                    <a:pt x="15258" y="596"/>
                    <a:pt x="15259" y="595"/>
                  </a:cubicBezTo>
                  <a:cubicBezTo>
                    <a:pt x="15287" y="549"/>
                    <a:pt x="15274" y="498"/>
                    <a:pt x="15224" y="439"/>
                  </a:cubicBezTo>
                  <a:cubicBezTo>
                    <a:pt x="15203" y="427"/>
                    <a:pt x="15187" y="413"/>
                    <a:pt x="15169" y="399"/>
                  </a:cubicBezTo>
                  <a:cubicBezTo>
                    <a:pt x="15152" y="385"/>
                    <a:pt x="15131" y="369"/>
                    <a:pt x="15110" y="357"/>
                  </a:cubicBezTo>
                  <a:cubicBezTo>
                    <a:pt x="15087" y="343"/>
                    <a:pt x="15064" y="331"/>
                    <a:pt x="15038" y="319"/>
                  </a:cubicBezTo>
                  <a:cubicBezTo>
                    <a:pt x="15012" y="305"/>
                    <a:pt x="14983" y="295"/>
                    <a:pt x="14953" y="283"/>
                  </a:cubicBezTo>
                  <a:cubicBezTo>
                    <a:pt x="14834" y="239"/>
                    <a:pt x="14685" y="209"/>
                    <a:pt x="14526" y="198"/>
                  </a:cubicBezTo>
                  <a:cubicBezTo>
                    <a:pt x="14463" y="194"/>
                    <a:pt x="14398" y="192"/>
                    <a:pt x="14332" y="192"/>
                  </a:cubicBezTo>
                  <a:cubicBezTo>
                    <a:pt x="14232" y="192"/>
                    <a:pt x="14129" y="196"/>
                    <a:pt x="14027" y="203"/>
                  </a:cubicBezTo>
                  <a:cubicBezTo>
                    <a:pt x="14183" y="182"/>
                    <a:pt x="14331" y="169"/>
                    <a:pt x="14471" y="164"/>
                  </a:cubicBezTo>
                  <a:cubicBezTo>
                    <a:pt x="14511" y="162"/>
                    <a:pt x="14550" y="162"/>
                    <a:pt x="14588" y="162"/>
                  </a:cubicBezTo>
                  <a:cubicBezTo>
                    <a:pt x="14682" y="162"/>
                    <a:pt x="14770" y="166"/>
                    <a:pt x="14849" y="170"/>
                  </a:cubicBezTo>
                  <a:cubicBezTo>
                    <a:pt x="14877" y="173"/>
                    <a:pt x="14902" y="175"/>
                    <a:pt x="14927" y="177"/>
                  </a:cubicBezTo>
                  <a:cubicBezTo>
                    <a:pt x="14953" y="179"/>
                    <a:pt x="14975" y="182"/>
                    <a:pt x="14999" y="184"/>
                  </a:cubicBezTo>
                  <a:cubicBezTo>
                    <a:pt x="15022" y="186"/>
                    <a:pt x="15043" y="187"/>
                    <a:pt x="15061" y="190"/>
                  </a:cubicBezTo>
                  <a:cubicBezTo>
                    <a:pt x="15082" y="192"/>
                    <a:pt x="15099" y="193"/>
                    <a:pt x="15117" y="194"/>
                  </a:cubicBezTo>
                  <a:cubicBezTo>
                    <a:pt x="15131" y="195"/>
                    <a:pt x="15144" y="196"/>
                    <a:pt x="15156" y="196"/>
                  </a:cubicBezTo>
                  <a:cubicBezTo>
                    <a:pt x="15172" y="196"/>
                    <a:pt x="15186" y="195"/>
                    <a:pt x="15198" y="193"/>
                  </a:cubicBezTo>
                  <a:cubicBezTo>
                    <a:pt x="15217" y="191"/>
                    <a:pt x="15230" y="183"/>
                    <a:pt x="15235" y="172"/>
                  </a:cubicBezTo>
                  <a:cubicBezTo>
                    <a:pt x="15236" y="170"/>
                    <a:pt x="15230" y="166"/>
                    <a:pt x="15217" y="158"/>
                  </a:cubicBezTo>
                  <a:cubicBezTo>
                    <a:pt x="15205" y="150"/>
                    <a:pt x="15185" y="142"/>
                    <a:pt x="15160" y="132"/>
                  </a:cubicBezTo>
                  <a:cubicBezTo>
                    <a:pt x="15109" y="108"/>
                    <a:pt x="15031" y="83"/>
                    <a:pt x="14931" y="59"/>
                  </a:cubicBezTo>
                  <a:cubicBezTo>
                    <a:pt x="14906" y="53"/>
                    <a:pt x="14881" y="48"/>
                    <a:pt x="14852" y="41"/>
                  </a:cubicBezTo>
                  <a:cubicBezTo>
                    <a:pt x="14825" y="36"/>
                    <a:pt x="14796" y="32"/>
                    <a:pt x="14766" y="26"/>
                  </a:cubicBezTo>
                  <a:cubicBezTo>
                    <a:pt x="14752" y="24"/>
                    <a:pt x="14736" y="22"/>
                    <a:pt x="14721" y="20"/>
                  </a:cubicBezTo>
                  <a:cubicBezTo>
                    <a:pt x="14706" y="19"/>
                    <a:pt x="14690" y="17"/>
                    <a:pt x="14674" y="15"/>
                  </a:cubicBezTo>
                  <a:cubicBezTo>
                    <a:pt x="14641" y="11"/>
                    <a:pt x="14608" y="6"/>
                    <a:pt x="14575" y="6"/>
                  </a:cubicBezTo>
                  <a:cubicBezTo>
                    <a:pt x="14519" y="2"/>
                    <a:pt x="14460" y="1"/>
                    <a:pt x="14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4130975" y="1668325"/>
              <a:ext cx="355750" cy="321650"/>
            </a:xfrm>
            <a:custGeom>
              <a:rect b="b" l="l" r="r" t="t"/>
              <a:pathLst>
                <a:path extrusionOk="0" h="12866" w="14230">
                  <a:moveTo>
                    <a:pt x="10695" y="0"/>
                  </a:moveTo>
                  <a:cubicBezTo>
                    <a:pt x="10631" y="0"/>
                    <a:pt x="10567" y="3"/>
                    <a:pt x="10503" y="10"/>
                  </a:cubicBezTo>
                  <a:cubicBezTo>
                    <a:pt x="10345" y="28"/>
                    <a:pt x="10185" y="69"/>
                    <a:pt x="10034" y="135"/>
                  </a:cubicBezTo>
                  <a:cubicBezTo>
                    <a:pt x="9959" y="167"/>
                    <a:pt x="9884" y="206"/>
                    <a:pt x="9816" y="248"/>
                  </a:cubicBezTo>
                  <a:cubicBezTo>
                    <a:pt x="9746" y="291"/>
                    <a:pt x="9680" y="339"/>
                    <a:pt x="9617" y="391"/>
                  </a:cubicBezTo>
                  <a:cubicBezTo>
                    <a:pt x="9555" y="442"/>
                    <a:pt x="9496" y="498"/>
                    <a:pt x="9440" y="555"/>
                  </a:cubicBezTo>
                  <a:cubicBezTo>
                    <a:pt x="9385" y="614"/>
                    <a:pt x="9334" y="675"/>
                    <a:pt x="9287" y="738"/>
                  </a:cubicBezTo>
                  <a:cubicBezTo>
                    <a:pt x="9240" y="801"/>
                    <a:pt x="9197" y="865"/>
                    <a:pt x="9157" y="931"/>
                  </a:cubicBezTo>
                  <a:cubicBezTo>
                    <a:pt x="9116" y="998"/>
                    <a:pt x="9080" y="1063"/>
                    <a:pt x="9045" y="1130"/>
                  </a:cubicBezTo>
                  <a:cubicBezTo>
                    <a:pt x="8910" y="1398"/>
                    <a:pt x="8817" y="1672"/>
                    <a:pt x="8739" y="1943"/>
                  </a:cubicBezTo>
                  <a:cubicBezTo>
                    <a:pt x="8717" y="2021"/>
                    <a:pt x="8695" y="2100"/>
                    <a:pt x="8675" y="2179"/>
                  </a:cubicBezTo>
                  <a:cubicBezTo>
                    <a:pt x="8654" y="2256"/>
                    <a:pt x="8636" y="2333"/>
                    <a:pt x="8616" y="2410"/>
                  </a:cubicBezTo>
                  <a:cubicBezTo>
                    <a:pt x="8577" y="2564"/>
                    <a:pt x="8539" y="2720"/>
                    <a:pt x="8503" y="2878"/>
                  </a:cubicBezTo>
                  <a:cubicBezTo>
                    <a:pt x="8429" y="3191"/>
                    <a:pt x="8358" y="3509"/>
                    <a:pt x="8295" y="3835"/>
                  </a:cubicBezTo>
                  <a:cubicBezTo>
                    <a:pt x="8169" y="4484"/>
                    <a:pt x="8070" y="5152"/>
                    <a:pt x="8027" y="5827"/>
                  </a:cubicBezTo>
                  <a:cubicBezTo>
                    <a:pt x="8024" y="5893"/>
                    <a:pt x="8020" y="5957"/>
                    <a:pt x="8016" y="6023"/>
                  </a:cubicBezTo>
                  <a:cubicBezTo>
                    <a:pt x="8010" y="6011"/>
                    <a:pt x="8002" y="5999"/>
                    <a:pt x="7995" y="5985"/>
                  </a:cubicBezTo>
                  <a:cubicBezTo>
                    <a:pt x="7965" y="5937"/>
                    <a:pt x="7930" y="5892"/>
                    <a:pt x="7893" y="5851"/>
                  </a:cubicBezTo>
                  <a:cubicBezTo>
                    <a:pt x="7818" y="5770"/>
                    <a:pt x="7728" y="5711"/>
                    <a:pt x="7627" y="5681"/>
                  </a:cubicBezTo>
                  <a:cubicBezTo>
                    <a:pt x="7578" y="5666"/>
                    <a:pt x="7528" y="5659"/>
                    <a:pt x="7477" y="5659"/>
                  </a:cubicBezTo>
                  <a:cubicBezTo>
                    <a:pt x="7424" y="5659"/>
                    <a:pt x="7371" y="5667"/>
                    <a:pt x="7320" y="5682"/>
                  </a:cubicBezTo>
                  <a:lnTo>
                    <a:pt x="7291" y="5692"/>
                  </a:lnTo>
                  <a:lnTo>
                    <a:pt x="7264" y="5703"/>
                  </a:lnTo>
                  <a:lnTo>
                    <a:pt x="7237" y="5714"/>
                  </a:lnTo>
                  <a:cubicBezTo>
                    <a:pt x="7229" y="5717"/>
                    <a:pt x="7220" y="5722"/>
                    <a:pt x="7213" y="5726"/>
                  </a:cubicBezTo>
                  <a:lnTo>
                    <a:pt x="7187" y="5740"/>
                  </a:lnTo>
                  <a:lnTo>
                    <a:pt x="7162" y="5756"/>
                  </a:lnTo>
                  <a:lnTo>
                    <a:pt x="7139" y="5773"/>
                  </a:lnTo>
                  <a:cubicBezTo>
                    <a:pt x="7131" y="5778"/>
                    <a:pt x="7124" y="5784"/>
                    <a:pt x="7116" y="5791"/>
                  </a:cubicBezTo>
                  <a:cubicBezTo>
                    <a:pt x="7055" y="5839"/>
                    <a:pt x="7005" y="5902"/>
                    <a:pt x="6965" y="5968"/>
                  </a:cubicBezTo>
                  <a:cubicBezTo>
                    <a:pt x="6955" y="5985"/>
                    <a:pt x="6944" y="6001"/>
                    <a:pt x="6935" y="6020"/>
                  </a:cubicBezTo>
                  <a:cubicBezTo>
                    <a:pt x="6925" y="6037"/>
                    <a:pt x="6917" y="6054"/>
                    <a:pt x="6908" y="6071"/>
                  </a:cubicBezTo>
                  <a:cubicBezTo>
                    <a:pt x="6892" y="6108"/>
                    <a:pt x="6877" y="6144"/>
                    <a:pt x="6864" y="6181"/>
                  </a:cubicBezTo>
                  <a:lnTo>
                    <a:pt x="6858" y="6194"/>
                  </a:lnTo>
                  <a:lnTo>
                    <a:pt x="6854" y="6204"/>
                  </a:lnTo>
                  <a:lnTo>
                    <a:pt x="6848" y="6226"/>
                  </a:lnTo>
                  <a:cubicBezTo>
                    <a:pt x="6843" y="6241"/>
                    <a:pt x="6839" y="6254"/>
                    <a:pt x="6836" y="6268"/>
                  </a:cubicBezTo>
                  <a:cubicBezTo>
                    <a:pt x="6827" y="6296"/>
                    <a:pt x="6821" y="6323"/>
                    <a:pt x="6814" y="6349"/>
                  </a:cubicBezTo>
                  <a:cubicBezTo>
                    <a:pt x="6768" y="6549"/>
                    <a:pt x="6724" y="6740"/>
                    <a:pt x="6682" y="6922"/>
                  </a:cubicBezTo>
                  <a:cubicBezTo>
                    <a:pt x="6599" y="7280"/>
                    <a:pt x="6524" y="7593"/>
                    <a:pt x="6461" y="7836"/>
                  </a:cubicBezTo>
                  <a:cubicBezTo>
                    <a:pt x="6395" y="8090"/>
                    <a:pt x="6329" y="8340"/>
                    <a:pt x="6264" y="8587"/>
                  </a:cubicBezTo>
                  <a:cubicBezTo>
                    <a:pt x="6232" y="8711"/>
                    <a:pt x="6199" y="8832"/>
                    <a:pt x="6166" y="8954"/>
                  </a:cubicBezTo>
                  <a:lnTo>
                    <a:pt x="6118" y="9136"/>
                  </a:lnTo>
                  <a:cubicBezTo>
                    <a:pt x="6102" y="9194"/>
                    <a:pt x="6085" y="9249"/>
                    <a:pt x="6065" y="9304"/>
                  </a:cubicBezTo>
                  <a:cubicBezTo>
                    <a:pt x="6028" y="9412"/>
                    <a:pt x="5983" y="9514"/>
                    <a:pt x="5928" y="9602"/>
                  </a:cubicBezTo>
                  <a:cubicBezTo>
                    <a:pt x="5901" y="9645"/>
                    <a:pt x="5870" y="9685"/>
                    <a:pt x="5839" y="9718"/>
                  </a:cubicBezTo>
                  <a:cubicBezTo>
                    <a:pt x="5807" y="9751"/>
                    <a:pt x="5774" y="9780"/>
                    <a:pt x="5741" y="9798"/>
                  </a:cubicBezTo>
                  <a:cubicBezTo>
                    <a:pt x="5708" y="9817"/>
                    <a:pt x="5673" y="9829"/>
                    <a:pt x="5638" y="9834"/>
                  </a:cubicBezTo>
                  <a:cubicBezTo>
                    <a:pt x="5622" y="9837"/>
                    <a:pt x="5605" y="9838"/>
                    <a:pt x="5589" y="9838"/>
                  </a:cubicBezTo>
                  <a:cubicBezTo>
                    <a:pt x="5568" y="9838"/>
                    <a:pt x="5548" y="9836"/>
                    <a:pt x="5528" y="9831"/>
                  </a:cubicBezTo>
                  <a:cubicBezTo>
                    <a:pt x="5495" y="9824"/>
                    <a:pt x="5462" y="9812"/>
                    <a:pt x="5430" y="9791"/>
                  </a:cubicBezTo>
                  <a:cubicBezTo>
                    <a:pt x="5397" y="9771"/>
                    <a:pt x="5365" y="9744"/>
                    <a:pt x="5335" y="9712"/>
                  </a:cubicBezTo>
                  <a:cubicBezTo>
                    <a:pt x="5275" y="9647"/>
                    <a:pt x="5221" y="9563"/>
                    <a:pt x="5177" y="9471"/>
                  </a:cubicBezTo>
                  <a:cubicBezTo>
                    <a:pt x="5131" y="9380"/>
                    <a:pt x="5093" y="9281"/>
                    <a:pt x="5063" y="9180"/>
                  </a:cubicBezTo>
                  <a:cubicBezTo>
                    <a:pt x="5055" y="9154"/>
                    <a:pt x="5047" y="9130"/>
                    <a:pt x="5040" y="9104"/>
                  </a:cubicBezTo>
                  <a:cubicBezTo>
                    <a:pt x="5032" y="9077"/>
                    <a:pt x="5023" y="9049"/>
                    <a:pt x="5017" y="9022"/>
                  </a:cubicBezTo>
                  <a:cubicBezTo>
                    <a:pt x="5001" y="8966"/>
                    <a:pt x="4986" y="8913"/>
                    <a:pt x="4970" y="8858"/>
                  </a:cubicBezTo>
                  <a:cubicBezTo>
                    <a:pt x="4940" y="8749"/>
                    <a:pt x="4909" y="8641"/>
                    <a:pt x="4878" y="8533"/>
                  </a:cubicBezTo>
                  <a:cubicBezTo>
                    <a:pt x="4759" y="8104"/>
                    <a:pt x="4642" y="7686"/>
                    <a:pt x="4529" y="7279"/>
                  </a:cubicBezTo>
                  <a:cubicBezTo>
                    <a:pt x="4472" y="7069"/>
                    <a:pt x="4414" y="6864"/>
                    <a:pt x="4357" y="6660"/>
                  </a:cubicBezTo>
                  <a:cubicBezTo>
                    <a:pt x="4346" y="6618"/>
                    <a:pt x="4334" y="6576"/>
                    <a:pt x="4320" y="6535"/>
                  </a:cubicBezTo>
                  <a:cubicBezTo>
                    <a:pt x="4313" y="6515"/>
                    <a:pt x="4307" y="6494"/>
                    <a:pt x="4298" y="6474"/>
                  </a:cubicBezTo>
                  <a:lnTo>
                    <a:pt x="4288" y="6445"/>
                  </a:lnTo>
                  <a:lnTo>
                    <a:pt x="4276" y="6415"/>
                  </a:lnTo>
                  <a:cubicBezTo>
                    <a:pt x="4244" y="6338"/>
                    <a:pt x="4205" y="6268"/>
                    <a:pt x="4161" y="6206"/>
                  </a:cubicBezTo>
                  <a:cubicBezTo>
                    <a:pt x="4115" y="6145"/>
                    <a:pt x="4064" y="6093"/>
                    <a:pt x="4005" y="6052"/>
                  </a:cubicBezTo>
                  <a:cubicBezTo>
                    <a:pt x="3947" y="6010"/>
                    <a:pt x="3879" y="5979"/>
                    <a:pt x="3809" y="5963"/>
                  </a:cubicBezTo>
                  <a:cubicBezTo>
                    <a:pt x="3768" y="5953"/>
                    <a:pt x="3725" y="5948"/>
                    <a:pt x="3683" y="5948"/>
                  </a:cubicBezTo>
                  <a:cubicBezTo>
                    <a:pt x="3652" y="5948"/>
                    <a:pt x="3620" y="5950"/>
                    <a:pt x="3589" y="5956"/>
                  </a:cubicBezTo>
                  <a:cubicBezTo>
                    <a:pt x="3518" y="5968"/>
                    <a:pt x="3452" y="5995"/>
                    <a:pt x="3390" y="6031"/>
                  </a:cubicBezTo>
                  <a:cubicBezTo>
                    <a:pt x="3267" y="6103"/>
                    <a:pt x="3165" y="6218"/>
                    <a:pt x="3087" y="6360"/>
                  </a:cubicBezTo>
                  <a:cubicBezTo>
                    <a:pt x="3046" y="6431"/>
                    <a:pt x="3012" y="6508"/>
                    <a:pt x="2986" y="6589"/>
                  </a:cubicBezTo>
                  <a:cubicBezTo>
                    <a:pt x="2971" y="6629"/>
                    <a:pt x="2960" y="6671"/>
                    <a:pt x="2948" y="6710"/>
                  </a:cubicBezTo>
                  <a:cubicBezTo>
                    <a:pt x="2942" y="6735"/>
                    <a:pt x="2933" y="6758"/>
                    <a:pt x="2927" y="6782"/>
                  </a:cubicBezTo>
                  <a:cubicBezTo>
                    <a:pt x="2899" y="6874"/>
                    <a:pt x="2870" y="6965"/>
                    <a:pt x="2845" y="7054"/>
                  </a:cubicBezTo>
                  <a:cubicBezTo>
                    <a:pt x="2630" y="7777"/>
                    <a:pt x="2450" y="8464"/>
                    <a:pt x="2302" y="9111"/>
                  </a:cubicBezTo>
                  <a:cubicBezTo>
                    <a:pt x="2169" y="9700"/>
                    <a:pt x="2055" y="10255"/>
                    <a:pt x="1955" y="10780"/>
                  </a:cubicBezTo>
                  <a:cubicBezTo>
                    <a:pt x="1906" y="11042"/>
                    <a:pt x="1860" y="11296"/>
                    <a:pt x="1819" y="11543"/>
                  </a:cubicBezTo>
                  <a:cubicBezTo>
                    <a:pt x="1808" y="11604"/>
                    <a:pt x="1799" y="11663"/>
                    <a:pt x="1788" y="11722"/>
                  </a:cubicBezTo>
                  <a:cubicBezTo>
                    <a:pt x="1779" y="11765"/>
                    <a:pt x="1769" y="11808"/>
                    <a:pt x="1756" y="11848"/>
                  </a:cubicBezTo>
                  <a:cubicBezTo>
                    <a:pt x="1749" y="11869"/>
                    <a:pt x="1742" y="11888"/>
                    <a:pt x="1734" y="11908"/>
                  </a:cubicBezTo>
                  <a:lnTo>
                    <a:pt x="1733" y="11910"/>
                  </a:lnTo>
                  <a:lnTo>
                    <a:pt x="1731" y="11912"/>
                  </a:lnTo>
                  <a:lnTo>
                    <a:pt x="1728" y="11915"/>
                  </a:lnTo>
                  <a:cubicBezTo>
                    <a:pt x="1724" y="11918"/>
                    <a:pt x="1722" y="11918"/>
                    <a:pt x="1719" y="11918"/>
                  </a:cubicBezTo>
                  <a:cubicBezTo>
                    <a:pt x="1717" y="11917"/>
                    <a:pt x="1714" y="11915"/>
                    <a:pt x="1714" y="11913"/>
                  </a:cubicBezTo>
                  <a:cubicBezTo>
                    <a:pt x="1713" y="11910"/>
                    <a:pt x="1713" y="11909"/>
                    <a:pt x="1713" y="11907"/>
                  </a:cubicBezTo>
                  <a:lnTo>
                    <a:pt x="1713" y="11902"/>
                  </a:lnTo>
                  <a:lnTo>
                    <a:pt x="1708" y="11887"/>
                  </a:lnTo>
                  <a:cubicBezTo>
                    <a:pt x="1706" y="11878"/>
                    <a:pt x="1704" y="11866"/>
                    <a:pt x="1702" y="11856"/>
                  </a:cubicBezTo>
                  <a:cubicBezTo>
                    <a:pt x="1697" y="11832"/>
                    <a:pt x="1692" y="11807"/>
                    <a:pt x="1687" y="11783"/>
                  </a:cubicBezTo>
                  <a:cubicBezTo>
                    <a:pt x="1677" y="11731"/>
                    <a:pt x="1666" y="11682"/>
                    <a:pt x="1658" y="11633"/>
                  </a:cubicBezTo>
                  <a:cubicBezTo>
                    <a:pt x="1578" y="11235"/>
                    <a:pt x="1504" y="10866"/>
                    <a:pt x="1436" y="10523"/>
                  </a:cubicBezTo>
                  <a:cubicBezTo>
                    <a:pt x="1161" y="9152"/>
                    <a:pt x="962" y="8207"/>
                    <a:pt x="806" y="7557"/>
                  </a:cubicBezTo>
                  <a:cubicBezTo>
                    <a:pt x="528" y="6395"/>
                    <a:pt x="389" y="6178"/>
                    <a:pt x="202" y="6178"/>
                  </a:cubicBezTo>
                  <a:cubicBezTo>
                    <a:pt x="180" y="6178"/>
                    <a:pt x="157" y="6181"/>
                    <a:pt x="134" y="6186"/>
                  </a:cubicBezTo>
                  <a:cubicBezTo>
                    <a:pt x="0" y="6213"/>
                    <a:pt x="102" y="7264"/>
                    <a:pt x="366" y="8933"/>
                  </a:cubicBezTo>
                  <a:cubicBezTo>
                    <a:pt x="498" y="9767"/>
                    <a:pt x="667" y="10757"/>
                    <a:pt x="870" y="11848"/>
                  </a:cubicBezTo>
                  <a:cubicBezTo>
                    <a:pt x="877" y="11882"/>
                    <a:pt x="882" y="11917"/>
                    <a:pt x="890" y="11951"/>
                  </a:cubicBezTo>
                  <a:lnTo>
                    <a:pt x="898" y="12001"/>
                  </a:lnTo>
                  <a:lnTo>
                    <a:pt x="911" y="12060"/>
                  </a:lnTo>
                  <a:lnTo>
                    <a:pt x="918" y="12091"/>
                  </a:lnTo>
                  <a:lnTo>
                    <a:pt x="920" y="12102"/>
                  </a:lnTo>
                  <a:lnTo>
                    <a:pt x="923" y="12114"/>
                  </a:lnTo>
                  <a:lnTo>
                    <a:pt x="930" y="12139"/>
                  </a:lnTo>
                  <a:lnTo>
                    <a:pt x="944" y="12188"/>
                  </a:lnTo>
                  <a:lnTo>
                    <a:pt x="957" y="12236"/>
                  </a:lnTo>
                  <a:lnTo>
                    <a:pt x="966" y="12261"/>
                  </a:lnTo>
                  <a:lnTo>
                    <a:pt x="976" y="12285"/>
                  </a:lnTo>
                  <a:lnTo>
                    <a:pt x="993" y="12332"/>
                  </a:lnTo>
                  <a:cubicBezTo>
                    <a:pt x="999" y="12348"/>
                    <a:pt x="1006" y="12363"/>
                    <a:pt x="1013" y="12377"/>
                  </a:cubicBezTo>
                  <a:cubicBezTo>
                    <a:pt x="1020" y="12392"/>
                    <a:pt x="1026" y="12408"/>
                    <a:pt x="1035" y="12423"/>
                  </a:cubicBezTo>
                  <a:cubicBezTo>
                    <a:pt x="1051" y="12452"/>
                    <a:pt x="1065" y="12482"/>
                    <a:pt x="1084" y="12509"/>
                  </a:cubicBezTo>
                  <a:cubicBezTo>
                    <a:pt x="1094" y="12522"/>
                    <a:pt x="1101" y="12537"/>
                    <a:pt x="1111" y="12549"/>
                  </a:cubicBezTo>
                  <a:lnTo>
                    <a:pt x="1140" y="12587"/>
                  </a:lnTo>
                  <a:cubicBezTo>
                    <a:pt x="1150" y="12600"/>
                    <a:pt x="1161" y="12611"/>
                    <a:pt x="1171" y="12623"/>
                  </a:cubicBezTo>
                  <a:cubicBezTo>
                    <a:pt x="1182" y="12634"/>
                    <a:pt x="1193" y="12648"/>
                    <a:pt x="1203" y="12658"/>
                  </a:cubicBezTo>
                  <a:cubicBezTo>
                    <a:pt x="1226" y="12680"/>
                    <a:pt x="1250" y="12701"/>
                    <a:pt x="1274" y="12719"/>
                  </a:cubicBezTo>
                  <a:cubicBezTo>
                    <a:pt x="1299" y="12739"/>
                    <a:pt x="1326" y="12753"/>
                    <a:pt x="1353" y="12771"/>
                  </a:cubicBezTo>
                  <a:cubicBezTo>
                    <a:pt x="1366" y="12779"/>
                    <a:pt x="1381" y="12785"/>
                    <a:pt x="1395" y="12793"/>
                  </a:cubicBezTo>
                  <a:lnTo>
                    <a:pt x="1414" y="12803"/>
                  </a:lnTo>
                  <a:lnTo>
                    <a:pt x="1436" y="12811"/>
                  </a:lnTo>
                  <a:cubicBezTo>
                    <a:pt x="1494" y="12834"/>
                    <a:pt x="1554" y="12852"/>
                    <a:pt x="1617" y="12859"/>
                  </a:cubicBezTo>
                  <a:cubicBezTo>
                    <a:pt x="1647" y="12864"/>
                    <a:pt x="1678" y="12866"/>
                    <a:pt x="1709" y="12866"/>
                  </a:cubicBezTo>
                  <a:cubicBezTo>
                    <a:pt x="1804" y="12866"/>
                    <a:pt x="1899" y="12846"/>
                    <a:pt x="1987" y="12807"/>
                  </a:cubicBezTo>
                  <a:cubicBezTo>
                    <a:pt x="2102" y="12756"/>
                    <a:pt x="2208" y="12676"/>
                    <a:pt x="2295" y="12567"/>
                  </a:cubicBezTo>
                  <a:cubicBezTo>
                    <a:pt x="2340" y="12513"/>
                    <a:pt x="2379" y="12454"/>
                    <a:pt x="2415" y="12391"/>
                  </a:cubicBezTo>
                  <a:lnTo>
                    <a:pt x="2440" y="12343"/>
                  </a:lnTo>
                  <a:cubicBezTo>
                    <a:pt x="2449" y="12327"/>
                    <a:pt x="2456" y="12309"/>
                    <a:pt x="2465" y="12293"/>
                  </a:cubicBezTo>
                  <a:cubicBezTo>
                    <a:pt x="2472" y="12277"/>
                    <a:pt x="2480" y="12259"/>
                    <a:pt x="2487" y="12243"/>
                  </a:cubicBezTo>
                  <a:cubicBezTo>
                    <a:pt x="2494" y="12227"/>
                    <a:pt x="2502" y="12208"/>
                    <a:pt x="2507" y="12194"/>
                  </a:cubicBezTo>
                  <a:cubicBezTo>
                    <a:pt x="2542" y="12103"/>
                    <a:pt x="2568" y="12011"/>
                    <a:pt x="2589" y="11917"/>
                  </a:cubicBezTo>
                  <a:cubicBezTo>
                    <a:pt x="2595" y="11893"/>
                    <a:pt x="2599" y="11870"/>
                    <a:pt x="2603" y="11844"/>
                  </a:cubicBezTo>
                  <a:lnTo>
                    <a:pt x="2612" y="11786"/>
                  </a:lnTo>
                  <a:cubicBezTo>
                    <a:pt x="2619" y="11749"/>
                    <a:pt x="2626" y="11713"/>
                    <a:pt x="2631" y="11676"/>
                  </a:cubicBezTo>
                  <a:cubicBezTo>
                    <a:pt x="2644" y="11601"/>
                    <a:pt x="2657" y="11526"/>
                    <a:pt x="2670" y="11452"/>
                  </a:cubicBezTo>
                  <a:cubicBezTo>
                    <a:pt x="2684" y="11377"/>
                    <a:pt x="2697" y="11303"/>
                    <a:pt x="2711" y="11227"/>
                  </a:cubicBezTo>
                  <a:cubicBezTo>
                    <a:pt x="2724" y="11151"/>
                    <a:pt x="2739" y="11076"/>
                    <a:pt x="2751" y="11000"/>
                  </a:cubicBezTo>
                  <a:cubicBezTo>
                    <a:pt x="2808" y="10696"/>
                    <a:pt x="2866" y="10390"/>
                    <a:pt x="2929" y="10081"/>
                  </a:cubicBezTo>
                  <a:cubicBezTo>
                    <a:pt x="3074" y="9356"/>
                    <a:pt x="3232" y="8614"/>
                    <a:pt x="3405" y="7864"/>
                  </a:cubicBezTo>
                  <a:cubicBezTo>
                    <a:pt x="3426" y="7771"/>
                    <a:pt x="3448" y="7676"/>
                    <a:pt x="3470" y="7583"/>
                  </a:cubicBezTo>
                  <a:cubicBezTo>
                    <a:pt x="3492" y="7488"/>
                    <a:pt x="3514" y="7395"/>
                    <a:pt x="3538" y="7300"/>
                  </a:cubicBezTo>
                  <a:lnTo>
                    <a:pt x="3605" y="7019"/>
                  </a:lnTo>
                  <a:lnTo>
                    <a:pt x="3624" y="6947"/>
                  </a:lnTo>
                  <a:lnTo>
                    <a:pt x="3631" y="6912"/>
                  </a:lnTo>
                  <a:lnTo>
                    <a:pt x="3634" y="6903"/>
                  </a:lnTo>
                  <a:lnTo>
                    <a:pt x="3636" y="6898"/>
                  </a:lnTo>
                  <a:lnTo>
                    <a:pt x="3636" y="6897"/>
                  </a:lnTo>
                  <a:lnTo>
                    <a:pt x="3636" y="6895"/>
                  </a:lnTo>
                  <a:cubicBezTo>
                    <a:pt x="3636" y="6888"/>
                    <a:pt x="3637" y="6882"/>
                    <a:pt x="3637" y="6876"/>
                  </a:cubicBezTo>
                  <a:cubicBezTo>
                    <a:pt x="3640" y="6863"/>
                    <a:pt x="3643" y="6848"/>
                    <a:pt x="3651" y="6833"/>
                  </a:cubicBezTo>
                  <a:cubicBezTo>
                    <a:pt x="3658" y="6818"/>
                    <a:pt x="3672" y="6805"/>
                    <a:pt x="3688" y="6802"/>
                  </a:cubicBezTo>
                  <a:cubicBezTo>
                    <a:pt x="3690" y="6801"/>
                    <a:pt x="3692" y="6801"/>
                    <a:pt x="3694" y="6801"/>
                  </a:cubicBezTo>
                  <a:cubicBezTo>
                    <a:pt x="3708" y="6801"/>
                    <a:pt x="3722" y="6809"/>
                    <a:pt x="3731" y="6820"/>
                  </a:cubicBezTo>
                  <a:cubicBezTo>
                    <a:pt x="3742" y="6832"/>
                    <a:pt x="3750" y="6848"/>
                    <a:pt x="3759" y="6865"/>
                  </a:cubicBezTo>
                  <a:lnTo>
                    <a:pt x="3766" y="6879"/>
                  </a:lnTo>
                  <a:cubicBezTo>
                    <a:pt x="3766" y="6880"/>
                    <a:pt x="3767" y="6880"/>
                    <a:pt x="3767" y="6882"/>
                  </a:cubicBezTo>
                  <a:lnTo>
                    <a:pt x="3772" y="6901"/>
                  </a:lnTo>
                  <a:lnTo>
                    <a:pt x="3785" y="6935"/>
                  </a:lnTo>
                  <a:lnTo>
                    <a:pt x="3833" y="7075"/>
                  </a:lnTo>
                  <a:cubicBezTo>
                    <a:pt x="3865" y="7167"/>
                    <a:pt x="3898" y="7260"/>
                    <a:pt x="3928" y="7354"/>
                  </a:cubicBezTo>
                  <a:cubicBezTo>
                    <a:pt x="3992" y="7540"/>
                    <a:pt x="4056" y="7726"/>
                    <a:pt x="4119" y="7911"/>
                  </a:cubicBezTo>
                  <a:cubicBezTo>
                    <a:pt x="4247" y="8282"/>
                    <a:pt x="4372" y="8652"/>
                    <a:pt x="4497" y="9019"/>
                  </a:cubicBezTo>
                  <a:cubicBezTo>
                    <a:pt x="4513" y="9065"/>
                    <a:pt x="4528" y="9110"/>
                    <a:pt x="4544" y="9158"/>
                  </a:cubicBezTo>
                  <a:lnTo>
                    <a:pt x="4567" y="9226"/>
                  </a:lnTo>
                  <a:lnTo>
                    <a:pt x="4580" y="9262"/>
                  </a:lnTo>
                  <a:lnTo>
                    <a:pt x="4593" y="9299"/>
                  </a:lnTo>
                  <a:cubicBezTo>
                    <a:pt x="4628" y="9399"/>
                    <a:pt x="4669" y="9497"/>
                    <a:pt x="4717" y="9594"/>
                  </a:cubicBezTo>
                  <a:cubicBezTo>
                    <a:pt x="4766" y="9690"/>
                    <a:pt x="4823" y="9787"/>
                    <a:pt x="4892" y="9879"/>
                  </a:cubicBezTo>
                  <a:cubicBezTo>
                    <a:pt x="4962" y="9973"/>
                    <a:pt x="5047" y="10062"/>
                    <a:pt x="5158" y="10135"/>
                  </a:cubicBezTo>
                  <a:cubicBezTo>
                    <a:pt x="5214" y="10172"/>
                    <a:pt x="5275" y="10202"/>
                    <a:pt x="5343" y="10223"/>
                  </a:cubicBezTo>
                  <a:cubicBezTo>
                    <a:pt x="5409" y="10245"/>
                    <a:pt x="5479" y="10258"/>
                    <a:pt x="5549" y="10259"/>
                  </a:cubicBezTo>
                  <a:cubicBezTo>
                    <a:pt x="5554" y="10259"/>
                    <a:pt x="5558" y="10259"/>
                    <a:pt x="5563" y="10259"/>
                  </a:cubicBezTo>
                  <a:cubicBezTo>
                    <a:pt x="5627" y="10259"/>
                    <a:pt x="5691" y="10252"/>
                    <a:pt x="5753" y="10236"/>
                  </a:cubicBezTo>
                  <a:cubicBezTo>
                    <a:pt x="5821" y="10218"/>
                    <a:pt x="5885" y="10191"/>
                    <a:pt x="5942" y="10157"/>
                  </a:cubicBezTo>
                  <a:cubicBezTo>
                    <a:pt x="6058" y="10087"/>
                    <a:pt x="6145" y="9994"/>
                    <a:pt x="6211" y="9900"/>
                  </a:cubicBezTo>
                  <a:cubicBezTo>
                    <a:pt x="6278" y="9806"/>
                    <a:pt x="6328" y="9710"/>
                    <a:pt x="6368" y="9613"/>
                  </a:cubicBezTo>
                  <a:cubicBezTo>
                    <a:pt x="6406" y="9523"/>
                    <a:pt x="6436" y="9434"/>
                    <a:pt x="6462" y="9346"/>
                  </a:cubicBezTo>
                  <a:cubicBezTo>
                    <a:pt x="6476" y="9301"/>
                    <a:pt x="6487" y="9256"/>
                    <a:pt x="6497" y="9212"/>
                  </a:cubicBezTo>
                  <a:cubicBezTo>
                    <a:pt x="6508" y="9170"/>
                    <a:pt x="6517" y="9130"/>
                    <a:pt x="6527" y="9088"/>
                  </a:cubicBezTo>
                  <a:cubicBezTo>
                    <a:pt x="6568" y="8921"/>
                    <a:pt x="6608" y="8757"/>
                    <a:pt x="6648" y="8594"/>
                  </a:cubicBezTo>
                  <a:cubicBezTo>
                    <a:pt x="6726" y="8267"/>
                    <a:pt x="6805" y="7945"/>
                    <a:pt x="6880" y="7629"/>
                  </a:cubicBezTo>
                  <a:cubicBezTo>
                    <a:pt x="6956" y="7314"/>
                    <a:pt x="7030" y="7005"/>
                    <a:pt x="7102" y="6703"/>
                  </a:cubicBezTo>
                  <a:cubicBezTo>
                    <a:pt x="7139" y="6555"/>
                    <a:pt x="7174" y="6388"/>
                    <a:pt x="7212" y="6289"/>
                  </a:cubicBezTo>
                  <a:cubicBezTo>
                    <a:pt x="7228" y="6245"/>
                    <a:pt x="7249" y="6202"/>
                    <a:pt x="7277" y="6165"/>
                  </a:cubicBezTo>
                  <a:cubicBezTo>
                    <a:pt x="7306" y="6127"/>
                    <a:pt x="7344" y="6095"/>
                    <a:pt x="7390" y="6081"/>
                  </a:cubicBezTo>
                  <a:cubicBezTo>
                    <a:pt x="7413" y="6072"/>
                    <a:pt x="7437" y="6068"/>
                    <a:pt x="7462" y="6068"/>
                  </a:cubicBezTo>
                  <a:cubicBezTo>
                    <a:pt x="7469" y="6068"/>
                    <a:pt x="7476" y="6068"/>
                    <a:pt x="7483" y="6069"/>
                  </a:cubicBezTo>
                  <a:cubicBezTo>
                    <a:pt x="7516" y="6071"/>
                    <a:pt x="7546" y="6084"/>
                    <a:pt x="7572" y="6101"/>
                  </a:cubicBezTo>
                  <a:cubicBezTo>
                    <a:pt x="7623" y="6136"/>
                    <a:pt x="7661" y="6189"/>
                    <a:pt x="7690" y="6245"/>
                  </a:cubicBezTo>
                  <a:cubicBezTo>
                    <a:pt x="7696" y="6258"/>
                    <a:pt x="7703" y="6273"/>
                    <a:pt x="7709" y="6288"/>
                  </a:cubicBezTo>
                  <a:cubicBezTo>
                    <a:pt x="7712" y="6296"/>
                    <a:pt x="7714" y="6301"/>
                    <a:pt x="7719" y="6311"/>
                  </a:cubicBezTo>
                  <a:cubicBezTo>
                    <a:pt x="7723" y="6320"/>
                    <a:pt x="7725" y="6329"/>
                    <a:pt x="7729" y="6340"/>
                  </a:cubicBezTo>
                  <a:cubicBezTo>
                    <a:pt x="7743" y="6380"/>
                    <a:pt x="7755" y="6420"/>
                    <a:pt x="7766" y="6461"/>
                  </a:cubicBezTo>
                  <a:cubicBezTo>
                    <a:pt x="7786" y="6543"/>
                    <a:pt x="7799" y="6628"/>
                    <a:pt x="7806" y="6710"/>
                  </a:cubicBezTo>
                  <a:cubicBezTo>
                    <a:pt x="7811" y="6801"/>
                    <a:pt x="7819" y="6891"/>
                    <a:pt x="7824" y="6978"/>
                  </a:cubicBezTo>
                  <a:cubicBezTo>
                    <a:pt x="7830" y="7068"/>
                    <a:pt x="7840" y="7155"/>
                    <a:pt x="7848" y="7242"/>
                  </a:cubicBezTo>
                  <a:cubicBezTo>
                    <a:pt x="7857" y="7330"/>
                    <a:pt x="7868" y="7414"/>
                    <a:pt x="7879" y="7499"/>
                  </a:cubicBezTo>
                  <a:cubicBezTo>
                    <a:pt x="7883" y="7541"/>
                    <a:pt x="7891" y="7583"/>
                    <a:pt x="7896" y="7624"/>
                  </a:cubicBezTo>
                  <a:cubicBezTo>
                    <a:pt x="7902" y="7665"/>
                    <a:pt x="7908" y="7706"/>
                    <a:pt x="7915" y="7746"/>
                  </a:cubicBezTo>
                  <a:cubicBezTo>
                    <a:pt x="8021" y="8396"/>
                    <a:pt x="8182" y="8950"/>
                    <a:pt x="8346" y="9396"/>
                  </a:cubicBezTo>
                  <a:cubicBezTo>
                    <a:pt x="8512" y="9842"/>
                    <a:pt x="8675" y="10179"/>
                    <a:pt x="8797" y="10404"/>
                  </a:cubicBezTo>
                  <a:cubicBezTo>
                    <a:pt x="8857" y="10516"/>
                    <a:pt x="8910" y="10599"/>
                    <a:pt x="8947" y="10656"/>
                  </a:cubicBezTo>
                  <a:cubicBezTo>
                    <a:pt x="8981" y="10709"/>
                    <a:pt x="9004" y="10736"/>
                    <a:pt x="9011" y="10736"/>
                  </a:cubicBezTo>
                  <a:cubicBezTo>
                    <a:pt x="9012" y="10736"/>
                    <a:pt x="9012" y="10736"/>
                    <a:pt x="9012" y="10736"/>
                  </a:cubicBezTo>
                  <a:cubicBezTo>
                    <a:pt x="9045" y="10717"/>
                    <a:pt x="9065" y="10688"/>
                    <a:pt x="9071" y="10647"/>
                  </a:cubicBezTo>
                  <a:cubicBezTo>
                    <a:pt x="9072" y="10651"/>
                    <a:pt x="9075" y="10655"/>
                    <a:pt x="9077" y="10657"/>
                  </a:cubicBezTo>
                  <a:lnTo>
                    <a:pt x="9103" y="10700"/>
                  </a:lnTo>
                  <a:cubicBezTo>
                    <a:pt x="9113" y="10715"/>
                    <a:pt x="9121" y="10728"/>
                    <a:pt x="9130" y="10742"/>
                  </a:cubicBezTo>
                  <a:cubicBezTo>
                    <a:pt x="9149" y="10769"/>
                    <a:pt x="9168" y="10797"/>
                    <a:pt x="9188" y="10824"/>
                  </a:cubicBezTo>
                  <a:cubicBezTo>
                    <a:pt x="9207" y="10851"/>
                    <a:pt x="9226" y="10877"/>
                    <a:pt x="9244" y="10905"/>
                  </a:cubicBezTo>
                  <a:cubicBezTo>
                    <a:pt x="9263" y="10932"/>
                    <a:pt x="9282" y="10959"/>
                    <a:pt x="9302" y="10986"/>
                  </a:cubicBezTo>
                  <a:cubicBezTo>
                    <a:pt x="9323" y="11013"/>
                    <a:pt x="9342" y="11039"/>
                    <a:pt x="9362" y="11065"/>
                  </a:cubicBezTo>
                  <a:cubicBezTo>
                    <a:pt x="9383" y="11091"/>
                    <a:pt x="9404" y="11118"/>
                    <a:pt x="9426" y="11142"/>
                  </a:cubicBezTo>
                  <a:cubicBezTo>
                    <a:pt x="9594" y="11345"/>
                    <a:pt x="9779" y="11527"/>
                    <a:pt x="9976" y="11687"/>
                  </a:cubicBezTo>
                  <a:cubicBezTo>
                    <a:pt x="10173" y="11847"/>
                    <a:pt x="10386" y="11983"/>
                    <a:pt x="10607" y="12089"/>
                  </a:cubicBezTo>
                  <a:cubicBezTo>
                    <a:pt x="10829" y="12193"/>
                    <a:pt x="11061" y="12267"/>
                    <a:pt x="11295" y="12300"/>
                  </a:cubicBezTo>
                  <a:cubicBezTo>
                    <a:pt x="11387" y="12312"/>
                    <a:pt x="11479" y="12319"/>
                    <a:pt x="11571" y="12319"/>
                  </a:cubicBezTo>
                  <a:cubicBezTo>
                    <a:pt x="11710" y="12319"/>
                    <a:pt x="11846" y="12304"/>
                    <a:pt x="11976" y="12277"/>
                  </a:cubicBezTo>
                  <a:cubicBezTo>
                    <a:pt x="12191" y="12231"/>
                    <a:pt x="12391" y="12154"/>
                    <a:pt x="12565" y="12053"/>
                  </a:cubicBezTo>
                  <a:cubicBezTo>
                    <a:pt x="12741" y="11955"/>
                    <a:pt x="12892" y="11835"/>
                    <a:pt x="13025" y="11713"/>
                  </a:cubicBezTo>
                  <a:cubicBezTo>
                    <a:pt x="13159" y="11591"/>
                    <a:pt x="13273" y="11462"/>
                    <a:pt x="13374" y="11335"/>
                  </a:cubicBezTo>
                  <a:cubicBezTo>
                    <a:pt x="13475" y="11209"/>
                    <a:pt x="13560" y="11086"/>
                    <a:pt x="13637" y="10968"/>
                  </a:cubicBezTo>
                  <a:cubicBezTo>
                    <a:pt x="13713" y="10849"/>
                    <a:pt x="13779" y="10737"/>
                    <a:pt x="13837" y="10631"/>
                  </a:cubicBezTo>
                  <a:cubicBezTo>
                    <a:pt x="13895" y="10527"/>
                    <a:pt x="13945" y="10431"/>
                    <a:pt x="13988" y="10341"/>
                  </a:cubicBezTo>
                  <a:cubicBezTo>
                    <a:pt x="14076" y="10166"/>
                    <a:pt x="14136" y="10027"/>
                    <a:pt x="14174" y="9930"/>
                  </a:cubicBezTo>
                  <a:cubicBezTo>
                    <a:pt x="14216" y="9847"/>
                    <a:pt x="14230" y="9793"/>
                    <a:pt x="14221" y="9789"/>
                  </a:cubicBezTo>
                  <a:cubicBezTo>
                    <a:pt x="14203" y="9780"/>
                    <a:pt x="14184" y="9776"/>
                    <a:pt x="14166" y="9776"/>
                  </a:cubicBezTo>
                  <a:cubicBezTo>
                    <a:pt x="14089" y="9776"/>
                    <a:pt x="14015" y="9853"/>
                    <a:pt x="13935" y="9973"/>
                  </a:cubicBezTo>
                  <a:cubicBezTo>
                    <a:pt x="13887" y="10046"/>
                    <a:pt x="13835" y="10136"/>
                    <a:pt x="13780" y="10234"/>
                  </a:cubicBezTo>
                  <a:cubicBezTo>
                    <a:pt x="13725" y="10333"/>
                    <a:pt x="13665" y="10440"/>
                    <a:pt x="13597" y="10544"/>
                  </a:cubicBezTo>
                  <a:cubicBezTo>
                    <a:pt x="13703" y="10340"/>
                    <a:pt x="13780" y="10151"/>
                    <a:pt x="13821" y="10008"/>
                  </a:cubicBezTo>
                  <a:cubicBezTo>
                    <a:pt x="13862" y="9867"/>
                    <a:pt x="13868" y="9771"/>
                    <a:pt x="13826" y="9749"/>
                  </a:cubicBezTo>
                  <a:cubicBezTo>
                    <a:pt x="13826" y="9749"/>
                    <a:pt x="13825" y="9749"/>
                    <a:pt x="13825" y="9749"/>
                  </a:cubicBezTo>
                  <a:cubicBezTo>
                    <a:pt x="13815" y="9749"/>
                    <a:pt x="13781" y="9811"/>
                    <a:pt x="13725" y="9919"/>
                  </a:cubicBezTo>
                  <a:cubicBezTo>
                    <a:pt x="13667" y="10030"/>
                    <a:pt x="13586" y="10191"/>
                    <a:pt x="13483" y="10382"/>
                  </a:cubicBezTo>
                  <a:cubicBezTo>
                    <a:pt x="13379" y="10571"/>
                    <a:pt x="13250" y="10793"/>
                    <a:pt x="13089" y="11013"/>
                  </a:cubicBezTo>
                  <a:cubicBezTo>
                    <a:pt x="12928" y="11233"/>
                    <a:pt x="12730" y="11452"/>
                    <a:pt x="12493" y="11622"/>
                  </a:cubicBezTo>
                  <a:cubicBezTo>
                    <a:pt x="12374" y="11706"/>
                    <a:pt x="12246" y="11778"/>
                    <a:pt x="12108" y="11831"/>
                  </a:cubicBezTo>
                  <a:cubicBezTo>
                    <a:pt x="12091" y="11839"/>
                    <a:pt x="12074" y="11843"/>
                    <a:pt x="12055" y="11850"/>
                  </a:cubicBezTo>
                  <a:lnTo>
                    <a:pt x="12004" y="11867"/>
                  </a:lnTo>
                  <a:lnTo>
                    <a:pt x="11950" y="11882"/>
                  </a:lnTo>
                  <a:cubicBezTo>
                    <a:pt x="11933" y="11887"/>
                    <a:pt x="11915" y="11893"/>
                    <a:pt x="11896" y="11896"/>
                  </a:cubicBezTo>
                  <a:cubicBezTo>
                    <a:pt x="11823" y="11913"/>
                    <a:pt x="11751" y="11924"/>
                    <a:pt x="11677" y="11931"/>
                  </a:cubicBezTo>
                  <a:cubicBezTo>
                    <a:pt x="11627" y="11935"/>
                    <a:pt x="11577" y="11938"/>
                    <a:pt x="11527" y="11938"/>
                  </a:cubicBezTo>
                  <a:cubicBezTo>
                    <a:pt x="11503" y="11938"/>
                    <a:pt x="11479" y="11937"/>
                    <a:pt x="11455" y="11936"/>
                  </a:cubicBezTo>
                  <a:cubicBezTo>
                    <a:pt x="11381" y="11930"/>
                    <a:pt x="11306" y="11924"/>
                    <a:pt x="11231" y="11909"/>
                  </a:cubicBezTo>
                  <a:cubicBezTo>
                    <a:pt x="11157" y="11894"/>
                    <a:pt x="11085" y="11878"/>
                    <a:pt x="11013" y="11855"/>
                  </a:cubicBezTo>
                  <a:cubicBezTo>
                    <a:pt x="10996" y="11850"/>
                    <a:pt x="10978" y="11844"/>
                    <a:pt x="10960" y="11838"/>
                  </a:cubicBezTo>
                  <a:cubicBezTo>
                    <a:pt x="10943" y="11831"/>
                    <a:pt x="10925" y="11826"/>
                    <a:pt x="10908" y="11818"/>
                  </a:cubicBezTo>
                  <a:cubicBezTo>
                    <a:pt x="10873" y="11806"/>
                    <a:pt x="10838" y="11792"/>
                    <a:pt x="10804" y="11778"/>
                  </a:cubicBezTo>
                  <a:cubicBezTo>
                    <a:pt x="10736" y="11749"/>
                    <a:pt x="10670" y="11715"/>
                    <a:pt x="10605" y="11681"/>
                  </a:cubicBezTo>
                  <a:cubicBezTo>
                    <a:pt x="10543" y="11645"/>
                    <a:pt x="10480" y="11609"/>
                    <a:pt x="10422" y="11570"/>
                  </a:cubicBezTo>
                  <a:cubicBezTo>
                    <a:pt x="10303" y="11494"/>
                    <a:pt x="10195" y="11409"/>
                    <a:pt x="10097" y="11324"/>
                  </a:cubicBezTo>
                  <a:cubicBezTo>
                    <a:pt x="9902" y="11156"/>
                    <a:pt x="9749" y="10983"/>
                    <a:pt x="9641" y="10838"/>
                  </a:cubicBezTo>
                  <a:cubicBezTo>
                    <a:pt x="9609" y="10796"/>
                    <a:pt x="9578" y="10753"/>
                    <a:pt x="9549" y="10709"/>
                  </a:cubicBezTo>
                  <a:cubicBezTo>
                    <a:pt x="9519" y="10664"/>
                    <a:pt x="9490" y="10621"/>
                    <a:pt x="9461" y="10577"/>
                  </a:cubicBezTo>
                  <a:cubicBezTo>
                    <a:pt x="9431" y="10534"/>
                    <a:pt x="9406" y="10489"/>
                    <a:pt x="9380" y="10443"/>
                  </a:cubicBezTo>
                  <a:cubicBezTo>
                    <a:pt x="9353" y="10399"/>
                    <a:pt x="9326" y="10354"/>
                    <a:pt x="9300" y="10309"/>
                  </a:cubicBezTo>
                  <a:lnTo>
                    <a:pt x="9228" y="10173"/>
                  </a:lnTo>
                  <a:cubicBezTo>
                    <a:pt x="9205" y="10126"/>
                    <a:pt x="9179" y="10082"/>
                    <a:pt x="9158" y="10035"/>
                  </a:cubicBezTo>
                  <a:cubicBezTo>
                    <a:pt x="9137" y="9989"/>
                    <a:pt x="9115" y="9943"/>
                    <a:pt x="9094" y="9898"/>
                  </a:cubicBezTo>
                  <a:cubicBezTo>
                    <a:pt x="9083" y="9874"/>
                    <a:pt x="9072" y="9851"/>
                    <a:pt x="9063" y="9828"/>
                  </a:cubicBezTo>
                  <a:cubicBezTo>
                    <a:pt x="9053" y="9803"/>
                    <a:pt x="9044" y="9781"/>
                    <a:pt x="9035" y="9758"/>
                  </a:cubicBezTo>
                  <a:cubicBezTo>
                    <a:pt x="8881" y="9384"/>
                    <a:pt x="8771" y="9003"/>
                    <a:pt x="8697" y="8627"/>
                  </a:cubicBezTo>
                  <a:cubicBezTo>
                    <a:pt x="8623" y="8250"/>
                    <a:pt x="8583" y="7878"/>
                    <a:pt x="8568" y="7514"/>
                  </a:cubicBezTo>
                  <a:cubicBezTo>
                    <a:pt x="8553" y="7150"/>
                    <a:pt x="8566" y="6796"/>
                    <a:pt x="8594" y="6455"/>
                  </a:cubicBezTo>
                  <a:cubicBezTo>
                    <a:pt x="8652" y="5768"/>
                    <a:pt x="8776" y="5128"/>
                    <a:pt x="8912" y="4526"/>
                  </a:cubicBezTo>
                  <a:cubicBezTo>
                    <a:pt x="8981" y="4226"/>
                    <a:pt x="9055" y="3936"/>
                    <a:pt x="9128" y="3653"/>
                  </a:cubicBezTo>
                  <a:cubicBezTo>
                    <a:pt x="9201" y="3372"/>
                    <a:pt x="9275" y="3099"/>
                    <a:pt x="9346" y="2832"/>
                  </a:cubicBezTo>
                  <a:cubicBezTo>
                    <a:pt x="9378" y="2712"/>
                    <a:pt x="9410" y="2594"/>
                    <a:pt x="9442" y="2477"/>
                  </a:cubicBezTo>
                  <a:cubicBezTo>
                    <a:pt x="9472" y="2360"/>
                    <a:pt x="9503" y="2250"/>
                    <a:pt x="9535" y="2143"/>
                  </a:cubicBezTo>
                  <a:cubicBezTo>
                    <a:pt x="9600" y="1929"/>
                    <a:pt x="9672" y="1731"/>
                    <a:pt x="9754" y="1558"/>
                  </a:cubicBezTo>
                  <a:cubicBezTo>
                    <a:pt x="9796" y="1472"/>
                    <a:pt x="9841" y="1392"/>
                    <a:pt x="9889" y="1320"/>
                  </a:cubicBezTo>
                  <a:cubicBezTo>
                    <a:pt x="9937" y="1247"/>
                    <a:pt x="9988" y="1182"/>
                    <a:pt x="10040" y="1127"/>
                  </a:cubicBezTo>
                  <a:cubicBezTo>
                    <a:pt x="10094" y="1070"/>
                    <a:pt x="10151" y="1021"/>
                    <a:pt x="10208" y="981"/>
                  </a:cubicBezTo>
                  <a:cubicBezTo>
                    <a:pt x="10223" y="971"/>
                    <a:pt x="10238" y="962"/>
                    <a:pt x="10253" y="951"/>
                  </a:cubicBezTo>
                  <a:cubicBezTo>
                    <a:pt x="10267" y="942"/>
                    <a:pt x="10283" y="934"/>
                    <a:pt x="10298" y="926"/>
                  </a:cubicBezTo>
                  <a:cubicBezTo>
                    <a:pt x="10313" y="919"/>
                    <a:pt x="10328" y="912"/>
                    <a:pt x="10342" y="903"/>
                  </a:cubicBezTo>
                  <a:cubicBezTo>
                    <a:pt x="10350" y="899"/>
                    <a:pt x="10357" y="897"/>
                    <a:pt x="10366" y="893"/>
                  </a:cubicBezTo>
                  <a:lnTo>
                    <a:pt x="10388" y="885"/>
                  </a:lnTo>
                  <a:cubicBezTo>
                    <a:pt x="10448" y="860"/>
                    <a:pt x="10511" y="843"/>
                    <a:pt x="10575" y="833"/>
                  </a:cubicBezTo>
                  <a:cubicBezTo>
                    <a:pt x="10623" y="826"/>
                    <a:pt x="10672" y="823"/>
                    <a:pt x="10722" y="823"/>
                  </a:cubicBezTo>
                  <a:cubicBezTo>
                    <a:pt x="10737" y="823"/>
                    <a:pt x="10752" y="823"/>
                    <a:pt x="10766" y="824"/>
                  </a:cubicBezTo>
                  <a:cubicBezTo>
                    <a:pt x="10831" y="828"/>
                    <a:pt x="10895" y="838"/>
                    <a:pt x="10959" y="853"/>
                  </a:cubicBezTo>
                  <a:cubicBezTo>
                    <a:pt x="11022" y="869"/>
                    <a:pt x="11085" y="887"/>
                    <a:pt x="11146" y="912"/>
                  </a:cubicBezTo>
                  <a:cubicBezTo>
                    <a:pt x="11206" y="936"/>
                    <a:pt x="11265" y="963"/>
                    <a:pt x="11323" y="995"/>
                  </a:cubicBezTo>
                  <a:cubicBezTo>
                    <a:pt x="11379" y="1027"/>
                    <a:pt x="11432" y="1063"/>
                    <a:pt x="11485" y="1100"/>
                  </a:cubicBezTo>
                  <a:cubicBezTo>
                    <a:pt x="11588" y="1175"/>
                    <a:pt x="11682" y="1256"/>
                    <a:pt x="11762" y="1343"/>
                  </a:cubicBezTo>
                  <a:cubicBezTo>
                    <a:pt x="11843" y="1431"/>
                    <a:pt x="11910" y="1522"/>
                    <a:pt x="11967" y="1613"/>
                  </a:cubicBezTo>
                  <a:cubicBezTo>
                    <a:pt x="11995" y="1659"/>
                    <a:pt x="12021" y="1704"/>
                    <a:pt x="12043" y="1751"/>
                  </a:cubicBezTo>
                  <a:cubicBezTo>
                    <a:pt x="12053" y="1773"/>
                    <a:pt x="12065" y="1796"/>
                    <a:pt x="12074" y="1819"/>
                  </a:cubicBezTo>
                  <a:cubicBezTo>
                    <a:pt x="12082" y="1842"/>
                    <a:pt x="12092" y="1863"/>
                    <a:pt x="12102" y="1889"/>
                  </a:cubicBezTo>
                  <a:cubicBezTo>
                    <a:pt x="12111" y="1913"/>
                    <a:pt x="12119" y="1939"/>
                    <a:pt x="12127" y="1962"/>
                  </a:cubicBezTo>
                  <a:cubicBezTo>
                    <a:pt x="12135" y="1987"/>
                    <a:pt x="12145" y="2011"/>
                    <a:pt x="12151" y="2035"/>
                  </a:cubicBezTo>
                  <a:lnTo>
                    <a:pt x="12171" y="2107"/>
                  </a:lnTo>
                  <a:cubicBezTo>
                    <a:pt x="12176" y="2120"/>
                    <a:pt x="12178" y="2132"/>
                    <a:pt x="12182" y="2144"/>
                  </a:cubicBezTo>
                  <a:lnTo>
                    <a:pt x="12188" y="2161"/>
                  </a:lnTo>
                  <a:lnTo>
                    <a:pt x="12192" y="2180"/>
                  </a:lnTo>
                  <a:cubicBezTo>
                    <a:pt x="12203" y="2229"/>
                    <a:pt x="12211" y="2276"/>
                    <a:pt x="12222" y="2321"/>
                  </a:cubicBezTo>
                  <a:cubicBezTo>
                    <a:pt x="12231" y="2368"/>
                    <a:pt x="12237" y="2413"/>
                    <a:pt x="12246" y="2460"/>
                  </a:cubicBezTo>
                  <a:cubicBezTo>
                    <a:pt x="12269" y="2642"/>
                    <a:pt x="12279" y="2813"/>
                    <a:pt x="12281" y="2971"/>
                  </a:cubicBezTo>
                  <a:cubicBezTo>
                    <a:pt x="12280" y="3130"/>
                    <a:pt x="12278" y="3273"/>
                    <a:pt x="12269" y="3406"/>
                  </a:cubicBezTo>
                  <a:cubicBezTo>
                    <a:pt x="12254" y="3669"/>
                    <a:pt x="12235" y="3879"/>
                    <a:pt x="12227" y="4044"/>
                  </a:cubicBezTo>
                  <a:cubicBezTo>
                    <a:pt x="12224" y="4127"/>
                    <a:pt x="12222" y="4199"/>
                    <a:pt x="12224" y="4260"/>
                  </a:cubicBezTo>
                  <a:cubicBezTo>
                    <a:pt x="12225" y="4322"/>
                    <a:pt x="12229" y="4374"/>
                    <a:pt x="12237" y="4419"/>
                  </a:cubicBezTo>
                  <a:cubicBezTo>
                    <a:pt x="12265" y="4596"/>
                    <a:pt x="12343" y="4641"/>
                    <a:pt x="12456" y="4664"/>
                  </a:cubicBezTo>
                  <a:cubicBezTo>
                    <a:pt x="12458" y="4664"/>
                    <a:pt x="12461" y="4665"/>
                    <a:pt x="12463" y="4665"/>
                  </a:cubicBezTo>
                  <a:cubicBezTo>
                    <a:pt x="12495" y="4665"/>
                    <a:pt x="12535" y="4617"/>
                    <a:pt x="12582" y="4526"/>
                  </a:cubicBezTo>
                  <a:cubicBezTo>
                    <a:pt x="12632" y="4430"/>
                    <a:pt x="12689" y="4283"/>
                    <a:pt x="12750" y="4088"/>
                  </a:cubicBezTo>
                  <a:cubicBezTo>
                    <a:pt x="12811" y="3895"/>
                    <a:pt x="12874" y="3653"/>
                    <a:pt x="12920" y="3364"/>
                  </a:cubicBezTo>
                  <a:cubicBezTo>
                    <a:pt x="12944" y="3219"/>
                    <a:pt x="12963" y="3062"/>
                    <a:pt x="12973" y="2894"/>
                  </a:cubicBezTo>
                  <a:cubicBezTo>
                    <a:pt x="12985" y="2724"/>
                    <a:pt x="12983" y="2542"/>
                    <a:pt x="12967" y="2349"/>
                  </a:cubicBezTo>
                  <a:cubicBezTo>
                    <a:pt x="12962" y="2301"/>
                    <a:pt x="12957" y="2252"/>
                    <a:pt x="12952" y="2203"/>
                  </a:cubicBezTo>
                  <a:cubicBezTo>
                    <a:pt x="12947" y="2153"/>
                    <a:pt x="12936" y="2104"/>
                    <a:pt x="12929" y="2054"/>
                  </a:cubicBezTo>
                  <a:cubicBezTo>
                    <a:pt x="12925" y="2029"/>
                    <a:pt x="12920" y="2003"/>
                    <a:pt x="12915" y="1977"/>
                  </a:cubicBezTo>
                  <a:cubicBezTo>
                    <a:pt x="12909" y="1952"/>
                    <a:pt x="12903" y="1927"/>
                    <a:pt x="12898" y="1901"/>
                  </a:cubicBezTo>
                  <a:cubicBezTo>
                    <a:pt x="12891" y="1875"/>
                    <a:pt x="12886" y="1849"/>
                    <a:pt x="12879" y="1823"/>
                  </a:cubicBezTo>
                  <a:cubicBezTo>
                    <a:pt x="12876" y="1810"/>
                    <a:pt x="12872" y="1798"/>
                    <a:pt x="12870" y="1784"/>
                  </a:cubicBezTo>
                  <a:cubicBezTo>
                    <a:pt x="12865" y="1771"/>
                    <a:pt x="12861" y="1758"/>
                    <a:pt x="12858" y="1745"/>
                  </a:cubicBezTo>
                  <a:cubicBezTo>
                    <a:pt x="12842" y="1693"/>
                    <a:pt x="12826" y="1642"/>
                    <a:pt x="12810" y="1588"/>
                  </a:cubicBezTo>
                  <a:cubicBezTo>
                    <a:pt x="12789" y="1535"/>
                    <a:pt x="12769" y="1478"/>
                    <a:pt x="12745" y="1424"/>
                  </a:cubicBezTo>
                  <a:cubicBezTo>
                    <a:pt x="12697" y="1316"/>
                    <a:pt x="12641" y="1209"/>
                    <a:pt x="12575" y="1108"/>
                  </a:cubicBezTo>
                  <a:cubicBezTo>
                    <a:pt x="12510" y="1006"/>
                    <a:pt x="12436" y="907"/>
                    <a:pt x="12354" y="813"/>
                  </a:cubicBezTo>
                  <a:cubicBezTo>
                    <a:pt x="12272" y="719"/>
                    <a:pt x="12181" y="629"/>
                    <a:pt x="12082" y="546"/>
                  </a:cubicBezTo>
                  <a:cubicBezTo>
                    <a:pt x="11985" y="463"/>
                    <a:pt x="11877" y="383"/>
                    <a:pt x="11763" y="313"/>
                  </a:cubicBezTo>
                  <a:cubicBezTo>
                    <a:pt x="11647" y="243"/>
                    <a:pt x="11524" y="182"/>
                    <a:pt x="11392" y="131"/>
                  </a:cubicBezTo>
                  <a:cubicBezTo>
                    <a:pt x="11258" y="80"/>
                    <a:pt x="11118" y="42"/>
                    <a:pt x="10968" y="20"/>
                  </a:cubicBezTo>
                  <a:cubicBezTo>
                    <a:pt x="10879" y="7"/>
                    <a:pt x="10788" y="0"/>
                    <a:pt x="10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4431450" y="1573150"/>
              <a:ext cx="65175" cy="67950"/>
            </a:xfrm>
            <a:custGeom>
              <a:rect b="b" l="l" r="r" t="t"/>
              <a:pathLst>
                <a:path extrusionOk="0" h="2718" w="2607">
                  <a:moveTo>
                    <a:pt x="1132" y="0"/>
                  </a:moveTo>
                  <a:cubicBezTo>
                    <a:pt x="999" y="0"/>
                    <a:pt x="870" y="18"/>
                    <a:pt x="755" y="48"/>
                  </a:cubicBezTo>
                  <a:cubicBezTo>
                    <a:pt x="667" y="68"/>
                    <a:pt x="588" y="103"/>
                    <a:pt x="513" y="129"/>
                  </a:cubicBezTo>
                  <a:cubicBezTo>
                    <a:pt x="507" y="134"/>
                    <a:pt x="499" y="136"/>
                    <a:pt x="492" y="140"/>
                  </a:cubicBezTo>
                  <a:cubicBezTo>
                    <a:pt x="487" y="143"/>
                    <a:pt x="480" y="147"/>
                    <a:pt x="475" y="150"/>
                  </a:cubicBezTo>
                  <a:cubicBezTo>
                    <a:pt x="464" y="155"/>
                    <a:pt x="452" y="162"/>
                    <a:pt x="441" y="167"/>
                  </a:cubicBezTo>
                  <a:cubicBezTo>
                    <a:pt x="420" y="178"/>
                    <a:pt x="400" y="192"/>
                    <a:pt x="381" y="204"/>
                  </a:cubicBezTo>
                  <a:cubicBezTo>
                    <a:pt x="362" y="215"/>
                    <a:pt x="345" y="227"/>
                    <a:pt x="328" y="240"/>
                  </a:cubicBezTo>
                  <a:cubicBezTo>
                    <a:pt x="311" y="253"/>
                    <a:pt x="296" y="265"/>
                    <a:pt x="281" y="278"/>
                  </a:cubicBezTo>
                  <a:cubicBezTo>
                    <a:pt x="266" y="290"/>
                    <a:pt x="253" y="301"/>
                    <a:pt x="243" y="313"/>
                  </a:cubicBezTo>
                  <a:cubicBezTo>
                    <a:pt x="231" y="326"/>
                    <a:pt x="220" y="338"/>
                    <a:pt x="210" y="350"/>
                  </a:cubicBezTo>
                  <a:cubicBezTo>
                    <a:pt x="130" y="444"/>
                    <a:pt x="113" y="522"/>
                    <a:pt x="130" y="586"/>
                  </a:cubicBezTo>
                  <a:cubicBezTo>
                    <a:pt x="147" y="652"/>
                    <a:pt x="200" y="709"/>
                    <a:pt x="271" y="775"/>
                  </a:cubicBezTo>
                  <a:cubicBezTo>
                    <a:pt x="291" y="794"/>
                    <a:pt x="317" y="806"/>
                    <a:pt x="346" y="813"/>
                  </a:cubicBezTo>
                  <a:cubicBezTo>
                    <a:pt x="361" y="816"/>
                    <a:pt x="377" y="818"/>
                    <a:pt x="393" y="818"/>
                  </a:cubicBezTo>
                  <a:lnTo>
                    <a:pt x="446" y="818"/>
                  </a:lnTo>
                  <a:cubicBezTo>
                    <a:pt x="464" y="818"/>
                    <a:pt x="483" y="816"/>
                    <a:pt x="503" y="813"/>
                  </a:cubicBezTo>
                  <a:cubicBezTo>
                    <a:pt x="523" y="812"/>
                    <a:pt x="545" y="809"/>
                    <a:pt x="566" y="806"/>
                  </a:cubicBezTo>
                  <a:cubicBezTo>
                    <a:pt x="609" y="801"/>
                    <a:pt x="656" y="794"/>
                    <a:pt x="706" y="789"/>
                  </a:cubicBezTo>
                  <a:cubicBezTo>
                    <a:pt x="718" y="788"/>
                    <a:pt x="731" y="786"/>
                    <a:pt x="743" y="785"/>
                  </a:cubicBezTo>
                  <a:cubicBezTo>
                    <a:pt x="757" y="784"/>
                    <a:pt x="770" y="783"/>
                    <a:pt x="779" y="783"/>
                  </a:cubicBezTo>
                  <a:cubicBezTo>
                    <a:pt x="792" y="786"/>
                    <a:pt x="802" y="790"/>
                    <a:pt x="813" y="794"/>
                  </a:cubicBezTo>
                  <a:cubicBezTo>
                    <a:pt x="834" y="804"/>
                    <a:pt x="849" y="816"/>
                    <a:pt x="857" y="828"/>
                  </a:cubicBezTo>
                  <a:cubicBezTo>
                    <a:pt x="867" y="840"/>
                    <a:pt x="870" y="852"/>
                    <a:pt x="870" y="864"/>
                  </a:cubicBezTo>
                  <a:cubicBezTo>
                    <a:pt x="870" y="870"/>
                    <a:pt x="868" y="875"/>
                    <a:pt x="866" y="880"/>
                  </a:cubicBezTo>
                  <a:cubicBezTo>
                    <a:pt x="865" y="883"/>
                    <a:pt x="863" y="885"/>
                    <a:pt x="861" y="887"/>
                  </a:cubicBezTo>
                  <a:lnTo>
                    <a:pt x="854" y="895"/>
                  </a:lnTo>
                  <a:cubicBezTo>
                    <a:pt x="840" y="907"/>
                    <a:pt x="833" y="910"/>
                    <a:pt x="831" y="910"/>
                  </a:cubicBezTo>
                  <a:cubicBezTo>
                    <a:pt x="830" y="910"/>
                    <a:pt x="829" y="910"/>
                    <a:pt x="829" y="909"/>
                  </a:cubicBezTo>
                  <a:cubicBezTo>
                    <a:pt x="820" y="933"/>
                    <a:pt x="811" y="955"/>
                    <a:pt x="801" y="977"/>
                  </a:cubicBezTo>
                  <a:cubicBezTo>
                    <a:pt x="789" y="1005"/>
                    <a:pt x="779" y="1033"/>
                    <a:pt x="766" y="1063"/>
                  </a:cubicBezTo>
                  <a:cubicBezTo>
                    <a:pt x="743" y="1121"/>
                    <a:pt x="721" y="1178"/>
                    <a:pt x="698" y="1237"/>
                  </a:cubicBezTo>
                  <a:cubicBezTo>
                    <a:pt x="653" y="1355"/>
                    <a:pt x="609" y="1477"/>
                    <a:pt x="564" y="1597"/>
                  </a:cubicBezTo>
                  <a:lnTo>
                    <a:pt x="546" y="1643"/>
                  </a:lnTo>
                  <a:lnTo>
                    <a:pt x="542" y="1654"/>
                  </a:lnTo>
                  <a:lnTo>
                    <a:pt x="539" y="1659"/>
                  </a:lnTo>
                  <a:lnTo>
                    <a:pt x="538" y="1661"/>
                  </a:lnTo>
                  <a:lnTo>
                    <a:pt x="535" y="1667"/>
                  </a:lnTo>
                  <a:lnTo>
                    <a:pt x="517" y="1709"/>
                  </a:lnTo>
                  <a:cubicBezTo>
                    <a:pt x="491" y="1763"/>
                    <a:pt x="464" y="1817"/>
                    <a:pt x="438" y="1870"/>
                  </a:cubicBezTo>
                  <a:lnTo>
                    <a:pt x="401" y="1948"/>
                  </a:lnTo>
                  <a:lnTo>
                    <a:pt x="382" y="1987"/>
                  </a:lnTo>
                  <a:lnTo>
                    <a:pt x="362" y="2026"/>
                  </a:lnTo>
                  <a:cubicBezTo>
                    <a:pt x="336" y="2075"/>
                    <a:pt x="309" y="2125"/>
                    <a:pt x="285" y="2175"/>
                  </a:cubicBezTo>
                  <a:cubicBezTo>
                    <a:pt x="234" y="2268"/>
                    <a:pt x="185" y="2363"/>
                    <a:pt x="135" y="2455"/>
                  </a:cubicBezTo>
                  <a:cubicBezTo>
                    <a:pt x="89" y="2540"/>
                    <a:pt x="45" y="2623"/>
                    <a:pt x="1" y="2707"/>
                  </a:cubicBezTo>
                  <a:cubicBezTo>
                    <a:pt x="16" y="2711"/>
                    <a:pt x="30" y="2714"/>
                    <a:pt x="44" y="2717"/>
                  </a:cubicBezTo>
                  <a:cubicBezTo>
                    <a:pt x="68" y="2716"/>
                    <a:pt x="92" y="2716"/>
                    <a:pt x="115" y="2714"/>
                  </a:cubicBezTo>
                  <a:cubicBezTo>
                    <a:pt x="162" y="2713"/>
                    <a:pt x="207" y="2711"/>
                    <a:pt x="253" y="2709"/>
                  </a:cubicBezTo>
                  <a:cubicBezTo>
                    <a:pt x="339" y="2707"/>
                    <a:pt x="422" y="2702"/>
                    <a:pt x="506" y="2700"/>
                  </a:cubicBezTo>
                  <a:cubicBezTo>
                    <a:pt x="704" y="2693"/>
                    <a:pt x="893" y="2681"/>
                    <a:pt x="1072" y="2660"/>
                  </a:cubicBezTo>
                  <a:cubicBezTo>
                    <a:pt x="1117" y="2655"/>
                    <a:pt x="1160" y="2649"/>
                    <a:pt x="1203" y="2643"/>
                  </a:cubicBezTo>
                  <a:cubicBezTo>
                    <a:pt x="1225" y="2641"/>
                    <a:pt x="1244" y="2638"/>
                    <a:pt x="1265" y="2636"/>
                  </a:cubicBezTo>
                  <a:lnTo>
                    <a:pt x="1281" y="2632"/>
                  </a:lnTo>
                  <a:lnTo>
                    <a:pt x="1294" y="2630"/>
                  </a:lnTo>
                  <a:lnTo>
                    <a:pt x="1317" y="2626"/>
                  </a:lnTo>
                  <a:cubicBezTo>
                    <a:pt x="1377" y="2615"/>
                    <a:pt x="1436" y="2603"/>
                    <a:pt x="1494" y="2591"/>
                  </a:cubicBezTo>
                  <a:cubicBezTo>
                    <a:pt x="1724" y="2542"/>
                    <a:pt x="1925" y="2483"/>
                    <a:pt x="2091" y="2426"/>
                  </a:cubicBezTo>
                  <a:cubicBezTo>
                    <a:pt x="2417" y="2313"/>
                    <a:pt x="2606" y="2205"/>
                    <a:pt x="2592" y="2167"/>
                  </a:cubicBezTo>
                  <a:cubicBezTo>
                    <a:pt x="2558" y="2064"/>
                    <a:pt x="2517" y="2030"/>
                    <a:pt x="2472" y="2026"/>
                  </a:cubicBezTo>
                  <a:cubicBezTo>
                    <a:pt x="2468" y="2025"/>
                    <a:pt x="2464" y="2025"/>
                    <a:pt x="2461" y="2025"/>
                  </a:cubicBezTo>
                  <a:cubicBezTo>
                    <a:pt x="2441" y="2025"/>
                    <a:pt x="2419" y="2030"/>
                    <a:pt x="2397" y="2035"/>
                  </a:cubicBezTo>
                  <a:cubicBezTo>
                    <a:pt x="2370" y="2042"/>
                    <a:pt x="2341" y="2051"/>
                    <a:pt x="2312" y="2058"/>
                  </a:cubicBezTo>
                  <a:cubicBezTo>
                    <a:pt x="2412" y="1997"/>
                    <a:pt x="2473" y="1914"/>
                    <a:pt x="2444" y="1826"/>
                  </a:cubicBezTo>
                  <a:cubicBezTo>
                    <a:pt x="2442" y="1822"/>
                    <a:pt x="2438" y="1820"/>
                    <a:pt x="2432" y="1820"/>
                  </a:cubicBezTo>
                  <a:cubicBezTo>
                    <a:pt x="2379" y="1820"/>
                    <a:pt x="2167" y="1940"/>
                    <a:pt x="1903" y="2051"/>
                  </a:cubicBezTo>
                  <a:cubicBezTo>
                    <a:pt x="1755" y="2115"/>
                    <a:pt x="1594" y="2176"/>
                    <a:pt x="1446" y="2221"/>
                  </a:cubicBezTo>
                  <a:cubicBezTo>
                    <a:pt x="1408" y="2232"/>
                    <a:pt x="1372" y="2244"/>
                    <a:pt x="1336" y="2251"/>
                  </a:cubicBezTo>
                  <a:cubicBezTo>
                    <a:pt x="1319" y="2255"/>
                    <a:pt x="1302" y="2260"/>
                    <a:pt x="1286" y="2265"/>
                  </a:cubicBezTo>
                  <a:cubicBezTo>
                    <a:pt x="1277" y="2267"/>
                    <a:pt x="1270" y="2269"/>
                    <a:pt x="1260" y="2270"/>
                  </a:cubicBezTo>
                  <a:lnTo>
                    <a:pt x="1248" y="2273"/>
                  </a:lnTo>
                  <a:lnTo>
                    <a:pt x="1243" y="2275"/>
                  </a:lnTo>
                  <a:lnTo>
                    <a:pt x="1239" y="2276"/>
                  </a:lnTo>
                  <a:cubicBezTo>
                    <a:pt x="1201" y="2287"/>
                    <a:pt x="1163" y="2294"/>
                    <a:pt x="1136" y="2296"/>
                  </a:cubicBezTo>
                  <a:cubicBezTo>
                    <a:pt x="1111" y="2298"/>
                    <a:pt x="1086" y="2299"/>
                    <a:pt x="1061" y="2299"/>
                  </a:cubicBezTo>
                  <a:cubicBezTo>
                    <a:pt x="1016" y="2299"/>
                    <a:pt x="974" y="2296"/>
                    <a:pt x="937" y="2292"/>
                  </a:cubicBezTo>
                  <a:cubicBezTo>
                    <a:pt x="909" y="2288"/>
                    <a:pt x="884" y="2283"/>
                    <a:pt x="865" y="2277"/>
                  </a:cubicBezTo>
                  <a:cubicBezTo>
                    <a:pt x="854" y="2275"/>
                    <a:pt x="845" y="2270"/>
                    <a:pt x="838" y="2267"/>
                  </a:cubicBezTo>
                  <a:lnTo>
                    <a:pt x="832" y="2265"/>
                  </a:lnTo>
                  <a:lnTo>
                    <a:pt x="829" y="2263"/>
                  </a:lnTo>
                  <a:lnTo>
                    <a:pt x="828" y="2263"/>
                  </a:lnTo>
                  <a:lnTo>
                    <a:pt x="829" y="2262"/>
                  </a:lnTo>
                  <a:lnTo>
                    <a:pt x="832" y="2260"/>
                  </a:lnTo>
                  <a:cubicBezTo>
                    <a:pt x="839" y="2252"/>
                    <a:pt x="844" y="2246"/>
                    <a:pt x="850" y="2239"/>
                  </a:cubicBezTo>
                  <a:cubicBezTo>
                    <a:pt x="914" y="2167"/>
                    <a:pt x="970" y="2107"/>
                    <a:pt x="1018" y="2063"/>
                  </a:cubicBezTo>
                  <a:cubicBezTo>
                    <a:pt x="1042" y="2042"/>
                    <a:pt x="1063" y="2023"/>
                    <a:pt x="1082" y="2009"/>
                  </a:cubicBezTo>
                  <a:cubicBezTo>
                    <a:pt x="1091" y="2003"/>
                    <a:pt x="1099" y="1997"/>
                    <a:pt x="1107" y="1991"/>
                  </a:cubicBezTo>
                  <a:lnTo>
                    <a:pt x="1113" y="1987"/>
                  </a:lnTo>
                  <a:lnTo>
                    <a:pt x="1115" y="1986"/>
                  </a:lnTo>
                  <a:lnTo>
                    <a:pt x="1118" y="1983"/>
                  </a:lnTo>
                  <a:lnTo>
                    <a:pt x="1122" y="1978"/>
                  </a:lnTo>
                  <a:lnTo>
                    <a:pt x="1150" y="1943"/>
                  </a:lnTo>
                  <a:cubicBezTo>
                    <a:pt x="1297" y="1746"/>
                    <a:pt x="1419" y="1563"/>
                    <a:pt x="1509" y="1382"/>
                  </a:cubicBezTo>
                  <a:cubicBezTo>
                    <a:pt x="1525" y="1349"/>
                    <a:pt x="1541" y="1317"/>
                    <a:pt x="1558" y="1284"/>
                  </a:cubicBezTo>
                  <a:cubicBezTo>
                    <a:pt x="1565" y="1267"/>
                    <a:pt x="1574" y="1251"/>
                    <a:pt x="1581" y="1235"/>
                  </a:cubicBezTo>
                  <a:lnTo>
                    <a:pt x="1622" y="1146"/>
                  </a:lnTo>
                  <a:cubicBezTo>
                    <a:pt x="1647" y="1089"/>
                    <a:pt x="1671" y="1031"/>
                    <a:pt x="1695" y="973"/>
                  </a:cubicBezTo>
                  <a:cubicBezTo>
                    <a:pt x="1719" y="917"/>
                    <a:pt x="1743" y="860"/>
                    <a:pt x="1764" y="805"/>
                  </a:cubicBezTo>
                  <a:cubicBezTo>
                    <a:pt x="1806" y="695"/>
                    <a:pt x="1848" y="589"/>
                    <a:pt x="1886" y="487"/>
                  </a:cubicBezTo>
                  <a:cubicBezTo>
                    <a:pt x="1925" y="383"/>
                    <a:pt x="1963" y="284"/>
                    <a:pt x="1999" y="188"/>
                  </a:cubicBezTo>
                  <a:cubicBezTo>
                    <a:pt x="1972" y="179"/>
                    <a:pt x="1945" y="171"/>
                    <a:pt x="1920" y="163"/>
                  </a:cubicBezTo>
                  <a:lnTo>
                    <a:pt x="1899" y="157"/>
                  </a:lnTo>
                  <a:lnTo>
                    <a:pt x="1877" y="151"/>
                  </a:lnTo>
                  <a:cubicBezTo>
                    <a:pt x="1862" y="147"/>
                    <a:pt x="1845" y="143"/>
                    <a:pt x="1831" y="138"/>
                  </a:cubicBezTo>
                  <a:cubicBezTo>
                    <a:pt x="1772" y="122"/>
                    <a:pt x="1714" y="106"/>
                    <a:pt x="1660" y="90"/>
                  </a:cubicBezTo>
                  <a:cubicBezTo>
                    <a:pt x="1604" y="75"/>
                    <a:pt x="1553" y="60"/>
                    <a:pt x="1501" y="47"/>
                  </a:cubicBezTo>
                  <a:cubicBezTo>
                    <a:pt x="1448" y="34"/>
                    <a:pt x="1399" y="21"/>
                    <a:pt x="1346" y="16"/>
                  </a:cubicBezTo>
                  <a:cubicBezTo>
                    <a:pt x="1274" y="5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3"/>
          <p:cNvPicPr preferRelativeResize="0"/>
          <p:nvPr/>
        </p:nvPicPr>
        <p:blipFill rotWithShape="1">
          <a:blip r:embed="rId2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3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3"/>
          <p:cNvSpPr/>
          <p:nvPr/>
        </p:nvSpPr>
        <p:spPr>
          <a:xfrm rot="5400000">
            <a:off x="25" y="0"/>
            <a:ext cx="4627800" cy="4627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/>
          <p:nvPr/>
        </p:nvSpPr>
        <p:spPr>
          <a:xfrm rot="-5400000">
            <a:off x="6546325" y="2545800"/>
            <a:ext cx="2597700" cy="2597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3"/>
          <p:cNvSpPr/>
          <p:nvPr/>
        </p:nvSpPr>
        <p:spPr>
          <a:xfrm rot="10800000">
            <a:off x="1715560" y="933550"/>
            <a:ext cx="5022791" cy="2824600"/>
          </a:xfrm>
          <a:custGeom>
            <a:rect b="b" l="l" r="r" t="t"/>
            <a:pathLst>
              <a:path extrusionOk="0" h="28453" w="50596">
                <a:moveTo>
                  <a:pt x="0" y="0"/>
                </a:moveTo>
                <a:lnTo>
                  <a:pt x="0" y="3"/>
                </a:lnTo>
                <a:lnTo>
                  <a:pt x="184" y="2066"/>
                </a:lnTo>
                <a:lnTo>
                  <a:pt x="928" y="2066"/>
                </a:lnTo>
                <a:cubicBezTo>
                  <a:pt x="1056" y="1772"/>
                  <a:pt x="1239" y="1658"/>
                  <a:pt x="1547" y="1658"/>
                </a:cubicBezTo>
                <a:cubicBezTo>
                  <a:pt x="1978" y="1658"/>
                  <a:pt x="2225" y="1971"/>
                  <a:pt x="2225" y="2366"/>
                </a:cubicBezTo>
                <a:cubicBezTo>
                  <a:pt x="2225" y="2761"/>
                  <a:pt x="1981" y="3078"/>
                  <a:pt x="1547" y="3078"/>
                </a:cubicBezTo>
                <a:cubicBezTo>
                  <a:pt x="1229" y="3078"/>
                  <a:pt x="1036" y="2951"/>
                  <a:pt x="913" y="2655"/>
                </a:cubicBezTo>
                <a:lnTo>
                  <a:pt x="186" y="2655"/>
                </a:lnTo>
                <a:lnTo>
                  <a:pt x="186" y="4718"/>
                </a:lnTo>
                <a:lnTo>
                  <a:pt x="929" y="4718"/>
                </a:lnTo>
                <a:cubicBezTo>
                  <a:pt x="1057" y="4412"/>
                  <a:pt x="1241" y="4285"/>
                  <a:pt x="1548" y="4285"/>
                </a:cubicBezTo>
                <a:cubicBezTo>
                  <a:pt x="1981" y="4285"/>
                  <a:pt x="2227" y="4587"/>
                  <a:pt x="2227" y="4980"/>
                </a:cubicBezTo>
                <a:cubicBezTo>
                  <a:pt x="2227" y="5375"/>
                  <a:pt x="1982" y="5712"/>
                  <a:pt x="1548" y="5712"/>
                </a:cubicBezTo>
                <a:cubicBezTo>
                  <a:pt x="1231" y="5712"/>
                  <a:pt x="1038" y="5456"/>
                  <a:pt x="915" y="5310"/>
                </a:cubicBezTo>
                <a:lnTo>
                  <a:pt x="187" y="5310"/>
                </a:lnTo>
                <a:lnTo>
                  <a:pt x="187" y="7373"/>
                </a:lnTo>
                <a:lnTo>
                  <a:pt x="931" y="7373"/>
                </a:lnTo>
                <a:cubicBezTo>
                  <a:pt x="1059" y="7078"/>
                  <a:pt x="1243" y="6913"/>
                  <a:pt x="1549" y="6913"/>
                </a:cubicBezTo>
                <a:cubicBezTo>
                  <a:pt x="1982" y="6913"/>
                  <a:pt x="2228" y="7201"/>
                  <a:pt x="2228" y="7596"/>
                </a:cubicBezTo>
                <a:cubicBezTo>
                  <a:pt x="2228" y="7991"/>
                  <a:pt x="1983" y="8347"/>
                  <a:pt x="1549" y="8347"/>
                </a:cubicBezTo>
                <a:cubicBezTo>
                  <a:pt x="1232" y="8347"/>
                  <a:pt x="1039" y="8111"/>
                  <a:pt x="916" y="7962"/>
                </a:cubicBezTo>
                <a:lnTo>
                  <a:pt x="189" y="7962"/>
                </a:lnTo>
                <a:lnTo>
                  <a:pt x="189" y="9878"/>
                </a:lnTo>
                <a:lnTo>
                  <a:pt x="932" y="9878"/>
                </a:lnTo>
                <a:cubicBezTo>
                  <a:pt x="1060" y="9583"/>
                  <a:pt x="1244" y="9467"/>
                  <a:pt x="1550" y="9467"/>
                </a:cubicBezTo>
                <a:cubicBezTo>
                  <a:pt x="1983" y="9467"/>
                  <a:pt x="2229" y="9778"/>
                  <a:pt x="2229" y="10174"/>
                </a:cubicBezTo>
                <a:cubicBezTo>
                  <a:pt x="2229" y="10569"/>
                  <a:pt x="1984" y="10888"/>
                  <a:pt x="1550" y="10888"/>
                </a:cubicBezTo>
                <a:cubicBezTo>
                  <a:pt x="1233" y="10888"/>
                  <a:pt x="1040" y="10763"/>
                  <a:pt x="917" y="10467"/>
                </a:cubicBezTo>
                <a:lnTo>
                  <a:pt x="190" y="10467"/>
                </a:lnTo>
                <a:lnTo>
                  <a:pt x="190" y="12530"/>
                </a:lnTo>
                <a:lnTo>
                  <a:pt x="933" y="12530"/>
                </a:lnTo>
                <a:cubicBezTo>
                  <a:pt x="1062" y="12236"/>
                  <a:pt x="1245" y="12093"/>
                  <a:pt x="1552" y="12093"/>
                </a:cubicBezTo>
                <a:cubicBezTo>
                  <a:pt x="1984" y="12093"/>
                  <a:pt x="2230" y="12393"/>
                  <a:pt x="2230" y="12788"/>
                </a:cubicBezTo>
                <a:cubicBezTo>
                  <a:pt x="2230" y="13183"/>
                  <a:pt x="1986" y="13522"/>
                  <a:pt x="1552" y="13522"/>
                </a:cubicBezTo>
                <a:cubicBezTo>
                  <a:pt x="1234" y="13522"/>
                  <a:pt x="1041" y="13268"/>
                  <a:pt x="918" y="13119"/>
                </a:cubicBezTo>
                <a:lnTo>
                  <a:pt x="192" y="13119"/>
                </a:lnTo>
                <a:lnTo>
                  <a:pt x="192" y="15182"/>
                </a:lnTo>
                <a:lnTo>
                  <a:pt x="934" y="15182"/>
                </a:lnTo>
                <a:cubicBezTo>
                  <a:pt x="1063" y="14888"/>
                  <a:pt x="1247" y="14722"/>
                  <a:pt x="1553" y="14722"/>
                </a:cubicBezTo>
                <a:cubicBezTo>
                  <a:pt x="1986" y="14722"/>
                  <a:pt x="2232" y="15009"/>
                  <a:pt x="2232" y="15403"/>
                </a:cubicBezTo>
                <a:cubicBezTo>
                  <a:pt x="2232" y="15798"/>
                  <a:pt x="1987" y="16156"/>
                  <a:pt x="1553" y="16156"/>
                </a:cubicBezTo>
                <a:cubicBezTo>
                  <a:pt x="1236" y="16156"/>
                  <a:pt x="1043" y="15920"/>
                  <a:pt x="920" y="15772"/>
                </a:cubicBezTo>
                <a:lnTo>
                  <a:pt x="193" y="15772"/>
                </a:lnTo>
                <a:lnTo>
                  <a:pt x="193" y="17689"/>
                </a:lnTo>
                <a:lnTo>
                  <a:pt x="936" y="17689"/>
                </a:lnTo>
                <a:cubicBezTo>
                  <a:pt x="1065" y="17394"/>
                  <a:pt x="1248" y="17276"/>
                  <a:pt x="1554" y="17276"/>
                </a:cubicBezTo>
                <a:cubicBezTo>
                  <a:pt x="1987" y="17276"/>
                  <a:pt x="2233" y="17588"/>
                  <a:pt x="2233" y="17983"/>
                </a:cubicBezTo>
                <a:cubicBezTo>
                  <a:pt x="2233" y="18378"/>
                  <a:pt x="1988" y="18700"/>
                  <a:pt x="1554" y="18700"/>
                </a:cubicBezTo>
                <a:cubicBezTo>
                  <a:pt x="1237" y="18700"/>
                  <a:pt x="1044" y="18428"/>
                  <a:pt x="921" y="18279"/>
                </a:cubicBezTo>
                <a:lnTo>
                  <a:pt x="194" y="18279"/>
                </a:lnTo>
                <a:lnTo>
                  <a:pt x="194" y="20343"/>
                </a:lnTo>
                <a:lnTo>
                  <a:pt x="937" y="20343"/>
                </a:lnTo>
                <a:cubicBezTo>
                  <a:pt x="1066" y="20048"/>
                  <a:pt x="1249" y="19905"/>
                  <a:pt x="1555" y="19905"/>
                </a:cubicBezTo>
                <a:cubicBezTo>
                  <a:pt x="1988" y="19905"/>
                  <a:pt x="2234" y="20204"/>
                  <a:pt x="2234" y="20598"/>
                </a:cubicBezTo>
                <a:cubicBezTo>
                  <a:pt x="2234" y="20993"/>
                  <a:pt x="1989" y="21334"/>
                  <a:pt x="1555" y="21334"/>
                </a:cubicBezTo>
                <a:cubicBezTo>
                  <a:pt x="1238" y="21334"/>
                  <a:pt x="1045" y="21080"/>
                  <a:pt x="922" y="20933"/>
                </a:cubicBezTo>
                <a:lnTo>
                  <a:pt x="195" y="20933"/>
                </a:lnTo>
                <a:lnTo>
                  <a:pt x="195" y="22996"/>
                </a:lnTo>
                <a:lnTo>
                  <a:pt x="938" y="22996"/>
                </a:lnTo>
                <a:cubicBezTo>
                  <a:pt x="1067" y="22702"/>
                  <a:pt x="1250" y="22533"/>
                  <a:pt x="1557" y="22533"/>
                </a:cubicBezTo>
                <a:cubicBezTo>
                  <a:pt x="1989" y="22533"/>
                  <a:pt x="2235" y="22819"/>
                  <a:pt x="2235" y="23215"/>
                </a:cubicBezTo>
                <a:cubicBezTo>
                  <a:pt x="2235" y="23610"/>
                  <a:pt x="1991" y="23969"/>
                  <a:pt x="1557" y="23969"/>
                </a:cubicBezTo>
                <a:cubicBezTo>
                  <a:pt x="1239" y="23969"/>
                  <a:pt x="1047" y="23734"/>
                  <a:pt x="923" y="23586"/>
                </a:cubicBezTo>
                <a:lnTo>
                  <a:pt x="197" y="23586"/>
                </a:lnTo>
                <a:lnTo>
                  <a:pt x="197" y="25503"/>
                </a:lnTo>
                <a:lnTo>
                  <a:pt x="939" y="25503"/>
                </a:lnTo>
                <a:cubicBezTo>
                  <a:pt x="1068" y="25208"/>
                  <a:pt x="1252" y="25089"/>
                  <a:pt x="1559" y="25089"/>
                </a:cubicBezTo>
                <a:cubicBezTo>
                  <a:pt x="1991" y="25089"/>
                  <a:pt x="2238" y="25400"/>
                  <a:pt x="2238" y="25795"/>
                </a:cubicBezTo>
                <a:cubicBezTo>
                  <a:pt x="2238" y="26189"/>
                  <a:pt x="1992" y="26513"/>
                  <a:pt x="1559" y="26513"/>
                </a:cubicBezTo>
                <a:cubicBezTo>
                  <a:pt x="1241" y="26513"/>
                  <a:pt x="1049" y="26242"/>
                  <a:pt x="925" y="26093"/>
                </a:cubicBezTo>
                <a:lnTo>
                  <a:pt x="198" y="26093"/>
                </a:lnTo>
                <a:lnTo>
                  <a:pt x="13" y="28452"/>
                </a:lnTo>
                <a:lnTo>
                  <a:pt x="50596" y="28452"/>
                </a:lnTo>
                <a:lnTo>
                  <a:pt x="505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43"/>
          <p:cNvGrpSpPr/>
          <p:nvPr/>
        </p:nvGrpSpPr>
        <p:grpSpPr>
          <a:xfrm>
            <a:off x="713316" y="1835756"/>
            <a:ext cx="2239036" cy="2791991"/>
            <a:chOff x="4284650" y="3282275"/>
            <a:chExt cx="508075" cy="633550"/>
          </a:xfrm>
        </p:grpSpPr>
        <p:sp>
          <p:nvSpPr>
            <p:cNvPr id="231" name="Google Shape;231;p43"/>
            <p:cNvSpPr/>
            <p:nvPr/>
          </p:nvSpPr>
          <p:spPr>
            <a:xfrm>
              <a:off x="4289200" y="3334350"/>
              <a:ext cx="97525" cy="389825"/>
            </a:xfrm>
            <a:custGeom>
              <a:rect b="b" l="l" r="r" t="t"/>
              <a:pathLst>
                <a:path extrusionOk="0" h="15593" w="3901">
                  <a:moveTo>
                    <a:pt x="3901" y="0"/>
                  </a:moveTo>
                  <a:cubicBezTo>
                    <a:pt x="3874" y="0"/>
                    <a:pt x="3847" y="1"/>
                    <a:pt x="3841" y="3"/>
                  </a:cubicBezTo>
                  <a:cubicBezTo>
                    <a:pt x="3815" y="3"/>
                    <a:pt x="3789" y="9"/>
                    <a:pt x="3764" y="10"/>
                  </a:cubicBezTo>
                  <a:cubicBezTo>
                    <a:pt x="3761" y="10"/>
                    <a:pt x="3759" y="10"/>
                    <a:pt x="3757" y="10"/>
                  </a:cubicBezTo>
                  <a:cubicBezTo>
                    <a:pt x="3737" y="10"/>
                    <a:pt x="3716" y="6"/>
                    <a:pt x="3695" y="6"/>
                  </a:cubicBezTo>
                  <a:cubicBezTo>
                    <a:pt x="3692" y="6"/>
                    <a:pt x="3690" y="6"/>
                    <a:pt x="3688" y="7"/>
                  </a:cubicBezTo>
                  <a:cubicBezTo>
                    <a:pt x="3662" y="9"/>
                    <a:pt x="3637" y="16"/>
                    <a:pt x="3612" y="17"/>
                  </a:cubicBezTo>
                  <a:cubicBezTo>
                    <a:pt x="3608" y="18"/>
                    <a:pt x="3604" y="18"/>
                    <a:pt x="3600" y="18"/>
                  </a:cubicBezTo>
                  <a:cubicBezTo>
                    <a:pt x="3582" y="18"/>
                    <a:pt x="3563" y="13"/>
                    <a:pt x="3545" y="13"/>
                  </a:cubicBezTo>
                  <a:cubicBezTo>
                    <a:pt x="3541" y="13"/>
                    <a:pt x="3537" y="14"/>
                    <a:pt x="3533" y="14"/>
                  </a:cubicBezTo>
                  <a:cubicBezTo>
                    <a:pt x="3509" y="16"/>
                    <a:pt x="3484" y="27"/>
                    <a:pt x="3458" y="30"/>
                  </a:cubicBezTo>
                  <a:cubicBezTo>
                    <a:pt x="3455" y="30"/>
                    <a:pt x="3452" y="30"/>
                    <a:pt x="3449" y="30"/>
                  </a:cubicBezTo>
                  <a:cubicBezTo>
                    <a:pt x="3432" y="30"/>
                    <a:pt x="3413" y="27"/>
                    <a:pt x="3395" y="27"/>
                  </a:cubicBezTo>
                  <a:cubicBezTo>
                    <a:pt x="3391" y="27"/>
                    <a:pt x="3386" y="27"/>
                    <a:pt x="3381" y="28"/>
                  </a:cubicBezTo>
                  <a:cubicBezTo>
                    <a:pt x="3356" y="31"/>
                    <a:pt x="3330" y="37"/>
                    <a:pt x="3305" y="41"/>
                  </a:cubicBezTo>
                  <a:cubicBezTo>
                    <a:pt x="3280" y="44"/>
                    <a:pt x="3257" y="62"/>
                    <a:pt x="3231" y="65"/>
                  </a:cubicBezTo>
                  <a:cubicBezTo>
                    <a:pt x="3206" y="71"/>
                    <a:pt x="3180" y="69"/>
                    <a:pt x="3155" y="74"/>
                  </a:cubicBezTo>
                  <a:cubicBezTo>
                    <a:pt x="3131" y="78"/>
                    <a:pt x="3105" y="87"/>
                    <a:pt x="3081" y="92"/>
                  </a:cubicBezTo>
                  <a:cubicBezTo>
                    <a:pt x="3056" y="98"/>
                    <a:pt x="3030" y="102"/>
                    <a:pt x="3006" y="108"/>
                  </a:cubicBezTo>
                  <a:cubicBezTo>
                    <a:pt x="2981" y="114"/>
                    <a:pt x="2955" y="117"/>
                    <a:pt x="2931" y="123"/>
                  </a:cubicBezTo>
                  <a:cubicBezTo>
                    <a:pt x="2906" y="130"/>
                    <a:pt x="2882" y="139"/>
                    <a:pt x="2858" y="146"/>
                  </a:cubicBezTo>
                  <a:cubicBezTo>
                    <a:pt x="2832" y="154"/>
                    <a:pt x="2807" y="156"/>
                    <a:pt x="2783" y="165"/>
                  </a:cubicBezTo>
                  <a:cubicBezTo>
                    <a:pt x="2759" y="173"/>
                    <a:pt x="2739" y="193"/>
                    <a:pt x="2714" y="201"/>
                  </a:cubicBezTo>
                  <a:cubicBezTo>
                    <a:pt x="2690" y="209"/>
                    <a:pt x="2666" y="215"/>
                    <a:pt x="2642" y="225"/>
                  </a:cubicBezTo>
                  <a:cubicBezTo>
                    <a:pt x="2620" y="235"/>
                    <a:pt x="2595" y="242"/>
                    <a:pt x="2572" y="252"/>
                  </a:cubicBezTo>
                  <a:cubicBezTo>
                    <a:pt x="2547" y="261"/>
                    <a:pt x="2524" y="273"/>
                    <a:pt x="2502" y="284"/>
                  </a:cubicBezTo>
                  <a:cubicBezTo>
                    <a:pt x="2478" y="295"/>
                    <a:pt x="2451" y="296"/>
                    <a:pt x="2428" y="306"/>
                  </a:cubicBezTo>
                  <a:cubicBezTo>
                    <a:pt x="2403" y="317"/>
                    <a:pt x="2382" y="331"/>
                    <a:pt x="2360" y="343"/>
                  </a:cubicBezTo>
                  <a:cubicBezTo>
                    <a:pt x="2337" y="355"/>
                    <a:pt x="2317" y="371"/>
                    <a:pt x="2294" y="384"/>
                  </a:cubicBezTo>
                  <a:cubicBezTo>
                    <a:pt x="2272" y="395"/>
                    <a:pt x="2250" y="411"/>
                    <a:pt x="2229" y="423"/>
                  </a:cubicBezTo>
                  <a:cubicBezTo>
                    <a:pt x="2205" y="435"/>
                    <a:pt x="2184" y="450"/>
                    <a:pt x="2162" y="464"/>
                  </a:cubicBezTo>
                  <a:cubicBezTo>
                    <a:pt x="2141" y="477"/>
                    <a:pt x="2119" y="489"/>
                    <a:pt x="2097" y="502"/>
                  </a:cubicBezTo>
                  <a:cubicBezTo>
                    <a:pt x="2076" y="517"/>
                    <a:pt x="2055" y="531"/>
                    <a:pt x="2034" y="546"/>
                  </a:cubicBezTo>
                  <a:cubicBezTo>
                    <a:pt x="2012" y="561"/>
                    <a:pt x="1993" y="577"/>
                    <a:pt x="1973" y="592"/>
                  </a:cubicBezTo>
                  <a:cubicBezTo>
                    <a:pt x="1951" y="606"/>
                    <a:pt x="1924" y="611"/>
                    <a:pt x="1903" y="627"/>
                  </a:cubicBezTo>
                  <a:cubicBezTo>
                    <a:pt x="1883" y="643"/>
                    <a:pt x="1865" y="660"/>
                    <a:pt x="1844" y="676"/>
                  </a:cubicBezTo>
                  <a:cubicBezTo>
                    <a:pt x="1824" y="692"/>
                    <a:pt x="1809" y="716"/>
                    <a:pt x="1790" y="732"/>
                  </a:cubicBezTo>
                  <a:cubicBezTo>
                    <a:pt x="1769" y="748"/>
                    <a:pt x="1748" y="761"/>
                    <a:pt x="1729" y="778"/>
                  </a:cubicBezTo>
                  <a:cubicBezTo>
                    <a:pt x="1709" y="796"/>
                    <a:pt x="1688" y="809"/>
                    <a:pt x="1669" y="826"/>
                  </a:cubicBezTo>
                  <a:lnTo>
                    <a:pt x="1613" y="878"/>
                  </a:lnTo>
                  <a:cubicBezTo>
                    <a:pt x="1594" y="896"/>
                    <a:pt x="1584" y="922"/>
                    <a:pt x="1567" y="942"/>
                  </a:cubicBezTo>
                  <a:cubicBezTo>
                    <a:pt x="1550" y="960"/>
                    <a:pt x="1522" y="968"/>
                    <a:pt x="1504" y="987"/>
                  </a:cubicBezTo>
                  <a:cubicBezTo>
                    <a:pt x="1487" y="1006"/>
                    <a:pt x="1479" y="1034"/>
                    <a:pt x="1461" y="1053"/>
                  </a:cubicBezTo>
                  <a:cubicBezTo>
                    <a:pt x="1444" y="1072"/>
                    <a:pt x="1420" y="1085"/>
                    <a:pt x="1404" y="1104"/>
                  </a:cubicBezTo>
                  <a:cubicBezTo>
                    <a:pt x="1386" y="1124"/>
                    <a:pt x="1374" y="1146"/>
                    <a:pt x="1358" y="1167"/>
                  </a:cubicBezTo>
                  <a:cubicBezTo>
                    <a:pt x="1342" y="1187"/>
                    <a:pt x="1324" y="1204"/>
                    <a:pt x="1308" y="1224"/>
                  </a:cubicBezTo>
                  <a:cubicBezTo>
                    <a:pt x="1292" y="1244"/>
                    <a:pt x="1282" y="1269"/>
                    <a:pt x="1267" y="1290"/>
                  </a:cubicBezTo>
                  <a:cubicBezTo>
                    <a:pt x="1252" y="1311"/>
                    <a:pt x="1233" y="1327"/>
                    <a:pt x="1218" y="1349"/>
                  </a:cubicBezTo>
                  <a:cubicBezTo>
                    <a:pt x="1203" y="1370"/>
                    <a:pt x="1191" y="1392"/>
                    <a:pt x="1176" y="1413"/>
                  </a:cubicBezTo>
                  <a:cubicBezTo>
                    <a:pt x="1161" y="1434"/>
                    <a:pt x="1148" y="1456"/>
                    <a:pt x="1133" y="1477"/>
                  </a:cubicBezTo>
                  <a:cubicBezTo>
                    <a:pt x="1120" y="1499"/>
                    <a:pt x="1101" y="1517"/>
                    <a:pt x="1088" y="1538"/>
                  </a:cubicBezTo>
                  <a:cubicBezTo>
                    <a:pt x="1074" y="1560"/>
                    <a:pt x="1057" y="1580"/>
                    <a:pt x="1043" y="1601"/>
                  </a:cubicBezTo>
                  <a:cubicBezTo>
                    <a:pt x="1031" y="1624"/>
                    <a:pt x="1024" y="1650"/>
                    <a:pt x="1010" y="1671"/>
                  </a:cubicBezTo>
                  <a:cubicBezTo>
                    <a:pt x="997" y="1692"/>
                    <a:pt x="978" y="1712"/>
                    <a:pt x="966" y="1734"/>
                  </a:cubicBezTo>
                  <a:cubicBezTo>
                    <a:pt x="954" y="1757"/>
                    <a:pt x="940" y="1778"/>
                    <a:pt x="928" y="1801"/>
                  </a:cubicBezTo>
                  <a:cubicBezTo>
                    <a:pt x="917" y="1824"/>
                    <a:pt x="918" y="1853"/>
                    <a:pt x="906" y="1876"/>
                  </a:cubicBezTo>
                  <a:cubicBezTo>
                    <a:pt x="893" y="1899"/>
                    <a:pt x="880" y="1921"/>
                    <a:pt x="869" y="1943"/>
                  </a:cubicBezTo>
                  <a:cubicBezTo>
                    <a:pt x="856" y="1966"/>
                    <a:pt x="839" y="1986"/>
                    <a:pt x="828" y="2008"/>
                  </a:cubicBezTo>
                  <a:cubicBezTo>
                    <a:pt x="816" y="2033"/>
                    <a:pt x="813" y="2060"/>
                    <a:pt x="802" y="2082"/>
                  </a:cubicBezTo>
                  <a:cubicBezTo>
                    <a:pt x="791" y="2106"/>
                    <a:pt x="768" y="2124"/>
                    <a:pt x="757" y="2147"/>
                  </a:cubicBezTo>
                  <a:cubicBezTo>
                    <a:pt x="746" y="2170"/>
                    <a:pt x="749" y="2199"/>
                    <a:pt x="738" y="2223"/>
                  </a:cubicBezTo>
                  <a:cubicBezTo>
                    <a:pt x="727" y="2245"/>
                    <a:pt x="715" y="2269"/>
                    <a:pt x="706" y="2292"/>
                  </a:cubicBezTo>
                  <a:cubicBezTo>
                    <a:pt x="697" y="2315"/>
                    <a:pt x="681" y="2336"/>
                    <a:pt x="671" y="2361"/>
                  </a:cubicBezTo>
                  <a:cubicBezTo>
                    <a:pt x="662" y="2383"/>
                    <a:pt x="649" y="2406"/>
                    <a:pt x="639" y="2430"/>
                  </a:cubicBezTo>
                  <a:cubicBezTo>
                    <a:pt x="630" y="2454"/>
                    <a:pt x="630" y="2481"/>
                    <a:pt x="620" y="2505"/>
                  </a:cubicBezTo>
                  <a:cubicBezTo>
                    <a:pt x="613" y="2529"/>
                    <a:pt x="596" y="2550"/>
                    <a:pt x="587" y="2575"/>
                  </a:cubicBezTo>
                  <a:cubicBezTo>
                    <a:pt x="577" y="2599"/>
                    <a:pt x="565" y="2622"/>
                    <a:pt x="558" y="2646"/>
                  </a:cubicBezTo>
                  <a:cubicBezTo>
                    <a:pt x="549" y="2670"/>
                    <a:pt x="547" y="2697"/>
                    <a:pt x="539" y="2721"/>
                  </a:cubicBezTo>
                  <a:cubicBezTo>
                    <a:pt x="531" y="2745"/>
                    <a:pt x="521" y="2769"/>
                    <a:pt x="513" y="2794"/>
                  </a:cubicBezTo>
                  <a:cubicBezTo>
                    <a:pt x="506" y="2817"/>
                    <a:pt x="502" y="2844"/>
                    <a:pt x="495" y="2869"/>
                  </a:cubicBezTo>
                  <a:cubicBezTo>
                    <a:pt x="486" y="2892"/>
                    <a:pt x="472" y="2915"/>
                    <a:pt x="464" y="2939"/>
                  </a:cubicBezTo>
                  <a:cubicBezTo>
                    <a:pt x="456" y="2965"/>
                    <a:pt x="446" y="2989"/>
                    <a:pt x="440" y="3013"/>
                  </a:cubicBezTo>
                  <a:cubicBezTo>
                    <a:pt x="431" y="3038"/>
                    <a:pt x="431" y="3065"/>
                    <a:pt x="425" y="3089"/>
                  </a:cubicBezTo>
                  <a:cubicBezTo>
                    <a:pt x="419" y="3115"/>
                    <a:pt x="419" y="3140"/>
                    <a:pt x="411" y="3165"/>
                  </a:cubicBezTo>
                  <a:cubicBezTo>
                    <a:pt x="405" y="3190"/>
                    <a:pt x="386" y="3211"/>
                    <a:pt x="379" y="3236"/>
                  </a:cubicBezTo>
                  <a:cubicBezTo>
                    <a:pt x="373" y="3262"/>
                    <a:pt x="366" y="3286"/>
                    <a:pt x="360" y="3311"/>
                  </a:cubicBezTo>
                  <a:cubicBezTo>
                    <a:pt x="352" y="3336"/>
                    <a:pt x="355" y="3362"/>
                    <a:pt x="349" y="3388"/>
                  </a:cubicBezTo>
                  <a:cubicBezTo>
                    <a:pt x="344" y="3412"/>
                    <a:pt x="339" y="3437"/>
                    <a:pt x="334" y="3463"/>
                  </a:cubicBezTo>
                  <a:cubicBezTo>
                    <a:pt x="329" y="3487"/>
                    <a:pt x="318" y="3511"/>
                    <a:pt x="313" y="3536"/>
                  </a:cubicBezTo>
                  <a:cubicBezTo>
                    <a:pt x="306" y="3561"/>
                    <a:pt x="297" y="3584"/>
                    <a:pt x="291" y="3610"/>
                  </a:cubicBezTo>
                  <a:cubicBezTo>
                    <a:pt x="286" y="3636"/>
                    <a:pt x="283" y="3661"/>
                    <a:pt x="277" y="3686"/>
                  </a:cubicBezTo>
                  <a:cubicBezTo>
                    <a:pt x="272" y="3712"/>
                    <a:pt x="276" y="3738"/>
                    <a:pt x="271" y="3764"/>
                  </a:cubicBezTo>
                  <a:cubicBezTo>
                    <a:pt x="265" y="3790"/>
                    <a:pt x="258" y="3813"/>
                    <a:pt x="253" y="3839"/>
                  </a:cubicBezTo>
                  <a:cubicBezTo>
                    <a:pt x="248" y="3865"/>
                    <a:pt x="243" y="3889"/>
                    <a:pt x="239" y="3915"/>
                  </a:cubicBezTo>
                  <a:cubicBezTo>
                    <a:pt x="234" y="3941"/>
                    <a:pt x="224" y="3964"/>
                    <a:pt x="220" y="3990"/>
                  </a:cubicBezTo>
                  <a:cubicBezTo>
                    <a:pt x="215" y="4016"/>
                    <a:pt x="208" y="4039"/>
                    <a:pt x="204" y="4065"/>
                  </a:cubicBezTo>
                  <a:cubicBezTo>
                    <a:pt x="199" y="4091"/>
                    <a:pt x="192" y="4114"/>
                    <a:pt x="188" y="4140"/>
                  </a:cubicBezTo>
                  <a:lnTo>
                    <a:pt x="175" y="4216"/>
                  </a:lnTo>
                  <a:cubicBezTo>
                    <a:pt x="173" y="4242"/>
                    <a:pt x="173" y="4267"/>
                    <a:pt x="169" y="4293"/>
                  </a:cubicBezTo>
                  <a:cubicBezTo>
                    <a:pt x="165" y="4318"/>
                    <a:pt x="167" y="4344"/>
                    <a:pt x="163" y="4369"/>
                  </a:cubicBezTo>
                  <a:cubicBezTo>
                    <a:pt x="158" y="4393"/>
                    <a:pt x="163" y="4420"/>
                    <a:pt x="158" y="4445"/>
                  </a:cubicBezTo>
                  <a:cubicBezTo>
                    <a:pt x="156" y="4471"/>
                    <a:pt x="138" y="4495"/>
                    <a:pt x="136" y="4520"/>
                  </a:cubicBezTo>
                  <a:cubicBezTo>
                    <a:pt x="132" y="4546"/>
                    <a:pt x="136" y="4573"/>
                    <a:pt x="133" y="4598"/>
                  </a:cubicBezTo>
                  <a:cubicBezTo>
                    <a:pt x="129" y="4623"/>
                    <a:pt x="129" y="4649"/>
                    <a:pt x="126" y="4675"/>
                  </a:cubicBezTo>
                  <a:cubicBezTo>
                    <a:pt x="124" y="4700"/>
                    <a:pt x="108" y="4724"/>
                    <a:pt x="105" y="4749"/>
                  </a:cubicBezTo>
                  <a:cubicBezTo>
                    <a:pt x="103" y="4775"/>
                    <a:pt x="109" y="4802"/>
                    <a:pt x="106" y="4827"/>
                  </a:cubicBezTo>
                  <a:cubicBezTo>
                    <a:pt x="104" y="4852"/>
                    <a:pt x="99" y="4878"/>
                    <a:pt x="97" y="4904"/>
                  </a:cubicBezTo>
                  <a:cubicBezTo>
                    <a:pt x="94" y="4928"/>
                    <a:pt x="87" y="4954"/>
                    <a:pt x="83" y="4980"/>
                  </a:cubicBezTo>
                  <a:cubicBezTo>
                    <a:pt x="81" y="5005"/>
                    <a:pt x="87" y="5032"/>
                    <a:pt x="83" y="5057"/>
                  </a:cubicBezTo>
                  <a:cubicBezTo>
                    <a:pt x="81" y="5083"/>
                    <a:pt x="79" y="5108"/>
                    <a:pt x="77" y="5134"/>
                  </a:cubicBezTo>
                  <a:cubicBezTo>
                    <a:pt x="74" y="5159"/>
                    <a:pt x="77" y="5184"/>
                    <a:pt x="74" y="5210"/>
                  </a:cubicBezTo>
                  <a:cubicBezTo>
                    <a:pt x="72" y="5236"/>
                    <a:pt x="65" y="5260"/>
                    <a:pt x="63" y="5286"/>
                  </a:cubicBezTo>
                  <a:cubicBezTo>
                    <a:pt x="62" y="5312"/>
                    <a:pt x="54" y="5338"/>
                    <a:pt x="52" y="5362"/>
                  </a:cubicBezTo>
                  <a:cubicBezTo>
                    <a:pt x="51" y="5388"/>
                    <a:pt x="52" y="5414"/>
                    <a:pt x="51" y="5439"/>
                  </a:cubicBezTo>
                  <a:cubicBezTo>
                    <a:pt x="50" y="5464"/>
                    <a:pt x="42" y="5490"/>
                    <a:pt x="41" y="5515"/>
                  </a:cubicBezTo>
                  <a:cubicBezTo>
                    <a:pt x="39" y="5541"/>
                    <a:pt x="42" y="5566"/>
                    <a:pt x="41" y="5591"/>
                  </a:cubicBezTo>
                  <a:cubicBezTo>
                    <a:pt x="39" y="5617"/>
                    <a:pt x="33" y="5643"/>
                    <a:pt x="31" y="5667"/>
                  </a:cubicBezTo>
                  <a:cubicBezTo>
                    <a:pt x="30" y="5693"/>
                    <a:pt x="38" y="5720"/>
                    <a:pt x="36" y="5746"/>
                  </a:cubicBezTo>
                  <a:cubicBezTo>
                    <a:pt x="35" y="5771"/>
                    <a:pt x="24" y="5796"/>
                    <a:pt x="23" y="5822"/>
                  </a:cubicBezTo>
                  <a:cubicBezTo>
                    <a:pt x="22" y="5847"/>
                    <a:pt x="26" y="5873"/>
                    <a:pt x="24" y="5898"/>
                  </a:cubicBezTo>
                  <a:cubicBezTo>
                    <a:pt x="23" y="5923"/>
                    <a:pt x="18" y="5949"/>
                    <a:pt x="17" y="5975"/>
                  </a:cubicBezTo>
                  <a:cubicBezTo>
                    <a:pt x="17" y="5999"/>
                    <a:pt x="20" y="6025"/>
                    <a:pt x="19" y="6051"/>
                  </a:cubicBezTo>
                  <a:cubicBezTo>
                    <a:pt x="18" y="6077"/>
                    <a:pt x="18" y="6101"/>
                    <a:pt x="17" y="6127"/>
                  </a:cubicBezTo>
                  <a:cubicBezTo>
                    <a:pt x="17" y="6153"/>
                    <a:pt x="12" y="6178"/>
                    <a:pt x="12" y="6203"/>
                  </a:cubicBezTo>
                  <a:cubicBezTo>
                    <a:pt x="9" y="6229"/>
                    <a:pt x="19" y="6254"/>
                    <a:pt x="19" y="6280"/>
                  </a:cubicBezTo>
                  <a:cubicBezTo>
                    <a:pt x="18" y="6305"/>
                    <a:pt x="17" y="6330"/>
                    <a:pt x="17" y="6356"/>
                  </a:cubicBezTo>
                  <a:cubicBezTo>
                    <a:pt x="15" y="6382"/>
                    <a:pt x="13" y="6407"/>
                    <a:pt x="13" y="6432"/>
                  </a:cubicBezTo>
                  <a:cubicBezTo>
                    <a:pt x="12" y="6458"/>
                    <a:pt x="14" y="6484"/>
                    <a:pt x="14" y="6508"/>
                  </a:cubicBezTo>
                  <a:cubicBezTo>
                    <a:pt x="14" y="6534"/>
                    <a:pt x="1" y="6560"/>
                    <a:pt x="1" y="6585"/>
                  </a:cubicBezTo>
                  <a:cubicBezTo>
                    <a:pt x="1" y="6610"/>
                    <a:pt x="9" y="6636"/>
                    <a:pt x="9" y="6661"/>
                  </a:cubicBezTo>
                  <a:cubicBezTo>
                    <a:pt x="9" y="6687"/>
                    <a:pt x="8" y="6712"/>
                    <a:pt x="8" y="6737"/>
                  </a:cubicBezTo>
                  <a:cubicBezTo>
                    <a:pt x="8" y="6763"/>
                    <a:pt x="3" y="6789"/>
                    <a:pt x="3" y="6814"/>
                  </a:cubicBezTo>
                  <a:cubicBezTo>
                    <a:pt x="3" y="6839"/>
                    <a:pt x="14" y="6865"/>
                    <a:pt x="14" y="6891"/>
                  </a:cubicBezTo>
                  <a:cubicBezTo>
                    <a:pt x="14" y="6915"/>
                    <a:pt x="6" y="6941"/>
                    <a:pt x="6" y="6967"/>
                  </a:cubicBezTo>
                  <a:cubicBezTo>
                    <a:pt x="6" y="6992"/>
                    <a:pt x="18" y="7017"/>
                    <a:pt x="18" y="7043"/>
                  </a:cubicBezTo>
                  <a:cubicBezTo>
                    <a:pt x="18" y="7068"/>
                    <a:pt x="15" y="7094"/>
                    <a:pt x="15" y="7119"/>
                  </a:cubicBezTo>
                  <a:cubicBezTo>
                    <a:pt x="15" y="7145"/>
                    <a:pt x="12" y="7170"/>
                    <a:pt x="12" y="7196"/>
                  </a:cubicBezTo>
                  <a:cubicBezTo>
                    <a:pt x="12" y="7221"/>
                    <a:pt x="17" y="7246"/>
                    <a:pt x="17" y="7272"/>
                  </a:cubicBezTo>
                  <a:cubicBezTo>
                    <a:pt x="18" y="7298"/>
                    <a:pt x="15" y="7322"/>
                    <a:pt x="17" y="7348"/>
                  </a:cubicBezTo>
                  <a:cubicBezTo>
                    <a:pt x="18" y="7374"/>
                    <a:pt x="24" y="7399"/>
                    <a:pt x="26" y="7424"/>
                  </a:cubicBezTo>
                  <a:cubicBezTo>
                    <a:pt x="26" y="7451"/>
                    <a:pt x="17" y="7477"/>
                    <a:pt x="18" y="7502"/>
                  </a:cubicBezTo>
                  <a:cubicBezTo>
                    <a:pt x="18" y="7528"/>
                    <a:pt x="15" y="7553"/>
                    <a:pt x="17" y="7578"/>
                  </a:cubicBezTo>
                  <a:cubicBezTo>
                    <a:pt x="18" y="7604"/>
                    <a:pt x="29" y="7630"/>
                    <a:pt x="30" y="7654"/>
                  </a:cubicBezTo>
                  <a:cubicBezTo>
                    <a:pt x="31" y="7680"/>
                    <a:pt x="29" y="7706"/>
                    <a:pt x="30" y="7732"/>
                  </a:cubicBezTo>
                  <a:cubicBezTo>
                    <a:pt x="31" y="7756"/>
                    <a:pt x="29" y="7782"/>
                    <a:pt x="30" y="7808"/>
                  </a:cubicBezTo>
                  <a:lnTo>
                    <a:pt x="34" y="7884"/>
                  </a:lnTo>
                  <a:cubicBezTo>
                    <a:pt x="35" y="7909"/>
                    <a:pt x="39" y="7935"/>
                    <a:pt x="41" y="7960"/>
                  </a:cubicBezTo>
                  <a:lnTo>
                    <a:pt x="45" y="8037"/>
                  </a:lnTo>
                  <a:cubicBezTo>
                    <a:pt x="46" y="8061"/>
                    <a:pt x="42" y="8087"/>
                    <a:pt x="44" y="8113"/>
                  </a:cubicBezTo>
                  <a:cubicBezTo>
                    <a:pt x="45" y="8139"/>
                    <a:pt x="60" y="8163"/>
                    <a:pt x="61" y="8189"/>
                  </a:cubicBezTo>
                  <a:cubicBezTo>
                    <a:pt x="62" y="8215"/>
                    <a:pt x="62" y="8240"/>
                    <a:pt x="63" y="8265"/>
                  </a:cubicBezTo>
                  <a:cubicBezTo>
                    <a:pt x="65" y="8291"/>
                    <a:pt x="62" y="8316"/>
                    <a:pt x="63" y="8342"/>
                  </a:cubicBezTo>
                  <a:lnTo>
                    <a:pt x="67" y="8418"/>
                  </a:lnTo>
                  <a:cubicBezTo>
                    <a:pt x="68" y="8444"/>
                    <a:pt x="66" y="8468"/>
                    <a:pt x="67" y="8494"/>
                  </a:cubicBezTo>
                  <a:cubicBezTo>
                    <a:pt x="68" y="8520"/>
                    <a:pt x="83" y="8543"/>
                    <a:pt x="84" y="8569"/>
                  </a:cubicBezTo>
                  <a:cubicBezTo>
                    <a:pt x="87" y="8595"/>
                    <a:pt x="83" y="8621"/>
                    <a:pt x="84" y="8645"/>
                  </a:cubicBezTo>
                  <a:cubicBezTo>
                    <a:pt x="88" y="8671"/>
                    <a:pt x="89" y="8697"/>
                    <a:pt x="90" y="8722"/>
                  </a:cubicBezTo>
                  <a:cubicBezTo>
                    <a:pt x="92" y="8747"/>
                    <a:pt x="88" y="8773"/>
                    <a:pt x="90" y="8798"/>
                  </a:cubicBezTo>
                  <a:cubicBezTo>
                    <a:pt x="93" y="8824"/>
                    <a:pt x="99" y="8849"/>
                    <a:pt x="103" y="8874"/>
                  </a:cubicBezTo>
                  <a:cubicBezTo>
                    <a:pt x="104" y="8900"/>
                    <a:pt x="106" y="8926"/>
                    <a:pt x="109" y="8950"/>
                  </a:cubicBezTo>
                  <a:cubicBezTo>
                    <a:pt x="111" y="8976"/>
                    <a:pt x="120" y="9002"/>
                    <a:pt x="122" y="9028"/>
                  </a:cubicBezTo>
                  <a:cubicBezTo>
                    <a:pt x="125" y="9052"/>
                    <a:pt x="116" y="9079"/>
                    <a:pt x="119" y="9105"/>
                  </a:cubicBezTo>
                  <a:cubicBezTo>
                    <a:pt x="121" y="9130"/>
                    <a:pt x="135" y="9154"/>
                    <a:pt x="137" y="9180"/>
                  </a:cubicBezTo>
                  <a:cubicBezTo>
                    <a:pt x="138" y="9205"/>
                    <a:pt x="126" y="9232"/>
                    <a:pt x="129" y="9258"/>
                  </a:cubicBezTo>
                  <a:cubicBezTo>
                    <a:pt x="132" y="9282"/>
                    <a:pt x="138" y="9308"/>
                    <a:pt x="141" y="9334"/>
                  </a:cubicBezTo>
                  <a:cubicBezTo>
                    <a:pt x="143" y="9360"/>
                    <a:pt x="143" y="9384"/>
                    <a:pt x="147" y="9410"/>
                  </a:cubicBezTo>
                  <a:cubicBezTo>
                    <a:pt x="149" y="9436"/>
                    <a:pt x="158" y="9459"/>
                    <a:pt x="162" y="9485"/>
                  </a:cubicBezTo>
                  <a:cubicBezTo>
                    <a:pt x="164" y="9511"/>
                    <a:pt x="168" y="9536"/>
                    <a:pt x="170" y="9561"/>
                  </a:cubicBezTo>
                  <a:cubicBezTo>
                    <a:pt x="173" y="9587"/>
                    <a:pt x="179" y="9612"/>
                    <a:pt x="181" y="9638"/>
                  </a:cubicBezTo>
                  <a:cubicBezTo>
                    <a:pt x="184" y="9663"/>
                    <a:pt x="175" y="9690"/>
                    <a:pt x="179" y="9715"/>
                  </a:cubicBezTo>
                  <a:cubicBezTo>
                    <a:pt x="181" y="9741"/>
                    <a:pt x="192" y="9765"/>
                    <a:pt x="195" y="9790"/>
                  </a:cubicBezTo>
                  <a:cubicBezTo>
                    <a:pt x="197" y="9816"/>
                    <a:pt x="197" y="9842"/>
                    <a:pt x="200" y="9866"/>
                  </a:cubicBezTo>
                  <a:cubicBezTo>
                    <a:pt x="202" y="9892"/>
                    <a:pt x="204" y="9918"/>
                    <a:pt x="207" y="9943"/>
                  </a:cubicBezTo>
                  <a:cubicBezTo>
                    <a:pt x="210" y="9967"/>
                    <a:pt x="216" y="9993"/>
                    <a:pt x="218" y="10018"/>
                  </a:cubicBezTo>
                  <a:cubicBezTo>
                    <a:pt x="222" y="10043"/>
                    <a:pt x="218" y="10069"/>
                    <a:pt x="222" y="10094"/>
                  </a:cubicBezTo>
                  <a:cubicBezTo>
                    <a:pt x="224" y="10120"/>
                    <a:pt x="226" y="10145"/>
                    <a:pt x="228" y="10170"/>
                  </a:cubicBezTo>
                  <a:lnTo>
                    <a:pt x="237" y="10247"/>
                  </a:lnTo>
                  <a:cubicBezTo>
                    <a:pt x="239" y="10272"/>
                    <a:pt x="244" y="10298"/>
                    <a:pt x="247" y="10324"/>
                  </a:cubicBezTo>
                  <a:cubicBezTo>
                    <a:pt x="249" y="10348"/>
                    <a:pt x="260" y="10373"/>
                    <a:pt x="263" y="10399"/>
                  </a:cubicBezTo>
                  <a:cubicBezTo>
                    <a:pt x="265" y="10423"/>
                    <a:pt x="270" y="10449"/>
                    <a:pt x="272" y="10475"/>
                  </a:cubicBezTo>
                  <a:cubicBezTo>
                    <a:pt x="276" y="10500"/>
                    <a:pt x="277" y="10525"/>
                    <a:pt x="280" y="10551"/>
                  </a:cubicBezTo>
                  <a:lnTo>
                    <a:pt x="288" y="10627"/>
                  </a:lnTo>
                  <a:cubicBezTo>
                    <a:pt x="292" y="10652"/>
                    <a:pt x="297" y="10678"/>
                    <a:pt x="299" y="10704"/>
                  </a:cubicBezTo>
                  <a:cubicBezTo>
                    <a:pt x="302" y="10729"/>
                    <a:pt x="302" y="10754"/>
                    <a:pt x="306" y="10780"/>
                  </a:cubicBezTo>
                  <a:cubicBezTo>
                    <a:pt x="309" y="10806"/>
                    <a:pt x="317" y="10829"/>
                    <a:pt x="320" y="10855"/>
                  </a:cubicBezTo>
                  <a:cubicBezTo>
                    <a:pt x="323" y="10881"/>
                    <a:pt x="324" y="10905"/>
                    <a:pt x="329" y="10931"/>
                  </a:cubicBezTo>
                  <a:cubicBezTo>
                    <a:pt x="333" y="10957"/>
                    <a:pt x="330" y="10982"/>
                    <a:pt x="334" y="11007"/>
                  </a:cubicBezTo>
                  <a:cubicBezTo>
                    <a:pt x="338" y="11033"/>
                    <a:pt x="340" y="11058"/>
                    <a:pt x="345" y="11084"/>
                  </a:cubicBezTo>
                  <a:cubicBezTo>
                    <a:pt x="349" y="11109"/>
                    <a:pt x="365" y="11132"/>
                    <a:pt x="368" y="11157"/>
                  </a:cubicBezTo>
                  <a:cubicBezTo>
                    <a:pt x="372" y="11183"/>
                    <a:pt x="363" y="11209"/>
                    <a:pt x="367" y="11235"/>
                  </a:cubicBezTo>
                  <a:cubicBezTo>
                    <a:pt x="372" y="11261"/>
                    <a:pt x="388" y="11283"/>
                    <a:pt x="392" y="11309"/>
                  </a:cubicBezTo>
                  <a:cubicBezTo>
                    <a:pt x="395" y="11334"/>
                    <a:pt x="398" y="11359"/>
                    <a:pt x="403" y="11385"/>
                  </a:cubicBezTo>
                  <a:cubicBezTo>
                    <a:pt x="406" y="11411"/>
                    <a:pt x="395" y="11438"/>
                    <a:pt x="399" y="11462"/>
                  </a:cubicBezTo>
                  <a:cubicBezTo>
                    <a:pt x="404" y="11488"/>
                    <a:pt x="411" y="11513"/>
                    <a:pt x="415" y="11537"/>
                  </a:cubicBezTo>
                  <a:cubicBezTo>
                    <a:pt x="420" y="11563"/>
                    <a:pt x="426" y="11588"/>
                    <a:pt x="430" y="11612"/>
                  </a:cubicBezTo>
                  <a:cubicBezTo>
                    <a:pt x="435" y="11637"/>
                    <a:pt x="437" y="11663"/>
                    <a:pt x="441" y="11687"/>
                  </a:cubicBezTo>
                  <a:cubicBezTo>
                    <a:pt x="445" y="11713"/>
                    <a:pt x="446" y="11739"/>
                    <a:pt x="451" y="11764"/>
                  </a:cubicBezTo>
                  <a:cubicBezTo>
                    <a:pt x="454" y="11789"/>
                    <a:pt x="463" y="11814"/>
                    <a:pt x="467" y="11839"/>
                  </a:cubicBezTo>
                  <a:cubicBezTo>
                    <a:pt x="470" y="11864"/>
                    <a:pt x="475" y="11889"/>
                    <a:pt x="480" y="11914"/>
                  </a:cubicBezTo>
                  <a:cubicBezTo>
                    <a:pt x="484" y="11939"/>
                    <a:pt x="481" y="11965"/>
                    <a:pt x="485" y="11990"/>
                  </a:cubicBezTo>
                  <a:cubicBezTo>
                    <a:pt x="489" y="12016"/>
                    <a:pt x="495" y="12040"/>
                    <a:pt x="499" y="12065"/>
                  </a:cubicBezTo>
                  <a:cubicBezTo>
                    <a:pt x="502" y="12091"/>
                    <a:pt x="513" y="12115"/>
                    <a:pt x="517" y="12140"/>
                  </a:cubicBezTo>
                  <a:cubicBezTo>
                    <a:pt x="521" y="12166"/>
                    <a:pt x="516" y="12193"/>
                    <a:pt x="520" y="12217"/>
                  </a:cubicBezTo>
                  <a:cubicBezTo>
                    <a:pt x="524" y="12242"/>
                    <a:pt x="536" y="12266"/>
                    <a:pt x="540" y="12291"/>
                  </a:cubicBezTo>
                  <a:cubicBezTo>
                    <a:pt x="544" y="12317"/>
                    <a:pt x="547" y="12343"/>
                    <a:pt x="550" y="12367"/>
                  </a:cubicBezTo>
                  <a:cubicBezTo>
                    <a:pt x="555" y="12392"/>
                    <a:pt x="559" y="12418"/>
                    <a:pt x="563" y="12442"/>
                  </a:cubicBezTo>
                  <a:cubicBezTo>
                    <a:pt x="566" y="12468"/>
                    <a:pt x="575" y="12493"/>
                    <a:pt x="579" y="12517"/>
                  </a:cubicBezTo>
                  <a:cubicBezTo>
                    <a:pt x="583" y="12543"/>
                    <a:pt x="593" y="12568"/>
                    <a:pt x="598" y="12592"/>
                  </a:cubicBezTo>
                  <a:cubicBezTo>
                    <a:pt x="603" y="12617"/>
                    <a:pt x="599" y="12644"/>
                    <a:pt x="603" y="12669"/>
                  </a:cubicBezTo>
                  <a:cubicBezTo>
                    <a:pt x="607" y="12694"/>
                    <a:pt x="617" y="12719"/>
                    <a:pt x="620" y="12744"/>
                  </a:cubicBezTo>
                  <a:cubicBezTo>
                    <a:pt x="624" y="12769"/>
                    <a:pt x="628" y="12795"/>
                    <a:pt x="631" y="12820"/>
                  </a:cubicBezTo>
                  <a:cubicBezTo>
                    <a:pt x="635" y="12846"/>
                    <a:pt x="649" y="12869"/>
                    <a:pt x="652" y="12894"/>
                  </a:cubicBezTo>
                  <a:cubicBezTo>
                    <a:pt x="657" y="12919"/>
                    <a:pt x="655" y="12945"/>
                    <a:pt x="660" y="12970"/>
                  </a:cubicBezTo>
                  <a:cubicBezTo>
                    <a:pt x="663" y="12996"/>
                    <a:pt x="671" y="13020"/>
                    <a:pt x="676" y="13045"/>
                  </a:cubicBezTo>
                  <a:cubicBezTo>
                    <a:pt x="679" y="13071"/>
                    <a:pt x="690" y="13094"/>
                    <a:pt x="695" y="13119"/>
                  </a:cubicBezTo>
                  <a:cubicBezTo>
                    <a:pt x="700" y="13144"/>
                    <a:pt x="704" y="13169"/>
                    <a:pt x="709" y="13194"/>
                  </a:cubicBezTo>
                  <a:cubicBezTo>
                    <a:pt x="714" y="13219"/>
                    <a:pt x="715" y="13245"/>
                    <a:pt x="721" y="13270"/>
                  </a:cubicBezTo>
                  <a:cubicBezTo>
                    <a:pt x="725" y="13294"/>
                    <a:pt x="727" y="13320"/>
                    <a:pt x="732" y="13345"/>
                  </a:cubicBezTo>
                  <a:cubicBezTo>
                    <a:pt x="738" y="13371"/>
                    <a:pt x="735" y="13396"/>
                    <a:pt x="740" y="13421"/>
                  </a:cubicBezTo>
                  <a:cubicBezTo>
                    <a:pt x="745" y="13447"/>
                    <a:pt x="756" y="13470"/>
                    <a:pt x="761" y="13495"/>
                  </a:cubicBezTo>
                  <a:cubicBezTo>
                    <a:pt x="767" y="13519"/>
                    <a:pt x="769" y="13545"/>
                    <a:pt x="774" y="13570"/>
                  </a:cubicBezTo>
                  <a:cubicBezTo>
                    <a:pt x="780" y="13596"/>
                    <a:pt x="780" y="13621"/>
                    <a:pt x="785" y="13646"/>
                  </a:cubicBezTo>
                  <a:cubicBezTo>
                    <a:pt x="790" y="13672"/>
                    <a:pt x="802" y="13694"/>
                    <a:pt x="807" y="13720"/>
                  </a:cubicBezTo>
                  <a:cubicBezTo>
                    <a:pt x="813" y="13746"/>
                    <a:pt x="820" y="13769"/>
                    <a:pt x="826" y="13795"/>
                  </a:cubicBezTo>
                  <a:cubicBezTo>
                    <a:pt x="831" y="13821"/>
                    <a:pt x="826" y="13849"/>
                    <a:pt x="831" y="13872"/>
                  </a:cubicBezTo>
                  <a:cubicBezTo>
                    <a:pt x="836" y="13898"/>
                    <a:pt x="852" y="13920"/>
                    <a:pt x="858" y="13945"/>
                  </a:cubicBezTo>
                  <a:cubicBezTo>
                    <a:pt x="863" y="13971"/>
                    <a:pt x="870" y="13995"/>
                    <a:pt x="875" y="14020"/>
                  </a:cubicBezTo>
                  <a:cubicBezTo>
                    <a:pt x="880" y="14046"/>
                    <a:pt x="875" y="14074"/>
                    <a:pt x="880" y="14097"/>
                  </a:cubicBezTo>
                  <a:cubicBezTo>
                    <a:pt x="886" y="14122"/>
                    <a:pt x="893" y="14148"/>
                    <a:pt x="898" y="14171"/>
                  </a:cubicBezTo>
                  <a:cubicBezTo>
                    <a:pt x="904" y="14196"/>
                    <a:pt x="912" y="14220"/>
                    <a:pt x="918" y="14245"/>
                  </a:cubicBezTo>
                  <a:cubicBezTo>
                    <a:pt x="923" y="14271"/>
                    <a:pt x="934" y="14294"/>
                    <a:pt x="939" y="14319"/>
                  </a:cubicBezTo>
                  <a:cubicBezTo>
                    <a:pt x="945" y="14344"/>
                    <a:pt x="941" y="14370"/>
                    <a:pt x="947" y="14395"/>
                  </a:cubicBezTo>
                  <a:cubicBezTo>
                    <a:pt x="952" y="14421"/>
                    <a:pt x="965" y="14444"/>
                    <a:pt x="970" y="14469"/>
                  </a:cubicBezTo>
                  <a:cubicBezTo>
                    <a:pt x="976" y="14494"/>
                    <a:pt x="978" y="14519"/>
                    <a:pt x="983" y="14544"/>
                  </a:cubicBezTo>
                  <a:cubicBezTo>
                    <a:pt x="988" y="14569"/>
                    <a:pt x="999" y="14593"/>
                    <a:pt x="1005" y="14617"/>
                  </a:cubicBezTo>
                  <a:cubicBezTo>
                    <a:pt x="1010" y="14642"/>
                    <a:pt x="1002" y="14670"/>
                    <a:pt x="1008" y="14695"/>
                  </a:cubicBezTo>
                  <a:cubicBezTo>
                    <a:pt x="1013" y="14721"/>
                    <a:pt x="1025" y="14744"/>
                    <a:pt x="1030" y="14769"/>
                  </a:cubicBezTo>
                  <a:cubicBezTo>
                    <a:pt x="1037" y="14793"/>
                    <a:pt x="1047" y="14818"/>
                    <a:pt x="1053" y="14842"/>
                  </a:cubicBezTo>
                  <a:cubicBezTo>
                    <a:pt x="1059" y="14867"/>
                    <a:pt x="1058" y="14894"/>
                    <a:pt x="1063" y="14919"/>
                  </a:cubicBezTo>
                  <a:cubicBezTo>
                    <a:pt x="1070" y="14943"/>
                    <a:pt x="1084" y="14967"/>
                    <a:pt x="1089" y="14991"/>
                  </a:cubicBezTo>
                  <a:cubicBezTo>
                    <a:pt x="1095" y="15016"/>
                    <a:pt x="1101" y="15040"/>
                    <a:pt x="1106" y="15064"/>
                  </a:cubicBezTo>
                  <a:cubicBezTo>
                    <a:pt x="1112" y="15090"/>
                    <a:pt x="1120" y="15114"/>
                    <a:pt x="1126" y="15138"/>
                  </a:cubicBezTo>
                  <a:cubicBezTo>
                    <a:pt x="1131" y="15163"/>
                    <a:pt x="1129" y="15190"/>
                    <a:pt x="1134" y="15214"/>
                  </a:cubicBezTo>
                  <a:cubicBezTo>
                    <a:pt x="1142" y="15241"/>
                    <a:pt x="1140" y="15267"/>
                    <a:pt x="1145" y="15290"/>
                  </a:cubicBezTo>
                  <a:cubicBezTo>
                    <a:pt x="1152" y="15316"/>
                    <a:pt x="1159" y="15342"/>
                    <a:pt x="1164" y="15364"/>
                  </a:cubicBezTo>
                  <a:cubicBezTo>
                    <a:pt x="1171" y="15392"/>
                    <a:pt x="1187" y="15414"/>
                    <a:pt x="1192" y="15436"/>
                  </a:cubicBezTo>
                  <a:cubicBezTo>
                    <a:pt x="1198" y="15466"/>
                    <a:pt x="1203" y="15492"/>
                    <a:pt x="1208" y="15511"/>
                  </a:cubicBezTo>
                  <a:cubicBezTo>
                    <a:pt x="1222" y="15559"/>
                    <a:pt x="1192" y="15569"/>
                    <a:pt x="1228" y="15580"/>
                  </a:cubicBezTo>
                  <a:cubicBezTo>
                    <a:pt x="1267" y="15591"/>
                    <a:pt x="1267" y="15591"/>
                    <a:pt x="1306" y="15591"/>
                  </a:cubicBezTo>
                  <a:cubicBezTo>
                    <a:pt x="1346" y="15591"/>
                    <a:pt x="1346" y="15583"/>
                    <a:pt x="1385" y="15583"/>
                  </a:cubicBezTo>
                  <a:cubicBezTo>
                    <a:pt x="1425" y="15583"/>
                    <a:pt x="1425" y="15580"/>
                    <a:pt x="1464" y="15580"/>
                  </a:cubicBezTo>
                  <a:cubicBezTo>
                    <a:pt x="1504" y="15580"/>
                    <a:pt x="1504" y="15586"/>
                    <a:pt x="1543" y="15586"/>
                  </a:cubicBezTo>
                  <a:cubicBezTo>
                    <a:pt x="1583" y="15586"/>
                    <a:pt x="1583" y="15589"/>
                    <a:pt x="1622" y="15589"/>
                  </a:cubicBezTo>
                  <a:cubicBezTo>
                    <a:pt x="1662" y="15589"/>
                    <a:pt x="1662" y="15591"/>
                    <a:pt x="1701" y="15591"/>
                  </a:cubicBezTo>
                  <a:cubicBezTo>
                    <a:pt x="1741" y="15591"/>
                    <a:pt x="1741" y="15580"/>
                    <a:pt x="1780" y="15580"/>
                  </a:cubicBezTo>
                  <a:cubicBezTo>
                    <a:pt x="1820" y="15580"/>
                    <a:pt x="1820" y="15584"/>
                    <a:pt x="1859" y="15584"/>
                  </a:cubicBezTo>
                  <a:cubicBezTo>
                    <a:pt x="1898" y="15584"/>
                    <a:pt x="1898" y="15591"/>
                    <a:pt x="1936" y="15591"/>
                  </a:cubicBezTo>
                  <a:cubicBezTo>
                    <a:pt x="1975" y="15591"/>
                    <a:pt x="1975" y="15579"/>
                    <a:pt x="2015" y="15579"/>
                  </a:cubicBezTo>
                  <a:cubicBezTo>
                    <a:pt x="2054" y="15579"/>
                    <a:pt x="2054" y="15585"/>
                    <a:pt x="2093" y="15585"/>
                  </a:cubicBezTo>
                  <a:cubicBezTo>
                    <a:pt x="2132" y="15585"/>
                    <a:pt x="2132" y="15581"/>
                    <a:pt x="2171" y="15581"/>
                  </a:cubicBezTo>
                  <a:cubicBezTo>
                    <a:pt x="2201" y="15581"/>
                    <a:pt x="2210" y="15593"/>
                    <a:pt x="2229" y="15593"/>
                  </a:cubicBezTo>
                  <a:cubicBezTo>
                    <a:pt x="2235" y="15593"/>
                    <a:pt x="2242" y="15592"/>
                    <a:pt x="2250" y="15589"/>
                  </a:cubicBezTo>
                  <a:cubicBezTo>
                    <a:pt x="2246" y="15564"/>
                    <a:pt x="2240" y="15537"/>
                    <a:pt x="2234" y="15511"/>
                  </a:cubicBezTo>
                  <a:cubicBezTo>
                    <a:pt x="2229" y="15488"/>
                    <a:pt x="2219" y="15463"/>
                    <a:pt x="2214" y="15438"/>
                  </a:cubicBezTo>
                  <a:cubicBezTo>
                    <a:pt x="2210" y="15414"/>
                    <a:pt x="2207" y="15388"/>
                    <a:pt x="2202" y="15363"/>
                  </a:cubicBezTo>
                  <a:cubicBezTo>
                    <a:pt x="2197" y="15339"/>
                    <a:pt x="2200" y="15312"/>
                    <a:pt x="2197" y="15286"/>
                  </a:cubicBezTo>
                  <a:cubicBezTo>
                    <a:pt x="2192" y="15263"/>
                    <a:pt x="2188" y="15237"/>
                    <a:pt x="2184" y="15211"/>
                  </a:cubicBezTo>
                  <a:cubicBezTo>
                    <a:pt x="2181" y="15187"/>
                    <a:pt x="2165" y="15163"/>
                    <a:pt x="2160" y="15138"/>
                  </a:cubicBezTo>
                  <a:cubicBezTo>
                    <a:pt x="2156" y="15113"/>
                    <a:pt x="2150" y="15088"/>
                    <a:pt x="2145" y="15063"/>
                  </a:cubicBezTo>
                  <a:cubicBezTo>
                    <a:pt x="2141" y="15038"/>
                    <a:pt x="2151" y="15011"/>
                    <a:pt x="2146" y="14985"/>
                  </a:cubicBezTo>
                  <a:cubicBezTo>
                    <a:pt x="2143" y="14959"/>
                    <a:pt x="2128" y="14937"/>
                    <a:pt x="2124" y="14911"/>
                  </a:cubicBezTo>
                  <a:cubicBezTo>
                    <a:pt x="2120" y="14888"/>
                    <a:pt x="2124" y="14861"/>
                    <a:pt x="2120" y="14835"/>
                  </a:cubicBezTo>
                  <a:cubicBezTo>
                    <a:pt x="2116" y="14810"/>
                    <a:pt x="2106" y="14786"/>
                    <a:pt x="2101" y="14760"/>
                  </a:cubicBezTo>
                  <a:cubicBezTo>
                    <a:pt x="2097" y="14735"/>
                    <a:pt x="2096" y="14710"/>
                    <a:pt x="2092" y="14684"/>
                  </a:cubicBezTo>
                  <a:cubicBezTo>
                    <a:pt x="2087" y="14660"/>
                    <a:pt x="2082" y="14635"/>
                    <a:pt x="2079" y="14609"/>
                  </a:cubicBezTo>
                  <a:cubicBezTo>
                    <a:pt x="2075" y="14584"/>
                    <a:pt x="2076" y="14558"/>
                    <a:pt x="2071" y="14533"/>
                  </a:cubicBezTo>
                  <a:cubicBezTo>
                    <a:pt x="2068" y="14507"/>
                    <a:pt x="2063" y="14483"/>
                    <a:pt x="2059" y="14458"/>
                  </a:cubicBezTo>
                  <a:cubicBezTo>
                    <a:pt x="2054" y="14434"/>
                    <a:pt x="2044" y="14410"/>
                    <a:pt x="2039" y="14384"/>
                  </a:cubicBezTo>
                  <a:cubicBezTo>
                    <a:pt x="2037" y="14360"/>
                    <a:pt x="2042" y="14333"/>
                    <a:pt x="2038" y="14308"/>
                  </a:cubicBezTo>
                  <a:cubicBezTo>
                    <a:pt x="2036" y="14284"/>
                    <a:pt x="2021" y="14260"/>
                    <a:pt x="2017" y="14234"/>
                  </a:cubicBezTo>
                  <a:cubicBezTo>
                    <a:pt x="2012" y="14210"/>
                    <a:pt x="2009" y="14185"/>
                    <a:pt x="2005" y="14159"/>
                  </a:cubicBezTo>
                  <a:cubicBezTo>
                    <a:pt x="2001" y="14135"/>
                    <a:pt x="2006" y="14108"/>
                    <a:pt x="2002" y="14083"/>
                  </a:cubicBezTo>
                  <a:cubicBezTo>
                    <a:pt x="2000" y="14059"/>
                    <a:pt x="1986" y="14035"/>
                    <a:pt x="1982" y="14009"/>
                  </a:cubicBezTo>
                  <a:cubicBezTo>
                    <a:pt x="1978" y="13984"/>
                    <a:pt x="1986" y="13957"/>
                    <a:pt x="1982" y="13931"/>
                  </a:cubicBezTo>
                  <a:cubicBezTo>
                    <a:pt x="1978" y="13907"/>
                    <a:pt x="1962" y="13883"/>
                    <a:pt x="1958" y="13858"/>
                  </a:cubicBezTo>
                  <a:cubicBezTo>
                    <a:pt x="1954" y="13833"/>
                    <a:pt x="1966" y="13806"/>
                    <a:pt x="1962" y="13780"/>
                  </a:cubicBezTo>
                  <a:cubicBezTo>
                    <a:pt x="1958" y="13754"/>
                    <a:pt x="1950" y="13731"/>
                    <a:pt x="1946" y="13705"/>
                  </a:cubicBezTo>
                  <a:cubicBezTo>
                    <a:pt x="1942" y="13679"/>
                    <a:pt x="1931" y="13656"/>
                    <a:pt x="1927" y="13630"/>
                  </a:cubicBezTo>
                  <a:cubicBezTo>
                    <a:pt x="1924" y="13604"/>
                    <a:pt x="1921" y="13580"/>
                    <a:pt x="1919" y="13554"/>
                  </a:cubicBezTo>
                  <a:cubicBezTo>
                    <a:pt x="1916" y="13528"/>
                    <a:pt x="1920" y="13502"/>
                    <a:pt x="1918" y="13476"/>
                  </a:cubicBezTo>
                  <a:cubicBezTo>
                    <a:pt x="1914" y="13451"/>
                    <a:pt x="1904" y="13427"/>
                    <a:pt x="1902" y="13401"/>
                  </a:cubicBezTo>
                  <a:cubicBezTo>
                    <a:pt x="1899" y="13376"/>
                    <a:pt x="1893" y="13351"/>
                    <a:pt x="1889" y="13325"/>
                  </a:cubicBezTo>
                  <a:cubicBezTo>
                    <a:pt x="1887" y="13299"/>
                    <a:pt x="1888" y="13275"/>
                    <a:pt x="1886" y="13249"/>
                  </a:cubicBezTo>
                  <a:cubicBezTo>
                    <a:pt x="1882" y="13224"/>
                    <a:pt x="1873" y="13200"/>
                    <a:pt x="1871" y="13174"/>
                  </a:cubicBezTo>
                  <a:cubicBezTo>
                    <a:pt x="1867" y="13148"/>
                    <a:pt x="1866" y="13122"/>
                    <a:pt x="1863" y="13098"/>
                  </a:cubicBezTo>
                  <a:cubicBezTo>
                    <a:pt x="1860" y="13072"/>
                    <a:pt x="1866" y="13045"/>
                    <a:pt x="1863" y="13020"/>
                  </a:cubicBezTo>
                  <a:cubicBezTo>
                    <a:pt x="1859" y="12994"/>
                    <a:pt x="1843" y="12970"/>
                    <a:pt x="1840" y="12945"/>
                  </a:cubicBezTo>
                  <a:cubicBezTo>
                    <a:pt x="1838" y="12919"/>
                    <a:pt x="1839" y="12894"/>
                    <a:pt x="1836" y="12869"/>
                  </a:cubicBezTo>
                  <a:cubicBezTo>
                    <a:pt x="1833" y="12843"/>
                    <a:pt x="1833" y="12817"/>
                    <a:pt x="1829" y="12793"/>
                  </a:cubicBezTo>
                  <a:cubicBezTo>
                    <a:pt x="1827" y="12767"/>
                    <a:pt x="1823" y="12741"/>
                    <a:pt x="1820" y="12715"/>
                  </a:cubicBezTo>
                  <a:lnTo>
                    <a:pt x="1812" y="12639"/>
                  </a:lnTo>
                  <a:lnTo>
                    <a:pt x="1804" y="12563"/>
                  </a:lnTo>
                  <a:lnTo>
                    <a:pt x="1796" y="12487"/>
                  </a:lnTo>
                  <a:cubicBezTo>
                    <a:pt x="1793" y="12462"/>
                    <a:pt x="1792" y="12436"/>
                    <a:pt x="1790" y="12410"/>
                  </a:cubicBezTo>
                  <a:lnTo>
                    <a:pt x="1781" y="12334"/>
                  </a:lnTo>
                  <a:cubicBezTo>
                    <a:pt x="1780" y="12308"/>
                    <a:pt x="1774" y="12284"/>
                    <a:pt x="1770" y="12258"/>
                  </a:cubicBezTo>
                  <a:cubicBezTo>
                    <a:pt x="1768" y="12232"/>
                    <a:pt x="1770" y="12207"/>
                    <a:pt x="1768" y="12182"/>
                  </a:cubicBezTo>
                  <a:cubicBezTo>
                    <a:pt x="1765" y="12156"/>
                    <a:pt x="1761" y="12131"/>
                    <a:pt x="1759" y="12105"/>
                  </a:cubicBezTo>
                  <a:lnTo>
                    <a:pt x="1750" y="12029"/>
                  </a:lnTo>
                  <a:cubicBezTo>
                    <a:pt x="1748" y="12003"/>
                    <a:pt x="1747" y="11979"/>
                    <a:pt x="1744" y="11953"/>
                  </a:cubicBezTo>
                  <a:cubicBezTo>
                    <a:pt x="1741" y="11927"/>
                    <a:pt x="1734" y="11901"/>
                    <a:pt x="1732" y="11877"/>
                  </a:cubicBezTo>
                  <a:cubicBezTo>
                    <a:pt x="1729" y="11851"/>
                    <a:pt x="1734" y="11824"/>
                    <a:pt x="1732" y="11799"/>
                  </a:cubicBezTo>
                  <a:cubicBezTo>
                    <a:pt x="1729" y="11773"/>
                    <a:pt x="1728" y="11748"/>
                    <a:pt x="1725" y="11723"/>
                  </a:cubicBezTo>
                  <a:cubicBezTo>
                    <a:pt x="1722" y="11697"/>
                    <a:pt x="1707" y="11673"/>
                    <a:pt x="1705" y="11648"/>
                  </a:cubicBezTo>
                  <a:cubicBezTo>
                    <a:pt x="1702" y="11622"/>
                    <a:pt x="1706" y="11596"/>
                    <a:pt x="1704" y="11571"/>
                  </a:cubicBezTo>
                  <a:cubicBezTo>
                    <a:pt x="1701" y="11546"/>
                    <a:pt x="1705" y="11520"/>
                    <a:pt x="1702" y="11494"/>
                  </a:cubicBezTo>
                  <a:cubicBezTo>
                    <a:pt x="1700" y="11471"/>
                    <a:pt x="1690" y="11445"/>
                    <a:pt x="1688" y="11419"/>
                  </a:cubicBezTo>
                  <a:lnTo>
                    <a:pt x="1679" y="11343"/>
                  </a:lnTo>
                  <a:cubicBezTo>
                    <a:pt x="1678" y="11318"/>
                    <a:pt x="1679" y="11293"/>
                    <a:pt x="1677" y="11267"/>
                  </a:cubicBezTo>
                  <a:cubicBezTo>
                    <a:pt x="1675" y="11242"/>
                    <a:pt x="1673" y="11216"/>
                    <a:pt x="1670" y="11191"/>
                  </a:cubicBezTo>
                  <a:cubicBezTo>
                    <a:pt x="1669" y="11166"/>
                    <a:pt x="1661" y="11140"/>
                    <a:pt x="1658" y="11114"/>
                  </a:cubicBezTo>
                  <a:cubicBezTo>
                    <a:pt x="1656" y="11089"/>
                    <a:pt x="1663" y="11063"/>
                    <a:pt x="1662" y="11037"/>
                  </a:cubicBezTo>
                  <a:cubicBezTo>
                    <a:pt x="1661" y="11011"/>
                    <a:pt x="1654" y="10986"/>
                    <a:pt x="1653" y="10961"/>
                  </a:cubicBezTo>
                  <a:cubicBezTo>
                    <a:pt x="1649" y="10935"/>
                    <a:pt x="1651" y="10910"/>
                    <a:pt x="1649" y="10884"/>
                  </a:cubicBezTo>
                  <a:cubicBezTo>
                    <a:pt x="1647" y="10859"/>
                    <a:pt x="1641" y="10833"/>
                    <a:pt x="1639" y="10808"/>
                  </a:cubicBezTo>
                  <a:cubicBezTo>
                    <a:pt x="1638" y="10782"/>
                    <a:pt x="1641" y="10757"/>
                    <a:pt x="1639" y="10732"/>
                  </a:cubicBezTo>
                  <a:cubicBezTo>
                    <a:pt x="1637" y="10706"/>
                    <a:pt x="1629" y="10680"/>
                    <a:pt x="1627" y="10656"/>
                  </a:cubicBezTo>
                  <a:cubicBezTo>
                    <a:pt x="1626" y="10629"/>
                    <a:pt x="1631" y="10603"/>
                    <a:pt x="1630" y="10577"/>
                  </a:cubicBezTo>
                  <a:cubicBezTo>
                    <a:pt x="1629" y="10552"/>
                    <a:pt x="1624" y="10527"/>
                    <a:pt x="1622" y="10501"/>
                  </a:cubicBezTo>
                  <a:cubicBezTo>
                    <a:pt x="1620" y="10476"/>
                    <a:pt x="1614" y="10450"/>
                    <a:pt x="1612" y="10425"/>
                  </a:cubicBezTo>
                  <a:cubicBezTo>
                    <a:pt x="1611" y="10400"/>
                    <a:pt x="1615" y="10374"/>
                    <a:pt x="1614" y="10348"/>
                  </a:cubicBezTo>
                  <a:cubicBezTo>
                    <a:pt x="1613" y="10324"/>
                    <a:pt x="1604" y="10298"/>
                    <a:pt x="1603" y="10272"/>
                  </a:cubicBezTo>
                  <a:cubicBezTo>
                    <a:pt x="1602" y="10247"/>
                    <a:pt x="1603" y="10222"/>
                    <a:pt x="1602" y="10196"/>
                  </a:cubicBezTo>
                  <a:cubicBezTo>
                    <a:pt x="1600" y="10170"/>
                    <a:pt x="1595" y="10145"/>
                    <a:pt x="1594" y="10120"/>
                  </a:cubicBezTo>
                  <a:cubicBezTo>
                    <a:pt x="1593" y="10094"/>
                    <a:pt x="1600" y="10068"/>
                    <a:pt x="1599" y="10042"/>
                  </a:cubicBezTo>
                  <a:cubicBezTo>
                    <a:pt x="1598" y="10016"/>
                    <a:pt x="1589" y="9992"/>
                    <a:pt x="1588" y="9966"/>
                  </a:cubicBezTo>
                  <a:cubicBezTo>
                    <a:pt x="1587" y="9940"/>
                    <a:pt x="1583" y="9914"/>
                    <a:pt x="1582" y="9890"/>
                  </a:cubicBezTo>
                  <a:cubicBezTo>
                    <a:pt x="1581" y="9864"/>
                    <a:pt x="1577" y="9838"/>
                    <a:pt x="1575" y="9813"/>
                  </a:cubicBezTo>
                  <a:cubicBezTo>
                    <a:pt x="1573" y="9788"/>
                    <a:pt x="1571" y="9762"/>
                    <a:pt x="1570" y="9737"/>
                  </a:cubicBezTo>
                  <a:cubicBezTo>
                    <a:pt x="1568" y="9711"/>
                    <a:pt x="1568" y="9686"/>
                    <a:pt x="1567" y="9661"/>
                  </a:cubicBezTo>
                  <a:lnTo>
                    <a:pt x="1563" y="9585"/>
                  </a:lnTo>
                  <a:cubicBezTo>
                    <a:pt x="1562" y="9559"/>
                    <a:pt x="1572" y="9532"/>
                    <a:pt x="1571" y="9506"/>
                  </a:cubicBezTo>
                  <a:cubicBezTo>
                    <a:pt x="1570" y="9481"/>
                    <a:pt x="1570" y="9456"/>
                    <a:pt x="1568" y="9430"/>
                  </a:cubicBezTo>
                  <a:cubicBezTo>
                    <a:pt x="1567" y="9405"/>
                    <a:pt x="1560" y="9379"/>
                    <a:pt x="1558" y="9354"/>
                  </a:cubicBezTo>
                  <a:cubicBezTo>
                    <a:pt x="1557" y="9329"/>
                    <a:pt x="1557" y="9303"/>
                    <a:pt x="1556" y="9277"/>
                  </a:cubicBezTo>
                  <a:cubicBezTo>
                    <a:pt x="1555" y="9253"/>
                    <a:pt x="1555" y="9227"/>
                    <a:pt x="1553" y="9201"/>
                  </a:cubicBezTo>
                  <a:cubicBezTo>
                    <a:pt x="1552" y="9175"/>
                    <a:pt x="1550" y="9151"/>
                    <a:pt x="1548" y="9125"/>
                  </a:cubicBezTo>
                  <a:cubicBezTo>
                    <a:pt x="1547" y="9099"/>
                    <a:pt x="1541" y="9074"/>
                    <a:pt x="1540" y="9049"/>
                  </a:cubicBezTo>
                  <a:cubicBezTo>
                    <a:pt x="1539" y="9023"/>
                    <a:pt x="1541" y="8998"/>
                    <a:pt x="1540" y="8972"/>
                  </a:cubicBezTo>
                  <a:cubicBezTo>
                    <a:pt x="1540" y="8947"/>
                    <a:pt x="1540" y="8922"/>
                    <a:pt x="1539" y="8896"/>
                  </a:cubicBezTo>
                  <a:cubicBezTo>
                    <a:pt x="1537" y="8870"/>
                    <a:pt x="1542" y="8845"/>
                    <a:pt x="1541" y="8820"/>
                  </a:cubicBezTo>
                  <a:lnTo>
                    <a:pt x="1541" y="8744"/>
                  </a:lnTo>
                  <a:cubicBezTo>
                    <a:pt x="1540" y="8718"/>
                    <a:pt x="1537" y="8692"/>
                    <a:pt x="1537" y="8667"/>
                  </a:cubicBezTo>
                  <a:cubicBezTo>
                    <a:pt x="1537" y="8642"/>
                    <a:pt x="1541" y="8616"/>
                    <a:pt x="1541" y="8591"/>
                  </a:cubicBezTo>
                  <a:cubicBezTo>
                    <a:pt x="1541" y="8565"/>
                    <a:pt x="1537" y="8540"/>
                    <a:pt x="1537" y="8514"/>
                  </a:cubicBezTo>
                  <a:cubicBezTo>
                    <a:pt x="1537" y="8489"/>
                    <a:pt x="1525" y="8463"/>
                    <a:pt x="1525" y="8438"/>
                  </a:cubicBezTo>
                  <a:cubicBezTo>
                    <a:pt x="1524" y="8413"/>
                    <a:pt x="1527" y="8387"/>
                    <a:pt x="1527" y="8361"/>
                  </a:cubicBezTo>
                  <a:cubicBezTo>
                    <a:pt x="1525" y="8337"/>
                    <a:pt x="1527" y="8311"/>
                    <a:pt x="1527" y="8285"/>
                  </a:cubicBezTo>
                  <a:lnTo>
                    <a:pt x="1527" y="8209"/>
                  </a:lnTo>
                  <a:cubicBezTo>
                    <a:pt x="1527" y="8184"/>
                    <a:pt x="1529" y="8158"/>
                    <a:pt x="1529" y="8133"/>
                  </a:cubicBezTo>
                  <a:cubicBezTo>
                    <a:pt x="1529" y="8107"/>
                    <a:pt x="1533" y="8082"/>
                    <a:pt x="1533" y="8056"/>
                  </a:cubicBezTo>
                  <a:cubicBezTo>
                    <a:pt x="1533" y="8031"/>
                    <a:pt x="1523" y="8006"/>
                    <a:pt x="1523" y="7980"/>
                  </a:cubicBezTo>
                  <a:cubicBezTo>
                    <a:pt x="1523" y="7954"/>
                    <a:pt x="1520" y="7930"/>
                    <a:pt x="1520" y="7904"/>
                  </a:cubicBezTo>
                  <a:cubicBezTo>
                    <a:pt x="1520" y="7878"/>
                    <a:pt x="1519" y="7853"/>
                    <a:pt x="1519" y="7828"/>
                  </a:cubicBezTo>
                  <a:cubicBezTo>
                    <a:pt x="1519" y="7802"/>
                    <a:pt x="1522" y="7776"/>
                    <a:pt x="1522" y="7751"/>
                  </a:cubicBezTo>
                  <a:cubicBezTo>
                    <a:pt x="1522" y="7726"/>
                    <a:pt x="1528" y="7700"/>
                    <a:pt x="1528" y="7675"/>
                  </a:cubicBezTo>
                  <a:cubicBezTo>
                    <a:pt x="1528" y="7649"/>
                    <a:pt x="1530" y="7624"/>
                    <a:pt x="1530" y="7599"/>
                  </a:cubicBezTo>
                  <a:cubicBezTo>
                    <a:pt x="1530" y="7573"/>
                    <a:pt x="1522" y="7547"/>
                    <a:pt x="1522" y="7523"/>
                  </a:cubicBezTo>
                  <a:cubicBezTo>
                    <a:pt x="1522" y="7497"/>
                    <a:pt x="1528" y="7471"/>
                    <a:pt x="1528" y="7446"/>
                  </a:cubicBezTo>
                  <a:cubicBezTo>
                    <a:pt x="1528" y="7421"/>
                    <a:pt x="1530" y="7395"/>
                    <a:pt x="1530" y="7369"/>
                  </a:cubicBezTo>
                  <a:cubicBezTo>
                    <a:pt x="1530" y="7344"/>
                    <a:pt x="1525" y="7319"/>
                    <a:pt x="1525" y="7293"/>
                  </a:cubicBezTo>
                  <a:cubicBezTo>
                    <a:pt x="1525" y="7268"/>
                    <a:pt x="1533" y="7242"/>
                    <a:pt x="1533" y="7217"/>
                  </a:cubicBezTo>
                  <a:cubicBezTo>
                    <a:pt x="1533" y="7192"/>
                    <a:pt x="1523" y="7166"/>
                    <a:pt x="1523" y="7140"/>
                  </a:cubicBezTo>
                  <a:cubicBezTo>
                    <a:pt x="1524" y="7116"/>
                    <a:pt x="1535" y="7090"/>
                    <a:pt x="1535" y="7064"/>
                  </a:cubicBezTo>
                  <a:lnTo>
                    <a:pt x="1535" y="6988"/>
                  </a:lnTo>
                  <a:cubicBezTo>
                    <a:pt x="1535" y="6962"/>
                    <a:pt x="1541" y="6937"/>
                    <a:pt x="1541" y="6912"/>
                  </a:cubicBezTo>
                  <a:cubicBezTo>
                    <a:pt x="1541" y="6886"/>
                    <a:pt x="1529" y="6861"/>
                    <a:pt x="1530" y="6835"/>
                  </a:cubicBezTo>
                  <a:cubicBezTo>
                    <a:pt x="1533" y="6810"/>
                    <a:pt x="1530" y="6785"/>
                    <a:pt x="1533" y="6759"/>
                  </a:cubicBezTo>
                  <a:cubicBezTo>
                    <a:pt x="1534" y="6733"/>
                    <a:pt x="1543" y="6709"/>
                    <a:pt x="1544" y="6683"/>
                  </a:cubicBezTo>
                  <a:cubicBezTo>
                    <a:pt x="1545" y="6657"/>
                    <a:pt x="1545" y="6631"/>
                    <a:pt x="1547" y="6607"/>
                  </a:cubicBezTo>
                  <a:cubicBezTo>
                    <a:pt x="1549" y="6581"/>
                    <a:pt x="1552" y="6555"/>
                    <a:pt x="1554" y="6530"/>
                  </a:cubicBezTo>
                  <a:cubicBezTo>
                    <a:pt x="1555" y="6505"/>
                    <a:pt x="1555" y="6479"/>
                    <a:pt x="1556" y="6454"/>
                  </a:cubicBezTo>
                  <a:cubicBezTo>
                    <a:pt x="1556" y="6428"/>
                    <a:pt x="1554" y="6403"/>
                    <a:pt x="1555" y="6378"/>
                  </a:cubicBezTo>
                  <a:cubicBezTo>
                    <a:pt x="1555" y="6352"/>
                    <a:pt x="1555" y="6326"/>
                    <a:pt x="1556" y="6302"/>
                  </a:cubicBezTo>
                  <a:cubicBezTo>
                    <a:pt x="1556" y="6276"/>
                    <a:pt x="1563" y="6250"/>
                    <a:pt x="1565" y="6224"/>
                  </a:cubicBezTo>
                  <a:cubicBezTo>
                    <a:pt x="1566" y="6200"/>
                    <a:pt x="1562" y="6174"/>
                    <a:pt x="1563" y="6148"/>
                  </a:cubicBezTo>
                  <a:cubicBezTo>
                    <a:pt x="1565" y="6123"/>
                    <a:pt x="1571" y="6098"/>
                    <a:pt x="1572" y="6072"/>
                  </a:cubicBezTo>
                  <a:cubicBezTo>
                    <a:pt x="1573" y="6047"/>
                    <a:pt x="1566" y="6021"/>
                    <a:pt x="1567" y="5996"/>
                  </a:cubicBezTo>
                  <a:cubicBezTo>
                    <a:pt x="1568" y="5971"/>
                    <a:pt x="1575" y="5945"/>
                    <a:pt x="1577" y="5919"/>
                  </a:cubicBezTo>
                  <a:cubicBezTo>
                    <a:pt x="1578" y="5895"/>
                    <a:pt x="1584" y="5869"/>
                    <a:pt x="1586" y="5843"/>
                  </a:cubicBezTo>
                  <a:cubicBezTo>
                    <a:pt x="1587" y="5817"/>
                    <a:pt x="1581" y="5793"/>
                    <a:pt x="1582" y="5767"/>
                  </a:cubicBezTo>
                  <a:cubicBezTo>
                    <a:pt x="1583" y="5741"/>
                    <a:pt x="1588" y="5716"/>
                    <a:pt x="1589" y="5691"/>
                  </a:cubicBezTo>
                  <a:cubicBezTo>
                    <a:pt x="1593" y="5665"/>
                    <a:pt x="1592" y="5640"/>
                    <a:pt x="1593" y="5614"/>
                  </a:cubicBezTo>
                  <a:cubicBezTo>
                    <a:pt x="1595" y="5589"/>
                    <a:pt x="1609" y="5565"/>
                    <a:pt x="1610" y="5539"/>
                  </a:cubicBezTo>
                  <a:cubicBezTo>
                    <a:pt x="1613" y="5514"/>
                    <a:pt x="1610" y="5489"/>
                    <a:pt x="1613" y="5463"/>
                  </a:cubicBezTo>
                  <a:cubicBezTo>
                    <a:pt x="1614" y="5437"/>
                    <a:pt x="1616" y="5413"/>
                    <a:pt x="1619" y="5387"/>
                  </a:cubicBezTo>
                  <a:lnTo>
                    <a:pt x="1627" y="5311"/>
                  </a:lnTo>
                  <a:cubicBezTo>
                    <a:pt x="1629" y="5285"/>
                    <a:pt x="1630" y="5259"/>
                    <a:pt x="1632" y="5234"/>
                  </a:cubicBezTo>
                  <a:lnTo>
                    <a:pt x="1641" y="5158"/>
                  </a:lnTo>
                  <a:cubicBezTo>
                    <a:pt x="1643" y="5132"/>
                    <a:pt x="1647" y="5107"/>
                    <a:pt x="1650" y="5082"/>
                  </a:cubicBezTo>
                  <a:cubicBezTo>
                    <a:pt x="1651" y="5056"/>
                    <a:pt x="1656" y="5030"/>
                    <a:pt x="1658" y="5005"/>
                  </a:cubicBezTo>
                  <a:cubicBezTo>
                    <a:pt x="1661" y="4980"/>
                    <a:pt x="1648" y="4953"/>
                    <a:pt x="1651" y="4927"/>
                  </a:cubicBezTo>
                  <a:cubicBezTo>
                    <a:pt x="1654" y="4902"/>
                    <a:pt x="1662" y="4878"/>
                    <a:pt x="1664" y="4852"/>
                  </a:cubicBezTo>
                  <a:lnTo>
                    <a:pt x="1673" y="4776"/>
                  </a:lnTo>
                  <a:cubicBezTo>
                    <a:pt x="1675" y="4751"/>
                    <a:pt x="1688" y="4727"/>
                    <a:pt x="1690" y="4701"/>
                  </a:cubicBezTo>
                  <a:cubicBezTo>
                    <a:pt x="1693" y="4676"/>
                    <a:pt x="1686" y="4649"/>
                    <a:pt x="1689" y="4623"/>
                  </a:cubicBezTo>
                  <a:cubicBezTo>
                    <a:pt x="1693" y="4598"/>
                    <a:pt x="1693" y="4573"/>
                    <a:pt x="1695" y="4547"/>
                  </a:cubicBezTo>
                  <a:cubicBezTo>
                    <a:pt x="1700" y="4521"/>
                    <a:pt x="1716" y="4499"/>
                    <a:pt x="1718" y="4473"/>
                  </a:cubicBezTo>
                  <a:cubicBezTo>
                    <a:pt x="1722" y="4449"/>
                    <a:pt x="1710" y="4422"/>
                    <a:pt x="1715" y="4396"/>
                  </a:cubicBezTo>
                  <a:cubicBezTo>
                    <a:pt x="1718" y="4370"/>
                    <a:pt x="1729" y="4347"/>
                    <a:pt x="1733" y="4321"/>
                  </a:cubicBezTo>
                  <a:cubicBezTo>
                    <a:pt x="1736" y="4295"/>
                    <a:pt x="1744" y="4272"/>
                    <a:pt x="1748" y="4246"/>
                  </a:cubicBezTo>
                  <a:cubicBezTo>
                    <a:pt x="1750" y="4221"/>
                    <a:pt x="1745" y="4195"/>
                    <a:pt x="1749" y="4170"/>
                  </a:cubicBezTo>
                  <a:cubicBezTo>
                    <a:pt x="1753" y="4144"/>
                    <a:pt x="1768" y="4122"/>
                    <a:pt x="1771" y="4096"/>
                  </a:cubicBezTo>
                  <a:cubicBezTo>
                    <a:pt x="1776" y="4071"/>
                    <a:pt x="1779" y="4047"/>
                    <a:pt x="1782" y="4021"/>
                  </a:cubicBezTo>
                  <a:cubicBezTo>
                    <a:pt x="1786" y="3995"/>
                    <a:pt x="1777" y="3969"/>
                    <a:pt x="1781" y="3943"/>
                  </a:cubicBezTo>
                  <a:cubicBezTo>
                    <a:pt x="1785" y="3918"/>
                    <a:pt x="1790" y="3894"/>
                    <a:pt x="1793" y="3868"/>
                  </a:cubicBezTo>
                  <a:cubicBezTo>
                    <a:pt x="1797" y="3844"/>
                    <a:pt x="1807" y="3820"/>
                    <a:pt x="1811" y="3795"/>
                  </a:cubicBezTo>
                  <a:cubicBezTo>
                    <a:pt x="1814" y="3769"/>
                    <a:pt x="1824" y="3745"/>
                    <a:pt x="1828" y="3720"/>
                  </a:cubicBezTo>
                  <a:cubicBezTo>
                    <a:pt x="1833" y="3695"/>
                    <a:pt x="1835" y="3670"/>
                    <a:pt x="1839" y="3645"/>
                  </a:cubicBezTo>
                  <a:cubicBezTo>
                    <a:pt x="1844" y="3619"/>
                    <a:pt x="1856" y="3597"/>
                    <a:pt x="1861" y="3571"/>
                  </a:cubicBezTo>
                  <a:cubicBezTo>
                    <a:pt x="1867" y="3546"/>
                    <a:pt x="1865" y="3520"/>
                    <a:pt x="1870" y="3495"/>
                  </a:cubicBezTo>
                  <a:cubicBezTo>
                    <a:pt x="1875" y="3471"/>
                    <a:pt x="1876" y="3445"/>
                    <a:pt x="1882" y="3420"/>
                  </a:cubicBezTo>
                  <a:cubicBezTo>
                    <a:pt x="1887" y="3396"/>
                    <a:pt x="1888" y="3369"/>
                    <a:pt x="1894" y="3345"/>
                  </a:cubicBezTo>
                  <a:cubicBezTo>
                    <a:pt x="1899" y="3320"/>
                    <a:pt x="1911" y="3295"/>
                    <a:pt x="1916" y="3271"/>
                  </a:cubicBezTo>
                  <a:cubicBezTo>
                    <a:pt x="1921" y="3247"/>
                    <a:pt x="1929" y="3222"/>
                    <a:pt x="1934" y="3197"/>
                  </a:cubicBezTo>
                  <a:cubicBezTo>
                    <a:pt x="1940" y="3174"/>
                    <a:pt x="1935" y="3145"/>
                    <a:pt x="1941" y="3121"/>
                  </a:cubicBezTo>
                  <a:cubicBezTo>
                    <a:pt x="1947" y="3096"/>
                    <a:pt x="1961" y="3073"/>
                    <a:pt x="1966" y="3049"/>
                  </a:cubicBezTo>
                  <a:cubicBezTo>
                    <a:pt x="1973" y="3025"/>
                    <a:pt x="1978" y="2999"/>
                    <a:pt x="1984" y="2976"/>
                  </a:cubicBezTo>
                  <a:cubicBezTo>
                    <a:pt x="1990" y="2951"/>
                    <a:pt x="1994" y="2925"/>
                    <a:pt x="2001" y="2902"/>
                  </a:cubicBezTo>
                  <a:cubicBezTo>
                    <a:pt x="2007" y="2876"/>
                    <a:pt x="2010" y="2850"/>
                    <a:pt x="2017" y="2827"/>
                  </a:cubicBezTo>
                  <a:cubicBezTo>
                    <a:pt x="2023" y="2802"/>
                    <a:pt x="2038" y="2780"/>
                    <a:pt x="2045" y="2756"/>
                  </a:cubicBezTo>
                  <a:cubicBezTo>
                    <a:pt x="2052" y="2731"/>
                    <a:pt x="2049" y="2704"/>
                    <a:pt x="2055" y="2679"/>
                  </a:cubicBezTo>
                  <a:cubicBezTo>
                    <a:pt x="2063" y="2654"/>
                    <a:pt x="2075" y="2631"/>
                    <a:pt x="2081" y="2607"/>
                  </a:cubicBezTo>
                  <a:cubicBezTo>
                    <a:pt x="2090" y="2582"/>
                    <a:pt x="2092" y="2556"/>
                    <a:pt x="2098" y="2532"/>
                  </a:cubicBezTo>
                  <a:cubicBezTo>
                    <a:pt x="2107" y="2507"/>
                    <a:pt x="2117" y="2484"/>
                    <a:pt x="2125" y="2459"/>
                  </a:cubicBezTo>
                  <a:cubicBezTo>
                    <a:pt x="2134" y="2435"/>
                    <a:pt x="2136" y="2409"/>
                    <a:pt x="2144" y="2384"/>
                  </a:cubicBezTo>
                  <a:cubicBezTo>
                    <a:pt x="2152" y="2361"/>
                    <a:pt x="2165" y="2338"/>
                    <a:pt x="2172" y="2314"/>
                  </a:cubicBezTo>
                  <a:cubicBezTo>
                    <a:pt x="2181" y="2290"/>
                    <a:pt x="2189" y="2266"/>
                    <a:pt x="2198" y="2242"/>
                  </a:cubicBezTo>
                  <a:cubicBezTo>
                    <a:pt x="2205" y="2217"/>
                    <a:pt x="2220" y="2196"/>
                    <a:pt x="2229" y="2172"/>
                  </a:cubicBezTo>
                  <a:lnTo>
                    <a:pt x="2252" y="2100"/>
                  </a:lnTo>
                  <a:cubicBezTo>
                    <a:pt x="2261" y="2076"/>
                    <a:pt x="2257" y="2047"/>
                    <a:pt x="2266" y="2023"/>
                  </a:cubicBezTo>
                  <a:cubicBezTo>
                    <a:pt x="2274" y="1999"/>
                    <a:pt x="2282" y="1975"/>
                    <a:pt x="2291" y="1951"/>
                  </a:cubicBezTo>
                  <a:cubicBezTo>
                    <a:pt x="2301" y="1927"/>
                    <a:pt x="2323" y="1910"/>
                    <a:pt x="2333" y="1885"/>
                  </a:cubicBezTo>
                  <a:cubicBezTo>
                    <a:pt x="2342" y="1862"/>
                    <a:pt x="2347" y="1836"/>
                    <a:pt x="2355" y="1811"/>
                  </a:cubicBezTo>
                  <a:cubicBezTo>
                    <a:pt x="2365" y="1788"/>
                    <a:pt x="2371" y="1762"/>
                    <a:pt x="2381" y="1740"/>
                  </a:cubicBezTo>
                  <a:cubicBezTo>
                    <a:pt x="2391" y="1715"/>
                    <a:pt x="2397" y="1690"/>
                    <a:pt x="2408" y="1667"/>
                  </a:cubicBezTo>
                  <a:cubicBezTo>
                    <a:pt x="2418" y="1644"/>
                    <a:pt x="2438" y="1624"/>
                    <a:pt x="2448" y="1601"/>
                  </a:cubicBezTo>
                  <a:cubicBezTo>
                    <a:pt x="2459" y="1579"/>
                    <a:pt x="2464" y="1553"/>
                    <a:pt x="2475" y="1531"/>
                  </a:cubicBezTo>
                  <a:cubicBezTo>
                    <a:pt x="2486" y="1506"/>
                    <a:pt x="2504" y="1488"/>
                    <a:pt x="2515" y="1465"/>
                  </a:cubicBezTo>
                  <a:cubicBezTo>
                    <a:pt x="2526" y="1441"/>
                    <a:pt x="2530" y="1415"/>
                    <a:pt x="2542" y="1393"/>
                  </a:cubicBezTo>
                  <a:cubicBezTo>
                    <a:pt x="2552" y="1370"/>
                    <a:pt x="2564" y="1348"/>
                    <a:pt x="2577" y="1324"/>
                  </a:cubicBezTo>
                  <a:cubicBezTo>
                    <a:pt x="2589" y="1302"/>
                    <a:pt x="2604" y="1281"/>
                    <a:pt x="2616" y="1259"/>
                  </a:cubicBezTo>
                  <a:cubicBezTo>
                    <a:pt x="2627" y="1236"/>
                    <a:pt x="2637" y="1212"/>
                    <a:pt x="2649" y="1190"/>
                  </a:cubicBezTo>
                  <a:cubicBezTo>
                    <a:pt x="2663" y="1168"/>
                    <a:pt x="2677" y="1147"/>
                    <a:pt x="2690" y="1126"/>
                  </a:cubicBezTo>
                  <a:cubicBezTo>
                    <a:pt x="2702" y="1104"/>
                    <a:pt x="2722" y="1086"/>
                    <a:pt x="2734" y="1065"/>
                  </a:cubicBezTo>
                  <a:cubicBezTo>
                    <a:pt x="2748" y="1042"/>
                    <a:pt x="2757" y="1018"/>
                    <a:pt x="2771" y="996"/>
                  </a:cubicBezTo>
                  <a:cubicBezTo>
                    <a:pt x="2784" y="975"/>
                    <a:pt x="2793" y="951"/>
                    <a:pt x="2808" y="930"/>
                  </a:cubicBezTo>
                  <a:cubicBezTo>
                    <a:pt x="2821" y="908"/>
                    <a:pt x="2836" y="887"/>
                    <a:pt x="2851" y="867"/>
                  </a:cubicBezTo>
                  <a:cubicBezTo>
                    <a:pt x="2866" y="845"/>
                    <a:pt x="2888" y="829"/>
                    <a:pt x="2902" y="809"/>
                  </a:cubicBezTo>
                  <a:cubicBezTo>
                    <a:pt x="2916" y="788"/>
                    <a:pt x="2933" y="769"/>
                    <a:pt x="2949" y="749"/>
                  </a:cubicBezTo>
                  <a:cubicBezTo>
                    <a:pt x="2965" y="728"/>
                    <a:pt x="2981" y="710"/>
                    <a:pt x="2997" y="690"/>
                  </a:cubicBezTo>
                  <a:cubicBezTo>
                    <a:pt x="3014" y="670"/>
                    <a:pt x="3034" y="653"/>
                    <a:pt x="3050" y="635"/>
                  </a:cubicBezTo>
                  <a:cubicBezTo>
                    <a:pt x="3068" y="616"/>
                    <a:pt x="3075" y="588"/>
                    <a:pt x="3092" y="569"/>
                  </a:cubicBezTo>
                  <a:cubicBezTo>
                    <a:pt x="3109" y="551"/>
                    <a:pt x="3130" y="535"/>
                    <a:pt x="3147" y="515"/>
                  </a:cubicBezTo>
                  <a:cubicBezTo>
                    <a:pt x="3164" y="498"/>
                    <a:pt x="3180" y="478"/>
                    <a:pt x="3199" y="461"/>
                  </a:cubicBezTo>
                  <a:cubicBezTo>
                    <a:pt x="3217" y="444"/>
                    <a:pt x="3243" y="433"/>
                    <a:pt x="3262" y="416"/>
                  </a:cubicBezTo>
                  <a:cubicBezTo>
                    <a:pt x="3281" y="397"/>
                    <a:pt x="3297" y="376"/>
                    <a:pt x="3316" y="360"/>
                  </a:cubicBezTo>
                  <a:cubicBezTo>
                    <a:pt x="3334" y="344"/>
                    <a:pt x="3354" y="327"/>
                    <a:pt x="3373" y="311"/>
                  </a:cubicBezTo>
                  <a:cubicBezTo>
                    <a:pt x="3393" y="295"/>
                    <a:pt x="3418" y="284"/>
                    <a:pt x="3437" y="269"/>
                  </a:cubicBezTo>
                  <a:cubicBezTo>
                    <a:pt x="3457" y="253"/>
                    <a:pt x="3475" y="235"/>
                    <a:pt x="3496" y="220"/>
                  </a:cubicBezTo>
                  <a:cubicBezTo>
                    <a:pt x="3517" y="205"/>
                    <a:pt x="3543" y="197"/>
                    <a:pt x="3565" y="183"/>
                  </a:cubicBezTo>
                  <a:cubicBezTo>
                    <a:pt x="3586" y="169"/>
                    <a:pt x="3602" y="146"/>
                    <a:pt x="3623" y="133"/>
                  </a:cubicBezTo>
                  <a:cubicBezTo>
                    <a:pt x="3645" y="119"/>
                    <a:pt x="3667" y="108"/>
                    <a:pt x="3691" y="97"/>
                  </a:cubicBezTo>
                  <a:cubicBezTo>
                    <a:pt x="3712" y="85"/>
                    <a:pt x="3735" y="73"/>
                    <a:pt x="3757" y="60"/>
                  </a:cubicBezTo>
                  <a:cubicBezTo>
                    <a:pt x="3780" y="49"/>
                    <a:pt x="3807" y="44"/>
                    <a:pt x="3830" y="33"/>
                  </a:cubicBezTo>
                  <a:cubicBezTo>
                    <a:pt x="3853" y="23"/>
                    <a:pt x="3876" y="1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3"/>
            <p:cNvSpPr/>
            <p:nvPr/>
          </p:nvSpPr>
          <p:spPr>
            <a:xfrm>
              <a:off x="4284650" y="3295525"/>
              <a:ext cx="191125" cy="429150"/>
            </a:xfrm>
            <a:custGeom>
              <a:rect b="b" l="l" r="r" t="t"/>
              <a:pathLst>
                <a:path extrusionOk="0" h="17166" w="7645">
                  <a:moveTo>
                    <a:pt x="3660" y="1"/>
                  </a:moveTo>
                  <a:cubicBezTo>
                    <a:pt x="3657" y="1"/>
                    <a:pt x="3654" y="1"/>
                    <a:pt x="3651" y="1"/>
                  </a:cubicBezTo>
                  <a:cubicBezTo>
                    <a:pt x="3627" y="1"/>
                    <a:pt x="3601" y="17"/>
                    <a:pt x="3575" y="18"/>
                  </a:cubicBezTo>
                  <a:cubicBezTo>
                    <a:pt x="3571" y="19"/>
                    <a:pt x="3566" y="19"/>
                    <a:pt x="3562" y="19"/>
                  </a:cubicBezTo>
                  <a:cubicBezTo>
                    <a:pt x="3543" y="19"/>
                    <a:pt x="3523" y="16"/>
                    <a:pt x="3505" y="16"/>
                  </a:cubicBezTo>
                  <a:cubicBezTo>
                    <a:pt x="3503" y="16"/>
                    <a:pt x="3500" y="16"/>
                    <a:pt x="3498" y="16"/>
                  </a:cubicBezTo>
                  <a:cubicBezTo>
                    <a:pt x="3471" y="18"/>
                    <a:pt x="3446" y="17"/>
                    <a:pt x="3420" y="20"/>
                  </a:cubicBezTo>
                  <a:cubicBezTo>
                    <a:pt x="3394" y="22"/>
                    <a:pt x="3371" y="37"/>
                    <a:pt x="3345" y="40"/>
                  </a:cubicBezTo>
                  <a:cubicBezTo>
                    <a:pt x="3339" y="40"/>
                    <a:pt x="3334" y="41"/>
                    <a:pt x="3328" y="41"/>
                  </a:cubicBezTo>
                  <a:cubicBezTo>
                    <a:pt x="3313" y="41"/>
                    <a:pt x="3298" y="39"/>
                    <a:pt x="3284" y="39"/>
                  </a:cubicBezTo>
                  <a:cubicBezTo>
                    <a:pt x="3278" y="39"/>
                    <a:pt x="3273" y="39"/>
                    <a:pt x="3268" y="40"/>
                  </a:cubicBezTo>
                  <a:cubicBezTo>
                    <a:pt x="3242" y="44"/>
                    <a:pt x="3216" y="47"/>
                    <a:pt x="3191" y="50"/>
                  </a:cubicBezTo>
                  <a:cubicBezTo>
                    <a:pt x="3166" y="55"/>
                    <a:pt x="3142" y="71"/>
                    <a:pt x="3118" y="76"/>
                  </a:cubicBezTo>
                  <a:cubicBezTo>
                    <a:pt x="3109" y="78"/>
                    <a:pt x="3100" y="78"/>
                    <a:pt x="3091" y="78"/>
                  </a:cubicBezTo>
                  <a:cubicBezTo>
                    <a:pt x="3083" y="78"/>
                    <a:pt x="3075" y="78"/>
                    <a:pt x="3067" y="78"/>
                  </a:cubicBezTo>
                  <a:cubicBezTo>
                    <a:pt x="3058" y="78"/>
                    <a:pt x="3049" y="78"/>
                    <a:pt x="3040" y="80"/>
                  </a:cubicBezTo>
                  <a:cubicBezTo>
                    <a:pt x="3016" y="87"/>
                    <a:pt x="2992" y="101"/>
                    <a:pt x="2968" y="107"/>
                  </a:cubicBezTo>
                  <a:cubicBezTo>
                    <a:pt x="2942" y="114"/>
                    <a:pt x="2917" y="123"/>
                    <a:pt x="2894" y="130"/>
                  </a:cubicBezTo>
                  <a:cubicBezTo>
                    <a:pt x="2868" y="136"/>
                    <a:pt x="2841" y="136"/>
                    <a:pt x="2818" y="145"/>
                  </a:cubicBezTo>
                  <a:cubicBezTo>
                    <a:pt x="2793" y="152"/>
                    <a:pt x="2770" y="165"/>
                    <a:pt x="2745" y="172"/>
                  </a:cubicBezTo>
                  <a:cubicBezTo>
                    <a:pt x="2721" y="182"/>
                    <a:pt x="2696" y="184"/>
                    <a:pt x="2671" y="194"/>
                  </a:cubicBezTo>
                  <a:cubicBezTo>
                    <a:pt x="2648" y="203"/>
                    <a:pt x="2623" y="211"/>
                    <a:pt x="2599" y="221"/>
                  </a:cubicBezTo>
                  <a:cubicBezTo>
                    <a:pt x="2577" y="230"/>
                    <a:pt x="2557" y="248"/>
                    <a:pt x="2532" y="259"/>
                  </a:cubicBezTo>
                  <a:cubicBezTo>
                    <a:pt x="2508" y="270"/>
                    <a:pt x="2484" y="280"/>
                    <a:pt x="2461" y="290"/>
                  </a:cubicBezTo>
                  <a:cubicBezTo>
                    <a:pt x="2439" y="301"/>
                    <a:pt x="2414" y="312"/>
                    <a:pt x="2392" y="323"/>
                  </a:cubicBezTo>
                  <a:cubicBezTo>
                    <a:pt x="2369" y="336"/>
                    <a:pt x="2343" y="342"/>
                    <a:pt x="2321" y="353"/>
                  </a:cubicBezTo>
                  <a:cubicBezTo>
                    <a:pt x="2298" y="365"/>
                    <a:pt x="2274" y="375"/>
                    <a:pt x="2251" y="387"/>
                  </a:cubicBezTo>
                  <a:cubicBezTo>
                    <a:pt x="2229" y="401"/>
                    <a:pt x="2208" y="414"/>
                    <a:pt x="2186" y="428"/>
                  </a:cubicBezTo>
                  <a:cubicBezTo>
                    <a:pt x="2162" y="440"/>
                    <a:pt x="2145" y="462"/>
                    <a:pt x="2124" y="476"/>
                  </a:cubicBezTo>
                  <a:cubicBezTo>
                    <a:pt x="2102" y="489"/>
                    <a:pt x="2082" y="504"/>
                    <a:pt x="2061" y="519"/>
                  </a:cubicBezTo>
                  <a:cubicBezTo>
                    <a:pt x="2039" y="534"/>
                    <a:pt x="2012" y="540"/>
                    <a:pt x="1991" y="554"/>
                  </a:cubicBezTo>
                  <a:cubicBezTo>
                    <a:pt x="1972" y="568"/>
                    <a:pt x="1952" y="586"/>
                    <a:pt x="1931" y="601"/>
                  </a:cubicBezTo>
                  <a:cubicBezTo>
                    <a:pt x="1911" y="616"/>
                    <a:pt x="1891" y="632"/>
                    <a:pt x="1871" y="648"/>
                  </a:cubicBezTo>
                  <a:cubicBezTo>
                    <a:pt x="1851" y="663"/>
                    <a:pt x="1835" y="684"/>
                    <a:pt x="1814" y="700"/>
                  </a:cubicBezTo>
                  <a:cubicBezTo>
                    <a:pt x="1795" y="717"/>
                    <a:pt x="1768" y="724"/>
                    <a:pt x="1749" y="740"/>
                  </a:cubicBezTo>
                  <a:cubicBezTo>
                    <a:pt x="1731" y="757"/>
                    <a:pt x="1709" y="772"/>
                    <a:pt x="1690" y="789"/>
                  </a:cubicBezTo>
                  <a:cubicBezTo>
                    <a:pt x="1672" y="808"/>
                    <a:pt x="1657" y="829"/>
                    <a:pt x="1637" y="846"/>
                  </a:cubicBezTo>
                  <a:cubicBezTo>
                    <a:pt x="1620" y="863"/>
                    <a:pt x="1605" y="885"/>
                    <a:pt x="1588" y="904"/>
                  </a:cubicBezTo>
                  <a:cubicBezTo>
                    <a:pt x="1570" y="921"/>
                    <a:pt x="1549" y="936"/>
                    <a:pt x="1530" y="954"/>
                  </a:cubicBezTo>
                  <a:cubicBezTo>
                    <a:pt x="1513" y="974"/>
                    <a:pt x="1495" y="991"/>
                    <a:pt x="1477" y="1009"/>
                  </a:cubicBezTo>
                  <a:cubicBezTo>
                    <a:pt x="1460" y="1029"/>
                    <a:pt x="1443" y="1049"/>
                    <a:pt x="1426" y="1067"/>
                  </a:cubicBezTo>
                  <a:cubicBezTo>
                    <a:pt x="1410" y="1086"/>
                    <a:pt x="1390" y="1103"/>
                    <a:pt x="1374" y="1124"/>
                  </a:cubicBezTo>
                  <a:cubicBezTo>
                    <a:pt x="1358" y="1142"/>
                    <a:pt x="1342" y="1162"/>
                    <a:pt x="1326" y="1182"/>
                  </a:cubicBezTo>
                  <a:cubicBezTo>
                    <a:pt x="1310" y="1202"/>
                    <a:pt x="1300" y="1227"/>
                    <a:pt x="1286" y="1248"/>
                  </a:cubicBezTo>
                  <a:cubicBezTo>
                    <a:pt x="1271" y="1268"/>
                    <a:pt x="1257" y="1290"/>
                    <a:pt x="1243" y="1311"/>
                  </a:cubicBezTo>
                  <a:cubicBezTo>
                    <a:pt x="1228" y="1332"/>
                    <a:pt x="1204" y="1345"/>
                    <a:pt x="1190" y="1367"/>
                  </a:cubicBezTo>
                  <a:cubicBezTo>
                    <a:pt x="1175" y="1388"/>
                    <a:pt x="1161" y="1410"/>
                    <a:pt x="1148" y="1431"/>
                  </a:cubicBezTo>
                  <a:cubicBezTo>
                    <a:pt x="1134" y="1452"/>
                    <a:pt x="1120" y="1474"/>
                    <a:pt x="1106" y="1495"/>
                  </a:cubicBezTo>
                  <a:cubicBezTo>
                    <a:pt x="1091" y="1517"/>
                    <a:pt x="1091" y="1547"/>
                    <a:pt x="1078" y="1568"/>
                  </a:cubicBezTo>
                  <a:cubicBezTo>
                    <a:pt x="1064" y="1590"/>
                    <a:pt x="1047" y="1608"/>
                    <a:pt x="1034" y="1630"/>
                  </a:cubicBezTo>
                  <a:cubicBezTo>
                    <a:pt x="1021" y="1654"/>
                    <a:pt x="1010" y="1676"/>
                    <a:pt x="998" y="1699"/>
                  </a:cubicBezTo>
                  <a:cubicBezTo>
                    <a:pt x="984" y="1721"/>
                    <a:pt x="972" y="1743"/>
                    <a:pt x="961" y="1766"/>
                  </a:cubicBezTo>
                  <a:cubicBezTo>
                    <a:pt x="949" y="1789"/>
                    <a:pt x="928" y="1806"/>
                    <a:pt x="917" y="1828"/>
                  </a:cubicBezTo>
                  <a:cubicBezTo>
                    <a:pt x="906" y="1850"/>
                    <a:pt x="895" y="1874"/>
                    <a:pt x="882" y="1897"/>
                  </a:cubicBezTo>
                  <a:cubicBezTo>
                    <a:pt x="872" y="1919"/>
                    <a:pt x="864" y="1945"/>
                    <a:pt x="853" y="1968"/>
                  </a:cubicBezTo>
                  <a:cubicBezTo>
                    <a:pt x="843" y="1991"/>
                    <a:pt x="837" y="2018"/>
                    <a:pt x="827" y="2040"/>
                  </a:cubicBezTo>
                  <a:cubicBezTo>
                    <a:pt x="816" y="2063"/>
                    <a:pt x="807" y="2088"/>
                    <a:pt x="797" y="2111"/>
                  </a:cubicBezTo>
                  <a:cubicBezTo>
                    <a:pt x="786" y="2134"/>
                    <a:pt x="773" y="2155"/>
                    <a:pt x="762" y="2180"/>
                  </a:cubicBezTo>
                  <a:cubicBezTo>
                    <a:pt x="753" y="2202"/>
                    <a:pt x="737" y="2224"/>
                    <a:pt x="727" y="2248"/>
                  </a:cubicBezTo>
                  <a:cubicBezTo>
                    <a:pt x="718" y="2272"/>
                    <a:pt x="706" y="2294"/>
                    <a:pt x="697" y="2319"/>
                  </a:cubicBezTo>
                  <a:cubicBezTo>
                    <a:pt x="687" y="2343"/>
                    <a:pt x="690" y="2371"/>
                    <a:pt x="681" y="2395"/>
                  </a:cubicBezTo>
                  <a:cubicBezTo>
                    <a:pt x="672" y="2420"/>
                    <a:pt x="656" y="2441"/>
                    <a:pt x="647" y="2465"/>
                  </a:cubicBezTo>
                  <a:cubicBezTo>
                    <a:pt x="639" y="2489"/>
                    <a:pt x="633" y="2514"/>
                    <a:pt x="624" y="2539"/>
                  </a:cubicBezTo>
                  <a:cubicBezTo>
                    <a:pt x="615" y="2562"/>
                    <a:pt x="603" y="2586"/>
                    <a:pt x="595" y="2609"/>
                  </a:cubicBezTo>
                  <a:cubicBezTo>
                    <a:pt x="587" y="2634"/>
                    <a:pt x="586" y="2661"/>
                    <a:pt x="577" y="2684"/>
                  </a:cubicBezTo>
                  <a:cubicBezTo>
                    <a:pt x="570" y="2710"/>
                    <a:pt x="554" y="2731"/>
                    <a:pt x="545" y="2755"/>
                  </a:cubicBezTo>
                  <a:cubicBezTo>
                    <a:pt x="537" y="2780"/>
                    <a:pt x="528" y="2803"/>
                    <a:pt x="520" y="2828"/>
                  </a:cubicBezTo>
                  <a:cubicBezTo>
                    <a:pt x="512" y="2851"/>
                    <a:pt x="506" y="2877"/>
                    <a:pt x="500" y="2902"/>
                  </a:cubicBezTo>
                  <a:cubicBezTo>
                    <a:pt x="494" y="2925"/>
                    <a:pt x="495" y="2953"/>
                    <a:pt x="488" y="2978"/>
                  </a:cubicBezTo>
                  <a:cubicBezTo>
                    <a:pt x="481" y="3001"/>
                    <a:pt x="470" y="3026"/>
                    <a:pt x="464" y="3049"/>
                  </a:cubicBezTo>
                  <a:cubicBezTo>
                    <a:pt x="457" y="3075"/>
                    <a:pt x="447" y="3098"/>
                    <a:pt x="441" y="3123"/>
                  </a:cubicBezTo>
                  <a:cubicBezTo>
                    <a:pt x="435" y="3149"/>
                    <a:pt x="420" y="3171"/>
                    <a:pt x="413" y="3196"/>
                  </a:cubicBezTo>
                  <a:cubicBezTo>
                    <a:pt x="406" y="3220"/>
                    <a:pt x="414" y="3248"/>
                    <a:pt x="408" y="3273"/>
                  </a:cubicBezTo>
                  <a:cubicBezTo>
                    <a:pt x="402" y="3298"/>
                    <a:pt x="382" y="3319"/>
                    <a:pt x="377" y="3344"/>
                  </a:cubicBezTo>
                  <a:cubicBezTo>
                    <a:pt x="371" y="3369"/>
                    <a:pt x="374" y="3395"/>
                    <a:pt x="368" y="3421"/>
                  </a:cubicBezTo>
                  <a:cubicBezTo>
                    <a:pt x="363" y="3445"/>
                    <a:pt x="347" y="3467"/>
                    <a:pt x="341" y="3493"/>
                  </a:cubicBezTo>
                  <a:cubicBezTo>
                    <a:pt x="336" y="3519"/>
                    <a:pt x="336" y="3544"/>
                    <a:pt x="331" y="3569"/>
                  </a:cubicBezTo>
                  <a:cubicBezTo>
                    <a:pt x="325" y="3594"/>
                    <a:pt x="315" y="3617"/>
                    <a:pt x="309" y="3643"/>
                  </a:cubicBezTo>
                  <a:cubicBezTo>
                    <a:pt x="304" y="3668"/>
                    <a:pt x="301" y="3692"/>
                    <a:pt x="295" y="3718"/>
                  </a:cubicBezTo>
                  <a:cubicBezTo>
                    <a:pt x="290" y="3742"/>
                    <a:pt x="299" y="3770"/>
                    <a:pt x="293" y="3796"/>
                  </a:cubicBezTo>
                  <a:cubicBezTo>
                    <a:pt x="288" y="3821"/>
                    <a:pt x="276" y="3844"/>
                    <a:pt x="271" y="3869"/>
                  </a:cubicBezTo>
                  <a:cubicBezTo>
                    <a:pt x="265" y="3895"/>
                    <a:pt x="259" y="3919"/>
                    <a:pt x="255" y="3944"/>
                  </a:cubicBezTo>
                  <a:cubicBezTo>
                    <a:pt x="249" y="3970"/>
                    <a:pt x="243" y="3994"/>
                    <a:pt x="239" y="4019"/>
                  </a:cubicBezTo>
                  <a:cubicBezTo>
                    <a:pt x="233" y="4045"/>
                    <a:pt x="232" y="4070"/>
                    <a:pt x="228" y="4096"/>
                  </a:cubicBezTo>
                  <a:cubicBezTo>
                    <a:pt x="224" y="4120"/>
                    <a:pt x="217" y="4145"/>
                    <a:pt x="213" y="4171"/>
                  </a:cubicBezTo>
                  <a:cubicBezTo>
                    <a:pt x="210" y="4196"/>
                    <a:pt x="204" y="4221"/>
                    <a:pt x="200" y="4247"/>
                  </a:cubicBezTo>
                  <a:cubicBezTo>
                    <a:pt x="196" y="4273"/>
                    <a:pt x="196" y="4297"/>
                    <a:pt x="191" y="4323"/>
                  </a:cubicBezTo>
                  <a:cubicBezTo>
                    <a:pt x="188" y="4348"/>
                    <a:pt x="181" y="4372"/>
                    <a:pt x="178" y="4398"/>
                  </a:cubicBezTo>
                  <a:cubicBezTo>
                    <a:pt x="174" y="4424"/>
                    <a:pt x="169" y="4449"/>
                    <a:pt x="165" y="4474"/>
                  </a:cubicBezTo>
                  <a:cubicBezTo>
                    <a:pt x="163" y="4500"/>
                    <a:pt x="167" y="4527"/>
                    <a:pt x="163" y="4552"/>
                  </a:cubicBezTo>
                  <a:cubicBezTo>
                    <a:pt x="158" y="4578"/>
                    <a:pt x="152" y="4603"/>
                    <a:pt x="149" y="4628"/>
                  </a:cubicBezTo>
                  <a:cubicBezTo>
                    <a:pt x="145" y="4654"/>
                    <a:pt x="151" y="4681"/>
                    <a:pt x="148" y="4707"/>
                  </a:cubicBezTo>
                  <a:cubicBezTo>
                    <a:pt x="143" y="4731"/>
                    <a:pt x="142" y="4757"/>
                    <a:pt x="140" y="4783"/>
                  </a:cubicBezTo>
                  <a:cubicBezTo>
                    <a:pt x="137" y="4808"/>
                    <a:pt x="130" y="4833"/>
                    <a:pt x="127" y="4859"/>
                  </a:cubicBezTo>
                  <a:cubicBezTo>
                    <a:pt x="125" y="4884"/>
                    <a:pt x="115" y="4910"/>
                    <a:pt x="113" y="4935"/>
                  </a:cubicBezTo>
                  <a:cubicBezTo>
                    <a:pt x="110" y="4960"/>
                    <a:pt x="109" y="4986"/>
                    <a:pt x="106" y="5012"/>
                  </a:cubicBezTo>
                  <a:cubicBezTo>
                    <a:pt x="104" y="5036"/>
                    <a:pt x="106" y="5063"/>
                    <a:pt x="104" y="5089"/>
                  </a:cubicBezTo>
                  <a:cubicBezTo>
                    <a:pt x="100" y="5115"/>
                    <a:pt x="93" y="5140"/>
                    <a:pt x="90" y="5165"/>
                  </a:cubicBezTo>
                  <a:cubicBezTo>
                    <a:pt x="88" y="5191"/>
                    <a:pt x="86" y="5216"/>
                    <a:pt x="83" y="5242"/>
                  </a:cubicBezTo>
                  <a:cubicBezTo>
                    <a:pt x="82" y="5267"/>
                    <a:pt x="86" y="5293"/>
                    <a:pt x="83" y="5319"/>
                  </a:cubicBezTo>
                  <a:cubicBezTo>
                    <a:pt x="82" y="5345"/>
                    <a:pt x="83" y="5371"/>
                    <a:pt x="81" y="5395"/>
                  </a:cubicBezTo>
                  <a:cubicBezTo>
                    <a:pt x="79" y="5421"/>
                    <a:pt x="73" y="5447"/>
                    <a:pt x="71" y="5472"/>
                  </a:cubicBezTo>
                  <a:cubicBezTo>
                    <a:pt x="68" y="5499"/>
                    <a:pt x="71" y="5524"/>
                    <a:pt x="70" y="5549"/>
                  </a:cubicBezTo>
                  <a:cubicBezTo>
                    <a:pt x="68" y="5575"/>
                    <a:pt x="55" y="5601"/>
                    <a:pt x="54" y="5626"/>
                  </a:cubicBezTo>
                  <a:cubicBezTo>
                    <a:pt x="52" y="5651"/>
                    <a:pt x="49" y="5677"/>
                    <a:pt x="47" y="5703"/>
                  </a:cubicBezTo>
                  <a:cubicBezTo>
                    <a:pt x="46" y="5727"/>
                    <a:pt x="42" y="5753"/>
                    <a:pt x="40" y="5779"/>
                  </a:cubicBezTo>
                  <a:cubicBezTo>
                    <a:pt x="39" y="5804"/>
                    <a:pt x="46" y="5831"/>
                    <a:pt x="45" y="5856"/>
                  </a:cubicBezTo>
                  <a:cubicBezTo>
                    <a:pt x="44" y="5882"/>
                    <a:pt x="36" y="5907"/>
                    <a:pt x="35" y="5933"/>
                  </a:cubicBezTo>
                  <a:cubicBezTo>
                    <a:pt x="34" y="5958"/>
                    <a:pt x="44" y="5984"/>
                    <a:pt x="42" y="6010"/>
                  </a:cubicBezTo>
                  <a:cubicBezTo>
                    <a:pt x="40" y="6036"/>
                    <a:pt x="30" y="6061"/>
                    <a:pt x="29" y="6086"/>
                  </a:cubicBezTo>
                  <a:lnTo>
                    <a:pt x="24" y="6163"/>
                  </a:lnTo>
                  <a:cubicBezTo>
                    <a:pt x="23" y="6190"/>
                    <a:pt x="28" y="6215"/>
                    <a:pt x="25" y="6240"/>
                  </a:cubicBezTo>
                  <a:cubicBezTo>
                    <a:pt x="24" y="6266"/>
                    <a:pt x="18" y="6292"/>
                    <a:pt x="17" y="6316"/>
                  </a:cubicBezTo>
                  <a:cubicBezTo>
                    <a:pt x="17" y="6342"/>
                    <a:pt x="28" y="6369"/>
                    <a:pt x="25" y="6395"/>
                  </a:cubicBezTo>
                  <a:lnTo>
                    <a:pt x="22" y="6471"/>
                  </a:lnTo>
                  <a:cubicBezTo>
                    <a:pt x="20" y="6497"/>
                    <a:pt x="23" y="6523"/>
                    <a:pt x="23" y="6549"/>
                  </a:cubicBezTo>
                  <a:cubicBezTo>
                    <a:pt x="22" y="6573"/>
                    <a:pt x="15" y="6599"/>
                    <a:pt x="15" y="6625"/>
                  </a:cubicBezTo>
                  <a:cubicBezTo>
                    <a:pt x="15" y="6651"/>
                    <a:pt x="14" y="6675"/>
                    <a:pt x="14" y="6701"/>
                  </a:cubicBezTo>
                  <a:cubicBezTo>
                    <a:pt x="13" y="6728"/>
                    <a:pt x="14" y="6753"/>
                    <a:pt x="14" y="6779"/>
                  </a:cubicBezTo>
                  <a:cubicBezTo>
                    <a:pt x="14" y="6804"/>
                    <a:pt x="9" y="6829"/>
                    <a:pt x="9" y="6855"/>
                  </a:cubicBezTo>
                  <a:cubicBezTo>
                    <a:pt x="9" y="6881"/>
                    <a:pt x="8" y="6906"/>
                    <a:pt x="8" y="6931"/>
                  </a:cubicBezTo>
                  <a:cubicBezTo>
                    <a:pt x="8" y="6958"/>
                    <a:pt x="14" y="6984"/>
                    <a:pt x="14" y="7009"/>
                  </a:cubicBezTo>
                  <a:cubicBezTo>
                    <a:pt x="14" y="7034"/>
                    <a:pt x="2" y="7060"/>
                    <a:pt x="2" y="7085"/>
                  </a:cubicBezTo>
                  <a:cubicBezTo>
                    <a:pt x="2" y="7112"/>
                    <a:pt x="12" y="7138"/>
                    <a:pt x="12" y="7163"/>
                  </a:cubicBezTo>
                  <a:cubicBezTo>
                    <a:pt x="12" y="7188"/>
                    <a:pt x="7" y="7214"/>
                    <a:pt x="7" y="7240"/>
                  </a:cubicBezTo>
                  <a:cubicBezTo>
                    <a:pt x="7" y="7267"/>
                    <a:pt x="1" y="7291"/>
                    <a:pt x="1" y="7317"/>
                  </a:cubicBezTo>
                  <a:cubicBezTo>
                    <a:pt x="1" y="7343"/>
                    <a:pt x="2" y="7368"/>
                    <a:pt x="2" y="7393"/>
                  </a:cubicBezTo>
                  <a:cubicBezTo>
                    <a:pt x="2" y="7419"/>
                    <a:pt x="12" y="7444"/>
                    <a:pt x="12" y="7470"/>
                  </a:cubicBezTo>
                  <a:cubicBezTo>
                    <a:pt x="12" y="7497"/>
                    <a:pt x="7" y="7521"/>
                    <a:pt x="7" y="7547"/>
                  </a:cubicBezTo>
                  <a:cubicBezTo>
                    <a:pt x="7" y="7573"/>
                    <a:pt x="8" y="7599"/>
                    <a:pt x="8" y="7623"/>
                  </a:cubicBezTo>
                  <a:cubicBezTo>
                    <a:pt x="9" y="7649"/>
                    <a:pt x="17" y="7675"/>
                    <a:pt x="17" y="7700"/>
                  </a:cubicBezTo>
                  <a:cubicBezTo>
                    <a:pt x="17" y="7725"/>
                    <a:pt x="15" y="7751"/>
                    <a:pt x="15" y="7776"/>
                  </a:cubicBezTo>
                  <a:cubicBezTo>
                    <a:pt x="15" y="7803"/>
                    <a:pt x="7" y="7829"/>
                    <a:pt x="7" y="7853"/>
                  </a:cubicBezTo>
                  <a:cubicBezTo>
                    <a:pt x="7" y="7879"/>
                    <a:pt x="14" y="7905"/>
                    <a:pt x="14" y="7931"/>
                  </a:cubicBezTo>
                  <a:cubicBezTo>
                    <a:pt x="14" y="7957"/>
                    <a:pt x="12" y="7982"/>
                    <a:pt x="12" y="8008"/>
                  </a:cubicBezTo>
                  <a:cubicBezTo>
                    <a:pt x="12" y="8033"/>
                    <a:pt x="14" y="8059"/>
                    <a:pt x="15" y="8084"/>
                  </a:cubicBezTo>
                  <a:cubicBezTo>
                    <a:pt x="17" y="8109"/>
                    <a:pt x="22" y="8135"/>
                    <a:pt x="23" y="8161"/>
                  </a:cubicBezTo>
                  <a:cubicBezTo>
                    <a:pt x="24" y="8186"/>
                    <a:pt x="22" y="8211"/>
                    <a:pt x="23" y="8237"/>
                  </a:cubicBezTo>
                  <a:cubicBezTo>
                    <a:pt x="24" y="8263"/>
                    <a:pt x="23" y="8287"/>
                    <a:pt x="24" y="8313"/>
                  </a:cubicBezTo>
                  <a:cubicBezTo>
                    <a:pt x="24" y="8340"/>
                    <a:pt x="22" y="8365"/>
                    <a:pt x="23" y="8391"/>
                  </a:cubicBezTo>
                  <a:cubicBezTo>
                    <a:pt x="24" y="8416"/>
                    <a:pt x="24" y="8442"/>
                    <a:pt x="25" y="8467"/>
                  </a:cubicBezTo>
                  <a:cubicBezTo>
                    <a:pt x="28" y="8493"/>
                    <a:pt x="38" y="8518"/>
                    <a:pt x="39" y="8543"/>
                  </a:cubicBezTo>
                  <a:cubicBezTo>
                    <a:pt x="40" y="8570"/>
                    <a:pt x="36" y="8596"/>
                    <a:pt x="38" y="8621"/>
                  </a:cubicBezTo>
                  <a:cubicBezTo>
                    <a:pt x="39" y="8646"/>
                    <a:pt x="45" y="8672"/>
                    <a:pt x="46" y="8698"/>
                  </a:cubicBezTo>
                  <a:cubicBezTo>
                    <a:pt x="47" y="8723"/>
                    <a:pt x="51" y="8748"/>
                    <a:pt x="52" y="8774"/>
                  </a:cubicBezTo>
                  <a:cubicBezTo>
                    <a:pt x="54" y="8799"/>
                    <a:pt x="51" y="8825"/>
                    <a:pt x="52" y="8850"/>
                  </a:cubicBezTo>
                  <a:cubicBezTo>
                    <a:pt x="54" y="8875"/>
                    <a:pt x="57" y="8901"/>
                    <a:pt x="58" y="8927"/>
                  </a:cubicBezTo>
                  <a:cubicBezTo>
                    <a:pt x="60" y="8951"/>
                    <a:pt x="51" y="8978"/>
                    <a:pt x="52" y="9004"/>
                  </a:cubicBezTo>
                  <a:cubicBezTo>
                    <a:pt x="54" y="9030"/>
                    <a:pt x="66" y="9055"/>
                    <a:pt x="67" y="9080"/>
                  </a:cubicBezTo>
                  <a:cubicBezTo>
                    <a:pt x="68" y="9106"/>
                    <a:pt x="66" y="9131"/>
                    <a:pt x="67" y="9157"/>
                  </a:cubicBezTo>
                  <a:cubicBezTo>
                    <a:pt x="70" y="9184"/>
                    <a:pt x="66" y="9208"/>
                    <a:pt x="67" y="9234"/>
                  </a:cubicBezTo>
                  <a:cubicBezTo>
                    <a:pt x="68" y="9260"/>
                    <a:pt x="73" y="9286"/>
                    <a:pt x="74" y="9310"/>
                  </a:cubicBezTo>
                  <a:cubicBezTo>
                    <a:pt x="77" y="9337"/>
                    <a:pt x="71" y="9363"/>
                    <a:pt x="73" y="9388"/>
                  </a:cubicBezTo>
                  <a:cubicBezTo>
                    <a:pt x="74" y="9414"/>
                    <a:pt x="89" y="9439"/>
                    <a:pt x="90" y="9464"/>
                  </a:cubicBezTo>
                  <a:cubicBezTo>
                    <a:pt x="92" y="9490"/>
                    <a:pt x="83" y="9517"/>
                    <a:pt x="84" y="9543"/>
                  </a:cubicBezTo>
                  <a:cubicBezTo>
                    <a:pt x="88" y="9567"/>
                    <a:pt x="93" y="9593"/>
                    <a:pt x="94" y="9619"/>
                  </a:cubicBezTo>
                  <a:cubicBezTo>
                    <a:pt x="95" y="9645"/>
                    <a:pt x="92" y="9671"/>
                    <a:pt x="93" y="9696"/>
                  </a:cubicBezTo>
                  <a:cubicBezTo>
                    <a:pt x="95" y="9722"/>
                    <a:pt x="106" y="9746"/>
                    <a:pt x="108" y="9773"/>
                  </a:cubicBezTo>
                  <a:cubicBezTo>
                    <a:pt x="109" y="9800"/>
                    <a:pt x="105" y="9824"/>
                    <a:pt x="106" y="9850"/>
                  </a:cubicBezTo>
                  <a:cubicBezTo>
                    <a:pt x="109" y="9876"/>
                    <a:pt x="113" y="9901"/>
                    <a:pt x="114" y="9926"/>
                  </a:cubicBezTo>
                  <a:cubicBezTo>
                    <a:pt x="115" y="9952"/>
                    <a:pt x="122" y="9978"/>
                    <a:pt x="124" y="10003"/>
                  </a:cubicBezTo>
                  <a:lnTo>
                    <a:pt x="127" y="10079"/>
                  </a:lnTo>
                  <a:cubicBezTo>
                    <a:pt x="130" y="10105"/>
                    <a:pt x="130" y="10130"/>
                    <a:pt x="131" y="10155"/>
                  </a:cubicBezTo>
                  <a:cubicBezTo>
                    <a:pt x="135" y="10181"/>
                    <a:pt x="131" y="10207"/>
                    <a:pt x="135" y="10231"/>
                  </a:cubicBezTo>
                  <a:cubicBezTo>
                    <a:pt x="137" y="10257"/>
                    <a:pt x="151" y="10282"/>
                    <a:pt x="153" y="10306"/>
                  </a:cubicBezTo>
                  <a:cubicBezTo>
                    <a:pt x="156" y="10332"/>
                    <a:pt x="146" y="10359"/>
                    <a:pt x="149" y="10385"/>
                  </a:cubicBezTo>
                  <a:cubicBezTo>
                    <a:pt x="152" y="10410"/>
                    <a:pt x="157" y="10435"/>
                    <a:pt x="159" y="10461"/>
                  </a:cubicBezTo>
                  <a:cubicBezTo>
                    <a:pt x="163" y="10486"/>
                    <a:pt x="172" y="10512"/>
                    <a:pt x="174" y="10537"/>
                  </a:cubicBezTo>
                  <a:cubicBezTo>
                    <a:pt x="178" y="10562"/>
                    <a:pt x="167" y="10589"/>
                    <a:pt x="169" y="10615"/>
                  </a:cubicBezTo>
                  <a:cubicBezTo>
                    <a:pt x="172" y="10641"/>
                    <a:pt x="172" y="10665"/>
                    <a:pt x="174" y="10691"/>
                  </a:cubicBezTo>
                  <a:lnTo>
                    <a:pt x="183" y="10767"/>
                  </a:lnTo>
                  <a:cubicBezTo>
                    <a:pt x="184" y="10793"/>
                    <a:pt x="199" y="10817"/>
                    <a:pt x="201" y="10842"/>
                  </a:cubicBezTo>
                  <a:cubicBezTo>
                    <a:pt x="204" y="10868"/>
                    <a:pt x="202" y="10893"/>
                    <a:pt x="205" y="10919"/>
                  </a:cubicBezTo>
                  <a:cubicBezTo>
                    <a:pt x="206" y="10944"/>
                    <a:pt x="201" y="10970"/>
                    <a:pt x="204" y="10996"/>
                  </a:cubicBezTo>
                  <a:cubicBezTo>
                    <a:pt x="206" y="11022"/>
                    <a:pt x="215" y="11048"/>
                    <a:pt x="217" y="11072"/>
                  </a:cubicBezTo>
                  <a:cubicBezTo>
                    <a:pt x="218" y="11098"/>
                    <a:pt x="220" y="11124"/>
                    <a:pt x="223" y="11149"/>
                  </a:cubicBezTo>
                  <a:cubicBezTo>
                    <a:pt x="226" y="11173"/>
                    <a:pt x="233" y="11199"/>
                    <a:pt x="236" y="11224"/>
                  </a:cubicBezTo>
                  <a:cubicBezTo>
                    <a:pt x="239" y="11249"/>
                    <a:pt x="236" y="11275"/>
                    <a:pt x="239" y="11300"/>
                  </a:cubicBezTo>
                  <a:cubicBezTo>
                    <a:pt x="242" y="11326"/>
                    <a:pt x="250" y="11350"/>
                    <a:pt x="254" y="11375"/>
                  </a:cubicBezTo>
                  <a:cubicBezTo>
                    <a:pt x="256" y="11401"/>
                    <a:pt x="256" y="11426"/>
                    <a:pt x="259" y="11451"/>
                  </a:cubicBezTo>
                  <a:cubicBezTo>
                    <a:pt x="261" y="11477"/>
                    <a:pt x="265" y="11503"/>
                    <a:pt x="269" y="11527"/>
                  </a:cubicBezTo>
                  <a:cubicBezTo>
                    <a:pt x="271" y="11553"/>
                    <a:pt x="265" y="11580"/>
                    <a:pt x="269" y="11606"/>
                  </a:cubicBezTo>
                  <a:cubicBezTo>
                    <a:pt x="271" y="11631"/>
                    <a:pt x="277" y="11656"/>
                    <a:pt x="280" y="11682"/>
                  </a:cubicBezTo>
                  <a:cubicBezTo>
                    <a:pt x="283" y="11707"/>
                    <a:pt x="288" y="11733"/>
                    <a:pt x="291" y="11758"/>
                  </a:cubicBezTo>
                  <a:cubicBezTo>
                    <a:pt x="293" y="11783"/>
                    <a:pt x="286" y="11810"/>
                    <a:pt x="288" y="11836"/>
                  </a:cubicBezTo>
                  <a:cubicBezTo>
                    <a:pt x="291" y="11862"/>
                    <a:pt x="295" y="11886"/>
                    <a:pt x="298" y="11912"/>
                  </a:cubicBezTo>
                  <a:cubicBezTo>
                    <a:pt x="301" y="11938"/>
                    <a:pt x="314" y="11961"/>
                    <a:pt x="317" y="11987"/>
                  </a:cubicBezTo>
                  <a:cubicBezTo>
                    <a:pt x="319" y="12013"/>
                    <a:pt x="315" y="12038"/>
                    <a:pt x="318" y="12063"/>
                  </a:cubicBezTo>
                  <a:cubicBezTo>
                    <a:pt x="320" y="12089"/>
                    <a:pt x="319" y="12114"/>
                    <a:pt x="322" y="12140"/>
                  </a:cubicBezTo>
                  <a:cubicBezTo>
                    <a:pt x="325" y="12165"/>
                    <a:pt x="333" y="12190"/>
                    <a:pt x="335" y="12216"/>
                  </a:cubicBezTo>
                  <a:cubicBezTo>
                    <a:pt x="338" y="12242"/>
                    <a:pt x="350" y="12265"/>
                    <a:pt x="352" y="12291"/>
                  </a:cubicBezTo>
                  <a:cubicBezTo>
                    <a:pt x="356" y="12317"/>
                    <a:pt x="356" y="12342"/>
                    <a:pt x="360" y="12367"/>
                  </a:cubicBezTo>
                  <a:cubicBezTo>
                    <a:pt x="362" y="12393"/>
                    <a:pt x="362" y="12419"/>
                    <a:pt x="365" y="12443"/>
                  </a:cubicBezTo>
                  <a:cubicBezTo>
                    <a:pt x="367" y="12469"/>
                    <a:pt x="372" y="12495"/>
                    <a:pt x="376" y="12520"/>
                  </a:cubicBezTo>
                  <a:cubicBezTo>
                    <a:pt x="378" y="12545"/>
                    <a:pt x="377" y="12571"/>
                    <a:pt x="379" y="12596"/>
                  </a:cubicBezTo>
                  <a:cubicBezTo>
                    <a:pt x="382" y="12622"/>
                    <a:pt x="389" y="12647"/>
                    <a:pt x="392" y="12672"/>
                  </a:cubicBezTo>
                  <a:cubicBezTo>
                    <a:pt x="394" y="12697"/>
                    <a:pt x="400" y="12722"/>
                    <a:pt x="404" y="12747"/>
                  </a:cubicBezTo>
                  <a:cubicBezTo>
                    <a:pt x="406" y="12772"/>
                    <a:pt x="402" y="12799"/>
                    <a:pt x="405" y="12824"/>
                  </a:cubicBezTo>
                  <a:cubicBezTo>
                    <a:pt x="408" y="12849"/>
                    <a:pt x="415" y="12874"/>
                    <a:pt x="419" y="12898"/>
                  </a:cubicBezTo>
                  <a:cubicBezTo>
                    <a:pt x="422" y="12924"/>
                    <a:pt x="422" y="12950"/>
                    <a:pt x="425" y="12976"/>
                  </a:cubicBezTo>
                  <a:cubicBezTo>
                    <a:pt x="429" y="13000"/>
                    <a:pt x="429" y="13026"/>
                    <a:pt x="431" y="13052"/>
                  </a:cubicBezTo>
                  <a:cubicBezTo>
                    <a:pt x="435" y="13077"/>
                    <a:pt x="449" y="13101"/>
                    <a:pt x="452" y="13127"/>
                  </a:cubicBezTo>
                  <a:cubicBezTo>
                    <a:pt x="454" y="13152"/>
                    <a:pt x="458" y="13177"/>
                    <a:pt x="461" y="13203"/>
                  </a:cubicBezTo>
                  <a:cubicBezTo>
                    <a:pt x="465" y="13228"/>
                    <a:pt x="464" y="13254"/>
                    <a:pt x="467" y="13279"/>
                  </a:cubicBezTo>
                  <a:cubicBezTo>
                    <a:pt x="470" y="13304"/>
                    <a:pt x="473" y="13330"/>
                    <a:pt x="475" y="13356"/>
                  </a:cubicBezTo>
                  <a:lnTo>
                    <a:pt x="484" y="13432"/>
                  </a:lnTo>
                  <a:cubicBezTo>
                    <a:pt x="486" y="13458"/>
                    <a:pt x="500" y="13481"/>
                    <a:pt x="502" y="13507"/>
                  </a:cubicBezTo>
                  <a:cubicBezTo>
                    <a:pt x="506" y="13533"/>
                    <a:pt x="496" y="13559"/>
                    <a:pt x="499" y="13584"/>
                  </a:cubicBezTo>
                  <a:cubicBezTo>
                    <a:pt x="501" y="13610"/>
                    <a:pt x="518" y="13632"/>
                    <a:pt x="521" y="13658"/>
                  </a:cubicBezTo>
                  <a:cubicBezTo>
                    <a:pt x="526" y="13684"/>
                    <a:pt x="524" y="13709"/>
                    <a:pt x="528" y="13734"/>
                  </a:cubicBezTo>
                  <a:cubicBezTo>
                    <a:pt x="532" y="13760"/>
                    <a:pt x="526" y="13786"/>
                    <a:pt x="529" y="13812"/>
                  </a:cubicBezTo>
                  <a:cubicBezTo>
                    <a:pt x="533" y="13838"/>
                    <a:pt x="544" y="13861"/>
                    <a:pt x="548" y="13887"/>
                  </a:cubicBezTo>
                  <a:cubicBezTo>
                    <a:pt x="550" y="13913"/>
                    <a:pt x="548" y="13937"/>
                    <a:pt x="552" y="13963"/>
                  </a:cubicBezTo>
                  <a:cubicBezTo>
                    <a:pt x="556" y="13989"/>
                    <a:pt x="563" y="14012"/>
                    <a:pt x="566" y="14038"/>
                  </a:cubicBezTo>
                  <a:cubicBezTo>
                    <a:pt x="570" y="14064"/>
                    <a:pt x="579" y="14087"/>
                    <a:pt x="582" y="14113"/>
                  </a:cubicBezTo>
                  <a:cubicBezTo>
                    <a:pt x="587" y="14139"/>
                    <a:pt x="579" y="14166"/>
                    <a:pt x="582" y="14191"/>
                  </a:cubicBezTo>
                  <a:cubicBezTo>
                    <a:pt x="587" y="14216"/>
                    <a:pt x="591" y="14241"/>
                    <a:pt x="595" y="14266"/>
                  </a:cubicBezTo>
                  <a:cubicBezTo>
                    <a:pt x="598" y="14291"/>
                    <a:pt x="607" y="14316"/>
                    <a:pt x="611" y="14341"/>
                  </a:cubicBezTo>
                  <a:cubicBezTo>
                    <a:pt x="615" y="14366"/>
                    <a:pt x="622" y="14391"/>
                    <a:pt x="625" y="14416"/>
                  </a:cubicBezTo>
                  <a:cubicBezTo>
                    <a:pt x="628" y="14441"/>
                    <a:pt x="625" y="14467"/>
                    <a:pt x="630" y="14492"/>
                  </a:cubicBezTo>
                  <a:cubicBezTo>
                    <a:pt x="634" y="14518"/>
                    <a:pt x="645" y="14542"/>
                    <a:pt x="649" y="14567"/>
                  </a:cubicBezTo>
                  <a:lnTo>
                    <a:pt x="661" y="14643"/>
                  </a:lnTo>
                  <a:cubicBezTo>
                    <a:pt x="665" y="14669"/>
                    <a:pt x="662" y="14695"/>
                    <a:pt x="666" y="14719"/>
                  </a:cubicBezTo>
                  <a:cubicBezTo>
                    <a:pt x="670" y="14745"/>
                    <a:pt x="665" y="14772"/>
                    <a:pt x="668" y="14798"/>
                  </a:cubicBezTo>
                  <a:cubicBezTo>
                    <a:pt x="672" y="14823"/>
                    <a:pt x="684" y="14847"/>
                    <a:pt x="688" y="14873"/>
                  </a:cubicBezTo>
                  <a:cubicBezTo>
                    <a:pt x="693" y="14898"/>
                    <a:pt x="690" y="14923"/>
                    <a:pt x="694" y="14949"/>
                  </a:cubicBezTo>
                  <a:cubicBezTo>
                    <a:pt x="697" y="14974"/>
                    <a:pt x="709" y="14998"/>
                    <a:pt x="713" y="15024"/>
                  </a:cubicBezTo>
                  <a:cubicBezTo>
                    <a:pt x="715" y="15048"/>
                    <a:pt x="721" y="15073"/>
                    <a:pt x="725" y="15099"/>
                  </a:cubicBezTo>
                  <a:cubicBezTo>
                    <a:pt x="729" y="15124"/>
                    <a:pt x="718" y="15151"/>
                    <a:pt x="722" y="15177"/>
                  </a:cubicBezTo>
                  <a:cubicBezTo>
                    <a:pt x="726" y="15201"/>
                    <a:pt x="736" y="15226"/>
                    <a:pt x="740" y="15252"/>
                  </a:cubicBezTo>
                  <a:cubicBezTo>
                    <a:pt x="742" y="15276"/>
                    <a:pt x="740" y="15302"/>
                    <a:pt x="743" y="15328"/>
                  </a:cubicBezTo>
                  <a:cubicBezTo>
                    <a:pt x="747" y="15354"/>
                    <a:pt x="757" y="15377"/>
                    <a:pt x="761" y="15403"/>
                  </a:cubicBezTo>
                  <a:cubicBezTo>
                    <a:pt x="765" y="15428"/>
                    <a:pt x="762" y="15453"/>
                    <a:pt x="767" y="15479"/>
                  </a:cubicBezTo>
                  <a:cubicBezTo>
                    <a:pt x="770" y="15505"/>
                    <a:pt x="786" y="15527"/>
                    <a:pt x="790" y="15553"/>
                  </a:cubicBezTo>
                  <a:cubicBezTo>
                    <a:pt x="795" y="15578"/>
                    <a:pt x="797" y="15603"/>
                    <a:pt x="801" y="15629"/>
                  </a:cubicBezTo>
                  <a:cubicBezTo>
                    <a:pt x="805" y="15654"/>
                    <a:pt x="801" y="15680"/>
                    <a:pt x="805" y="15705"/>
                  </a:cubicBezTo>
                  <a:cubicBezTo>
                    <a:pt x="807" y="15731"/>
                    <a:pt x="821" y="15755"/>
                    <a:pt x="826" y="15780"/>
                  </a:cubicBezTo>
                  <a:cubicBezTo>
                    <a:pt x="829" y="15806"/>
                    <a:pt x="827" y="15831"/>
                    <a:pt x="831" y="15857"/>
                  </a:cubicBezTo>
                  <a:cubicBezTo>
                    <a:pt x="834" y="15882"/>
                    <a:pt x="839" y="15906"/>
                    <a:pt x="844" y="15932"/>
                  </a:cubicBezTo>
                  <a:cubicBezTo>
                    <a:pt x="848" y="15957"/>
                    <a:pt x="845" y="15982"/>
                    <a:pt x="849" y="16008"/>
                  </a:cubicBezTo>
                  <a:cubicBezTo>
                    <a:pt x="853" y="16034"/>
                    <a:pt x="864" y="16057"/>
                    <a:pt x="868" y="16083"/>
                  </a:cubicBezTo>
                  <a:cubicBezTo>
                    <a:pt x="872" y="16109"/>
                    <a:pt x="865" y="16135"/>
                    <a:pt x="869" y="16160"/>
                  </a:cubicBezTo>
                  <a:cubicBezTo>
                    <a:pt x="872" y="16186"/>
                    <a:pt x="890" y="16208"/>
                    <a:pt x="893" y="16234"/>
                  </a:cubicBezTo>
                  <a:cubicBezTo>
                    <a:pt x="897" y="16260"/>
                    <a:pt x="891" y="16286"/>
                    <a:pt x="895" y="16312"/>
                  </a:cubicBezTo>
                  <a:cubicBezTo>
                    <a:pt x="897" y="16337"/>
                    <a:pt x="906" y="16361"/>
                    <a:pt x="909" y="16387"/>
                  </a:cubicBezTo>
                  <a:cubicBezTo>
                    <a:pt x="912" y="16412"/>
                    <a:pt x="919" y="16436"/>
                    <a:pt x="923" y="16462"/>
                  </a:cubicBezTo>
                  <a:cubicBezTo>
                    <a:pt x="925" y="16487"/>
                    <a:pt x="933" y="16511"/>
                    <a:pt x="936" y="16537"/>
                  </a:cubicBezTo>
                  <a:cubicBezTo>
                    <a:pt x="940" y="16562"/>
                    <a:pt x="941" y="16587"/>
                    <a:pt x="946" y="16613"/>
                  </a:cubicBezTo>
                  <a:cubicBezTo>
                    <a:pt x="949" y="16639"/>
                    <a:pt x="955" y="16662"/>
                    <a:pt x="959" y="16688"/>
                  </a:cubicBezTo>
                  <a:cubicBezTo>
                    <a:pt x="963" y="16714"/>
                    <a:pt x="959" y="16738"/>
                    <a:pt x="963" y="16764"/>
                  </a:cubicBezTo>
                  <a:cubicBezTo>
                    <a:pt x="967" y="16790"/>
                    <a:pt x="965" y="16816"/>
                    <a:pt x="968" y="16840"/>
                  </a:cubicBezTo>
                  <a:cubicBezTo>
                    <a:pt x="972" y="16866"/>
                    <a:pt x="978" y="16891"/>
                    <a:pt x="982" y="16916"/>
                  </a:cubicBezTo>
                  <a:cubicBezTo>
                    <a:pt x="986" y="16941"/>
                    <a:pt x="986" y="16967"/>
                    <a:pt x="989" y="16992"/>
                  </a:cubicBezTo>
                  <a:cubicBezTo>
                    <a:pt x="994" y="17018"/>
                    <a:pt x="999" y="17042"/>
                    <a:pt x="1003" y="17067"/>
                  </a:cubicBezTo>
                  <a:cubicBezTo>
                    <a:pt x="1008" y="17093"/>
                    <a:pt x="1013" y="17121"/>
                    <a:pt x="1016" y="17147"/>
                  </a:cubicBezTo>
                  <a:cubicBezTo>
                    <a:pt x="1032" y="17152"/>
                    <a:pt x="1041" y="17152"/>
                    <a:pt x="1049" y="17152"/>
                  </a:cubicBezTo>
                  <a:cubicBezTo>
                    <a:pt x="1052" y="17152"/>
                    <a:pt x="1054" y="17152"/>
                    <a:pt x="1057" y="17152"/>
                  </a:cubicBezTo>
                  <a:cubicBezTo>
                    <a:pt x="1065" y="17152"/>
                    <a:pt x="1073" y="17153"/>
                    <a:pt x="1087" y="17157"/>
                  </a:cubicBezTo>
                  <a:cubicBezTo>
                    <a:pt x="1098" y="17156"/>
                    <a:pt x="1105" y="17155"/>
                    <a:pt x="1112" y="17155"/>
                  </a:cubicBezTo>
                  <a:cubicBezTo>
                    <a:pt x="1127" y="17155"/>
                    <a:pt x="1135" y="17158"/>
                    <a:pt x="1162" y="17158"/>
                  </a:cubicBezTo>
                  <a:cubicBezTo>
                    <a:pt x="1200" y="17158"/>
                    <a:pt x="1200" y="17159"/>
                    <a:pt x="1237" y="17159"/>
                  </a:cubicBezTo>
                  <a:cubicBezTo>
                    <a:pt x="1275" y="17159"/>
                    <a:pt x="1275" y="17155"/>
                    <a:pt x="1312" y="17155"/>
                  </a:cubicBezTo>
                  <a:cubicBezTo>
                    <a:pt x="1350" y="17155"/>
                    <a:pt x="1350" y="17165"/>
                    <a:pt x="1388" y="17165"/>
                  </a:cubicBezTo>
                  <a:cubicBezTo>
                    <a:pt x="1425" y="17165"/>
                    <a:pt x="1425" y="17155"/>
                    <a:pt x="1463" y="17155"/>
                  </a:cubicBezTo>
                  <a:cubicBezTo>
                    <a:pt x="1500" y="17155"/>
                    <a:pt x="1500" y="17166"/>
                    <a:pt x="1538" y="17166"/>
                  </a:cubicBezTo>
                  <a:cubicBezTo>
                    <a:pt x="1575" y="17166"/>
                    <a:pt x="1575" y="17161"/>
                    <a:pt x="1613" y="17161"/>
                  </a:cubicBezTo>
                  <a:cubicBezTo>
                    <a:pt x="1650" y="17161"/>
                    <a:pt x="1650" y="17157"/>
                    <a:pt x="1688" y="17157"/>
                  </a:cubicBezTo>
                  <a:cubicBezTo>
                    <a:pt x="1725" y="17157"/>
                    <a:pt x="1725" y="17166"/>
                    <a:pt x="1763" y="17166"/>
                  </a:cubicBezTo>
                  <a:cubicBezTo>
                    <a:pt x="1800" y="17166"/>
                    <a:pt x="1800" y="17157"/>
                    <a:pt x="1838" y="17157"/>
                  </a:cubicBezTo>
                  <a:cubicBezTo>
                    <a:pt x="1863" y="17157"/>
                    <a:pt x="1872" y="17163"/>
                    <a:pt x="1885" y="17163"/>
                  </a:cubicBezTo>
                  <a:cubicBezTo>
                    <a:pt x="1891" y="17163"/>
                    <a:pt x="1899" y="17162"/>
                    <a:pt x="1911" y="17157"/>
                  </a:cubicBezTo>
                  <a:cubicBezTo>
                    <a:pt x="1947" y="17143"/>
                    <a:pt x="1908" y="17133"/>
                    <a:pt x="1898" y="17084"/>
                  </a:cubicBezTo>
                  <a:cubicBezTo>
                    <a:pt x="1893" y="17064"/>
                    <a:pt x="1882" y="17041"/>
                    <a:pt x="1875" y="17013"/>
                  </a:cubicBezTo>
                  <a:cubicBezTo>
                    <a:pt x="1870" y="16989"/>
                    <a:pt x="1870" y="16964"/>
                    <a:pt x="1865" y="16938"/>
                  </a:cubicBezTo>
                  <a:cubicBezTo>
                    <a:pt x="1859" y="16914"/>
                    <a:pt x="1846" y="16892"/>
                    <a:pt x="1841" y="16865"/>
                  </a:cubicBezTo>
                  <a:cubicBezTo>
                    <a:pt x="1836" y="16842"/>
                    <a:pt x="1843" y="16816"/>
                    <a:pt x="1838" y="16789"/>
                  </a:cubicBezTo>
                  <a:cubicBezTo>
                    <a:pt x="1832" y="16764"/>
                    <a:pt x="1830" y="16740"/>
                    <a:pt x="1825" y="16714"/>
                  </a:cubicBezTo>
                  <a:cubicBezTo>
                    <a:pt x="1820" y="16689"/>
                    <a:pt x="1808" y="16666"/>
                    <a:pt x="1802" y="16640"/>
                  </a:cubicBezTo>
                  <a:cubicBezTo>
                    <a:pt x="1798" y="16616"/>
                    <a:pt x="1797" y="16591"/>
                    <a:pt x="1792" y="16565"/>
                  </a:cubicBezTo>
                  <a:cubicBezTo>
                    <a:pt x="1787" y="16541"/>
                    <a:pt x="1775" y="16518"/>
                    <a:pt x="1769" y="16493"/>
                  </a:cubicBezTo>
                  <a:cubicBezTo>
                    <a:pt x="1764" y="16469"/>
                    <a:pt x="1761" y="16443"/>
                    <a:pt x="1755" y="16418"/>
                  </a:cubicBezTo>
                  <a:cubicBezTo>
                    <a:pt x="1750" y="16394"/>
                    <a:pt x="1744" y="16370"/>
                    <a:pt x="1738" y="16344"/>
                  </a:cubicBezTo>
                  <a:cubicBezTo>
                    <a:pt x="1734" y="16320"/>
                    <a:pt x="1739" y="16293"/>
                    <a:pt x="1734" y="16268"/>
                  </a:cubicBezTo>
                  <a:cubicBezTo>
                    <a:pt x="1729" y="16244"/>
                    <a:pt x="1721" y="16220"/>
                    <a:pt x="1716" y="16194"/>
                  </a:cubicBezTo>
                  <a:cubicBezTo>
                    <a:pt x="1711" y="16170"/>
                    <a:pt x="1701" y="16146"/>
                    <a:pt x="1695" y="16120"/>
                  </a:cubicBezTo>
                  <a:cubicBezTo>
                    <a:pt x="1691" y="16097"/>
                    <a:pt x="1702" y="16068"/>
                    <a:pt x="1696" y="16043"/>
                  </a:cubicBezTo>
                  <a:cubicBezTo>
                    <a:pt x="1693" y="16019"/>
                    <a:pt x="1684" y="15995"/>
                    <a:pt x="1679" y="15969"/>
                  </a:cubicBezTo>
                  <a:cubicBezTo>
                    <a:pt x="1674" y="15945"/>
                    <a:pt x="1666" y="15921"/>
                    <a:pt x="1662" y="15896"/>
                  </a:cubicBezTo>
                  <a:cubicBezTo>
                    <a:pt x="1657" y="15872"/>
                    <a:pt x="1652" y="15846"/>
                    <a:pt x="1648" y="15821"/>
                  </a:cubicBezTo>
                  <a:cubicBezTo>
                    <a:pt x="1645" y="15797"/>
                    <a:pt x="1640" y="15771"/>
                    <a:pt x="1635" y="15746"/>
                  </a:cubicBezTo>
                  <a:cubicBezTo>
                    <a:pt x="1631" y="15722"/>
                    <a:pt x="1630" y="15696"/>
                    <a:pt x="1626" y="15671"/>
                  </a:cubicBezTo>
                  <a:cubicBezTo>
                    <a:pt x="1621" y="15647"/>
                    <a:pt x="1618" y="15621"/>
                    <a:pt x="1614" y="15596"/>
                  </a:cubicBezTo>
                  <a:cubicBezTo>
                    <a:pt x="1609" y="15570"/>
                    <a:pt x="1603" y="15546"/>
                    <a:pt x="1599" y="15521"/>
                  </a:cubicBezTo>
                  <a:cubicBezTo>
                    <a:pt x="1595" y="15497"/>
                    <a:pt x="1586" y="15472"/>
                    <a:pt x="1582" y="15447"/>
                  </a:cubicBezTo>
                  <a:cubicBezTo>
                    <a:pt x="1577" y="15422"/>
                    <a:pt x="1570" y="15397"/>
                    <a:pt x="1566" y="15372"/>
                  </a:cubicBezTo>
                  <a:cubicBezTo>
                    <a:pt x="1561" y="15347"/>
                    <a:pt x="1563" y="15321"/>
                    <a:pt x="1559" y="15296"/>
                  </a:cubicBezTo>
                  <a:cubicBezTo>
                    <a:pt x="1555" y="15272"/>
                    <a:pt x="1541" y="15247"/>
                    <a:pt x="1538" y="15222"/>
                  </a:cubicBezTo>
                  <a:cubicBezTo>
                    <a:pt x="1534" y="15197"/>
                    <a:pt x="1540" y="15170"/>
                    <a:pt x="1536" y="15145"/>
                  </a:cubicBezTo>
                  <a:cubicBezTo>
                    <a:pt x="1533" y="15119"/>
                    <a:pt x="1524" y="15095"/>
                    <a:pt x="1520" y="15070"/>
                  </a:cubicBezTo>
                  <a:cubicBezTo>
                    <a:pt x="1516" y="15045"/>
                    <a:pt x="1503" y="15021"/>
                    <a:pt x="1498" y="14996"/>
                  </a:cubicBezTo>
                  <a:cubicBezTo>
                    <a:pt x="1495" y="14970"/>
                    <a:pt x="1488" y="14946"/>
                    <a:pt x="1484" y="14921"/>
                  </a:cubicBezTo>
                  <a:cubicBezTo>
                    <a:pt x="1480" y="14897"/>
                    <a:pt x="1484" y="14870"/>
                    <a:pt x="1480" y="14845"/>
                  </a:cubicBezTo>
                  <a:cubicBezTo>
                    <a:pt x="1476" y="14819"/>
                    <a:pt x="1465" y="14795"/>
                    <a:pt x="1461" y="14770"/>
                  </a:cubicBezTo>
                  <a:cubicBezTo>
                    <a:pt x="1458" y="14744"/>
                    <a:pt x="1464" y="14717"/>
                    <a:pt x="1460" y="14692"/>
                  </a:cubicBezTo>
                  <a:cubicBezTo>
                    <a:pt x="1455" y="14668"/>
                    <a:pt x="1450" y="14642"/>
                    <a:pt x="1447" y="14617"/>
                  </a:cubicBezTo>
                  <a:cubicBezTo>
                    <a:pt x="1443" y="14592"/>
                    <a:pt x="1434" y="14567"/>
                    <a:pt x="1431" y="14542"/>
                  </a:cubicBezTo>
                  <a:cubicBezTo>
                    <a:pt x="1426" y="14517"/>
                    <a:pt x="1423" y="14491"/>
                    <a:pt x="1420" y="14466"/>
                  </a:cubicBezTo>
                  <a:cubicBezTo>
                    <a:pt x="1416" y="14440"/>
                    <a:pt x="1405" y="14416"/>
                    <a:pt x="1401" y="14391"/>
                  </a:cubicBezTo>
                  <a:cubicBezTo>
                    <a:pt x="1396" y="14367"/>
                    <a:pt x="1393" y="14341"/>
                    <a:pt x="1389" y="14316"/>
                  </a:cubicBezTo>
                  <a:cubicBezTo>
                    <a:pt x="1386" y="14290"/>
                    <a:pt x="1386" y="14265"/>
                    <a:pt x="1383" y="14240"/>
                  </a:cubicBezTo>
                  <a:cubicBezTo>
                    <a:pt x="1379" y="14215"/>
                    <a:pt x="1373" y="14190"/>
                    <a:pt x="1369" y="14165"/>
                  </a:cubicBezTo>
                  <a:cubicBezTo>
                    <a:pt x="1366" y="14139"/>
                    <a:pt x="1362" y="14113"/>
                    <a:pt x="1358" y="14089"/>
                  </a:cubicBezTo>
                  <a:cubicBezTo>
                    <a:pt x="1354" y="14063"/>
                    <a:pt x="1351" y="14037"/>
                    <a:pt x="1347" y="14011"/>
                  </a:cubicBezTo>
                  <a:cubicBezTo>
                    <a:pt x="1343" y="13987"/>
                    <a:pt x="1345" y="13961"/>
                    <a:pt x="1341" y="13935"/>
                  </a:cubicBezTo>
                  <a:cubicBezTo>
                    <a:pt x="1336" y="13910"/>
                    <a:pt x="1326" y="13886"/>
                    <a:pt x="1322" y="13860"/>
                  </a:cubicBezTo>
                  <a:cubicBezTo>
                    <a:pt x="1318" y="13835"/>
                    <a:pt x="1320" y="13810"/>
                    <a:pt x="1316" y="13784"/>
                  </a:cubicBezTo>
                  <a:lnTo>
                    <a:pt x="1304" y="13708"/>
                  </a:lnTo>
                  <a:cubicBezTo>
                    <a:pt x="1300" y="13684"/>
                    <a:pt x="1294" y="13658"/>
                    <a:pt x="1289" y="13633"/>
                  </a:cubicBezTo>
                  <a:cubicBezTo>
                    <a:pt x="1286" y="13608"/>
                    <a:pt x="1287" y="13582"/>
                    <a:pt x="1283" y="13556"/>
                  </a:cubicBezTo>
                  <a:cubicBezTo>
                    <a:pt x="1279" y="13532"/>
                    <a:pt x="1278" y="13506"/>
                    <a:pt x="1273" y="13480"/>
                  </a:cubicBezTo>
                  <a:cubicBezTo>
                    <a:pt x="1271" y="13454"/>
                    <a:pt x="1271" y="13430"/>
                    <a:pt x="1267" y="13404"/>
                  </a:cubicBezTo>
                  <a:cubicBezTo>
                    <a:pt x="1263" y="13378"/>
                    <a:pt x="1260" y="13353"/>
                    <a:pt x="1256" y="13328"/>
                  </a:cubicBezTo>
                  <a:cubicBezTo>
                    <a:pt x="1252" y="13302"/>
                    <a:pt x="1252" y="13277"/>
                    <a:pt x="1249" y="13251"/>
                  </a:cubicBezTo>
                  <a:cubicBezTo>
                    <a:pt x="1245" y="13226"/>
                    <a:pt x="1230" y="13202"/>
                    <a:pt x="1228" y="13176"/>
                  </a:cubicBezTo>
                  <a:lnTo>
                    <a:pt x="1220" y="13100"/>
                  </a:lnTo>
                  <a:cubicBezTo>
                    <a:pt x="1218" y="13074"/>
                    <a:pt x="1211" y="13050"/>
                    <a:pt x="1208" y="13024"/>
                  </a:cubicBezTo>
                  <a:cubicBezTo>
                    <a:pt x="1204" y="12998"/>
                    <a:pt x="1200" y="12972"/>
                    <a:pt x="1197" y="12948"/>
                  </a:cubicBezTo>
                  <a:cubicBezTo>
                    <a:pt x="1195" y="12922"/>
                    <a:pt x="1190" y="12896"/>
                    <a:pt x="1187" y="12871"/>
                  </a:cubicBezTo>
                  <a:cubicBezTo>
                    <a:pt x="1184" y="12846"/>
                    <a:pt x="1195" y="12819"/>
                    <a:pt x="1192" y="12794"/>
                  </a:cubicBezTo>
                  <a:cubicBezTo>
                    <a:pt x="1190" y="12768"/>
                    <a:pt x="1175" y="12744"/>
                    <a:pt x="1172" y="12719"/>
                  </a:cubicBezTo>
                  <a:cubicBezTo>
                    <a:pt x="1169" y="12693"/>
                    <a:pt x="1165" y="12667"/>
                    <a:pt x="1163" y="12642"/>
                  </a:cubicBezTo>
                  <a:cubicBezTo>
                    <a:pt x="1159" y="12617"/>
                    <a:pt x="1155" y="12591"/>
                    <a:pt x="1153" y="12565"/>
                  </a:cubicBezTo>
                  <a:cubicBezTo>
                    <a:pt x="1150" y="12541"/>
                    <a:pt x="1152" y="12515"/>
                    <a:pt x="1149" y="12489"/>
                  </a:cubicBezTo>
                  <a:cubicBezTo>
                    <a:pt x="1147" y="12464"/>
                    <a:pt x="1145" y="12439"/>
                    <a:pt x="1143" y="12413"/>
                  </a:cubicBezTo>
                  <a:cubicBezTo>
                    <a:pt x="1138" y="12388"/>
                    <a:pt x="1133" y="12362"/>
                    <a:pt x="1131" y="12337"/>
                  </a:cubicBezTo>
                  <a:lnTo>
                    <a:pt x="1122" y="12260"/>
                  </a:lnTo>
                  <a:cubicBezTo>
                    <a:pt x="1120" y="12235"/>
                    <a:pt x="1122" y="12210"/>
                    <a:pt x="1120" y="12184"/>
                  </a:cubicBezTo>
                  <a:cubicBezTo>
                    <a:pt x="1117" y="12160"/>
                    <a:pt x="1107" y="12135"/>
                    <a:pt x="1105" y="12109"/>
                  </a:cubicBezTo>
                  <a:cubicBezTo>
                    <a:pt x="1102" y="12083"/>
                    <a:pt x="1101" y="12059"/>
                    <a:pt x="1099" y="12033"/>
                  </a:cubicBezTo>
                  <a:cubicBezTo>
                    <a:pt x="1094" y="12007"/>
                    <a:pt x="1095" y="11982"/>
                    <a:pt x="1093" y="11957"/>
                  </a:cubicBezTo>
                  <a:cubicBezTo>
                    <a:pt x="1090" y="11931"/>
                    <a:pt x="1083" y="11906"/>
                    <a:pt x="1079" y="11880"/>
                  </a:cubicBezTo>
                  <a:cubicBezTo>
                    <a:pt x="1077" y="11855"/>
                    <a:pt x="1079" y="11830"/>
                    <a:pt x="1077" y="11804"/>
                  </a:cubicBezTo>
                  <a:lnTo>
                    <a:pt x="1069" y="11728"/>
                  </a:lnTo>
                  <a:cubicBezTo>
                    <a:pt x="1067" y="11702"/>
                    <a:pt x="1056" y="11678"/>
                    <a:pt x="1053" y="11653"/>
                  </a:cubicBezTo>
                  <a:lnTo>
                    <a:pt x="1045" y="11577"/>
                  </a:lnTo>
                  <a:cubicBezTo>
                    <a:pt x="1042" y="11551"/>
                    <a:pt x="1052" y="11524"/>
                    <a:pt x="1048" y="11499"/>
                  </a:cubicBezTo>
                  <a:cubicBezTo>
                    <a:pt x="1046" y="11473"/>
                    <a:pt x="1041" y="11448"/>
                    <a:pt x="1038" y="11422"/>
                  </a:cubicBezTo>
                  <a:cubicBezTo>
                    <a:pt x="1036" y="11397"/>
                    <a:pt x="1025" y="11373"/>
                    <a:pt x="1022" y="11347"/>
                  </a:cubicBezTo>
                  <a:cubicBezTo>
                    <a:pt x="1019" y="11322"/>
                    <a:pt x="1025" y="11295"/>
                    <a:pt x="1022" y="11269"/>
                  </a:cubicBezTo>
                  <a:cubicBezTo>
                    <a:pt x="1019" y="11245"/>
                    <a:pt x="1019" y="11219"/>
                    <a:pt x="1016" y="11193"/>
                  </a:cubicBezTo>
                  <a:cubicBezTo>
                    <a:pt x="1015" y="11168"/>
                    <a:pt x="1014" y="11143"/>
                    <a:pt x="1011" y="11117"/>
                  </a:cubicBezTo>
                  <a:cubicBezTo>
                    <a:pt x="1010" y="11091"/>
                    <a:pt x="1009" y="11066"/>
                    <a:pt x="1006" y="11041"/>
                  </a:cubicBezTo>
                  <a:cubicBezTo>
                    <a:pt x="1003" y="11015"/>
                    <a:pt x="988" y="10991"/>
                    <a:pt x="986" y="10966"/>
                  </a:cubicBezTo>
                  <a:cubicBezTo>
                    <a:pt x="984" y="10940"/>
                    <a:pt x="994" y="10914"/>
                    <a:pt x="992" y="10888"/>
                  </a:cubicBezTo>
                  <a:cubicBezTo>
                    <a:pt x="988" y="10862"/>
                    <a:pt x="983" y="10838"/>
                    <a:pt x="982" y="10812"/>
                  </a:cubicBezTo>
                  <a:cubicBezTo>
                    <a:pt x="981" y="10786"/>
                    <a:pt x="982" y="10761"/>
                    <a:pt x="981" y="10736"/>
                  </a:cubicBezTo>
                  <a:cubicBezTo>
                    <a:pt x="979" y="10710"/>
                    <a:pt x="976" y="10684"/>
                    <a:pt x="973" y="10659"/>
                  </a:cubicBezTo>
                  <a:cubicBezTo>
                    <a:pt x="972" y="10634"/>
                    <a:pt x="967" y="10608"/>
                    <a:pt x="966" y="10583"/>
                  </a:cubicBezTo>
                  <a:cubicBezTo>
                    <a:pt x="965" y="10557"/>
                    <a:pt x="962" y="10532"/>
                    <a:pt x="961" y="10507"/>
                  </a:cubicBezTo>
                  <a:cubicBezTo>
                    <a:pt x="957" y="10481"/>
                    <a:pt x="959" y="10455"/>
                    <a:pt x="957" y="10431"/>
                  </a:cubicBezTo>
                  <a:cubicBezTo>
                    <a:pt x="956" y="10405"/>
                    <a:pt x="949" y="10379"/>
                    <a:pt x="947" y="10353"/>
                  </a:cubicBezTo>
                  <a:cubicBezTo>
                    <a:pt x="944" y="10327"/>
                    <a:pt x="951" y="10302"/>
                    <a:pt x="950" y="10276"/>
                  </a:cubicBezTo>
                  <a:cubicBezTo>
                    <a:pt x="949" y="10251"/>
                    <a:pt x="936" y="10225"/>
                    <a:pt x="935" y="10200"/>
                  </a:cubicBezTo>
                  <a:cubicBezTo>
                    <a:pt x="934" y="10175"/>
                    <a:pt x="941" y="10148"/>
                    <a:pt x="940" y="10122"/>
                  </a:cubicBezTo>
                  <a:cubicBezTo>
                    <a:pt x="939" y="10096"/>
                    <a:pt x="936" y="10072"/>
                    <a:pt x="935" y="10046"/>
                  </a:cubicBezTo>
                  <a:cubicBezTo>
                    <a:pt x="934" y="10020"/>
                    <a:pt x="931" y="9995"/>
                    <a:pt x="929" y="9970"/>
                  </a:cubicBezTo>
                  <a:cubicBezTo>
                    <a:pt x="928" y="9944"/>
                    <a:pt x="925" y="9919"/>
                    <a:pt x="924" y="9893"/>
                  </a:cubicBezTo>
                  <a:cubicBezTo>
                    <a:pt x="923" y="9868"/>
                    <a:pt x="912" y="9843"/>
                    <a:pt x="911" y="9817"/>
                  </a:cubicBezTo>
                  <a:cubicBezTo>
                    <a:pt x="909" y="9791"/>
                    <a:pt x="907" y="9767"/>
                    <a:pt x="906" y="9741"/>
                  </a:cubicBezTo>
                  <a:cubicBezTo>
                    <a:pt x="906" y="9715"/>
                    <a:pt x="918" y="9688"/>
                    <a:pt x="917" y="9663"/>
                  </a:cubicBezTo>
                  <a:cubicBezTo>
                    <a:pt x="914" y="9638"/>
                    <a:pt x="908" y="9612"/>
                    <a:pt x="907" y="9587"/>
                  </a:cubicBezTo>
                  <a:cubicBezTo>
                    <a:pt x="906" y="9561"/>
                    <a:pt x="911" y="9536"/>
                    <a:pt x="909" y="9511"/>
                  </a:cubicBezTo>
                  <a:cubicBezTo>
                    <a:pt x="909" y="9485"/>
                    <a:pt x="906" y="9459"/>
                    <a:pt x="906" y="9434"/>
                  </a:cubicBezTo>
                  <a:cubicBezTo>
                    <a:pt x="906" y="9409"/>
                    <a:pt x="901" y="9383"/>
                    <a:pt x="898" y="9357"/>
                  </a:cubicBezTo>
                  <a:cubicBezTo>
                    <a:pt x="897" y="9333"/>
                    <a:pt x="901" y="9307"/>
                    <a:pt x="898" y="9281"/>
                  </a:cubicBezTo>
                  <a:cubicBezTo>
                    <a:pt x="897" y="9256"/>
                    <a:pt x="898" y="9231"/>
                    <a:pt x="897" y="9205"/>
                  </a:cubicBezTo>
                  <a:cubicBezTo>
                    <a:pt x="896" y="9180"/>
                    <a:pt x="897" y="9154"/>
                    <a:pt x="896" y="9129"/>
                  </a:cubicBezTo>
                  <a:cubicBezTo>
                    <a:pt x="895" y="9103"/>
                    <a:pt x="892" y="9078"/>
                    <a:pt x="891" y="9052"/>
                  </a:cubicBezTo>
                  <a:cubicBezTo>
                    <a:pt x="891" y="9027"/>
                    <a:pt x="881" y="9002"/>
                    <a:pt x="880" y="8976"/>
                  </a:cubicBezTo>
                  <a:cubicBezTo>
                    <a:pt x="879" y="8950"/>
                    <a:pt x="881" y="8926"/>
                    <a:pt x="881" y="8900"/>
                  </a:cubicBezTo>
                  <a:cubicBezTo>
                    <a:pt x="881" y="8874"/>
                    <a:pt x="888" y="8849"/>
                    <a:pt x="888" y="8824"/>
                  </a:cubicBezTo>
                  <a:cubicBezTo>
                    <a:pt x="887" y="8798"/>
                    <a:pt x="874" y="8773"/>
                    <a:pt x="874" y="8747"/>
                  </a:cubicBezTo>
                  <a:cubicBezTo>
                    <a:pt x="874" y="8722"/>
                    <a:pt x="875" y="8696"/>
                    <a:pt x="875" y="8671"/>
                  </a:cubicBezTo>
                  <a:cubicBezTo>
                    <a:pt x="875" y="8645"/>
                    <a:pt x="872" y="8620"/>
                    <a:pt x="872" y="8595"/>
                  </a:cubicBezTo>
                  <a:cubicBezTo>
                    <a:pt x="872" y="8569"/>
                    <a:pt x="875" y="8543"/>
                    <a:pt x="875" y="8519"/>
                  </a:cubicBezTo>
                  <a:cubicBezTo>
                    <a:pt x="874" y="8493"/>
                    <a:pt x="869" y="8467"/>
                    <a:pt x="869" y="8442"/>
                  </a:cubicBezTo>
                  <a:lnTo>
                    <a:pt x="869" y="8365"/>
                  </a:lnTo>
                  <a:cubicBezTo>
                    <a:pt x="869" y="8340"/>
                    <a:pt x="879" y="8315"/>
                    <a:pt x="879" y="8289"/>
                  </a:cubicBezTo>
                  <a:cubicBezTo>
                    <a:pt x="879" y="8264"/>
                    <a:pt x="871" y="8238"/>
                    <a:pt x="871" y="8213"/>
                  </a:cubicBezTo>
                  <a:cubicBezTo>
                    <a:pt x="871" y="8188"/>
                    <a:pt x="876" y="8162"/>
                    <a:pt x="876" y="8136"/>
                  </a:cubicBezTo>
                  <a:cubicBezTo>
                    <a:pt x="876" y="8112"/>
                    <a:pt x="880" y="8086"/>
                    <a:pt x="880" y="8060"/>
                  </a:cubicBezTo>
                  <a:cubicBezTo>
                    <a:pt x="880" y="8034"/>
                    <a:pt x="872" y="8010"/>
                    <a:pt x="872" y="7984"/>
                  </a:cubicBezTo>
                  <a:cubicBezTo>
                    <a:pt x="874" y="7958"/>
                    <a:pt x="874" y="7933"/>
                    <a:pt x="874" y="7908"/>
                  </a:cubicBezTo>
                  <a:cubicBezTo>
                    <a:pt x="874" y="7882"/>
                    <a:pt x="886" y="7857"/>
                    <a:pt x="886" y="7831"/>
                  </a:cubicBezTo>
                  <a:cubicBezTo>
                    <a:pt x="886" y="7806"/>
                    <a:pt x="881" y="7781"/>
                    <a:pt x="881" y="7755"/>
                  </a:cubicBezTo>
                  <a:cubicBezTo>
                    <a:pt x="882" y="7729"/>
                    <a:pt x="879" y="7705"/>
                    <a:pt x="879" y="7679"/>
                  </a:cubicBezTo>
                  <a:cubicBezTo>
                    <a:pt x="879" y="7653"/>
                    <a:pt x="888" y="7627"/>
                    <a:pt x="890" y="7603"/>
                  </a:cubicBezTo>
                  <a:cubicBezTo>
                    <a:pt x="891" y="7577"/>
                    <a:pt x="890" y="7551"/>
                    <a:pt x="891" y="7526"/>
                  </a:cubicBezTo>
                  <a:cubicBezTo>
                    <a:pt x="891" y="7500"/>
                    <a:pt x="887" y="7475"/>
                    <a:pt x="888" y="7450"/>
                  </a:cubicBezTo>
                  <a:cubicBezTo>
                    <a:pt x="888" y="7424"/>
                    <a:pt x="890" y="7398"/>
                    <a:pt x="891" y="7374"/>
                  </a:cubicBezTo>
                  <a:cubicBezTo>
                    <a:pt x="892" y="7348"/>
                    <a:pt x="895" y="7322"/>
                    <a:pt x="896" y="7296"/>
                  </a:cubicBezTo>
                  <a:cubicBezTo>
                    <a:pt x="897" y="7272"/>
                    <a:pt x="892" y="7246"/>
                    <a:pt x="893" y="7220"/>
                  </a:cubicBezTo>
                  <a:cubicBezTo>
                    <a:pt x="895" y="7195"/>
                    <a:pt x="898" y="7170"/>
                    <a:pt x="901" y="7144"/>
                  </a:cubicBezTo>
                  <a:cubicBezTo>
                    <a:pt x="902" y="7119"/>
                    <a:pt x="902" y="7093"/>
                    <a:pt x="903" y="7068"/>
                  </a:cubicBezTo>
                  <a:cubicBezTo>
                    <a:pt x="904" y="7043"/>
                    <a:pt x="907" y="7017"/>
                    <a:pt x="908" y="6991"/>
                  </a:cubicBezTo>
                  <a:cubicBezTo>
                    <a:pt x="909" y="6967"/>
                    <a:pt x="919" y="6941"/>
                    <a:pt x="920" y="6915"/>
                  </a:cubicBezTo>
                  <a:cubicBezTo>
                    <a:pt x="922" y="6889"/>
                    <a:pt x="919" y="6865"/>
                    <a:pt x="920" y="6839"/>
                  </a:cubicBezTo>
                  <a:cubicBezTo>
                    <a:pt x="922" y="6813"/>
                    <a:pt x="925" y="6788"/>
                    <a:pt x="927" y="6763"/>
                  </a:cubicBezTo>
                  <a:cubicBezTo>
                    <a:pt x="928" y="6737"/>
                    <a:pt x="931" y="6712"/>
                    <a:pt x="933" y="6686"/>
                  </a:cubicBezTo>
                  <a:cubicBezTo>
                    <a:pt x="934" y="6661"/>
                    <a:pt x="928" y="6636"/>
                    <a:pt x="929" y="6610"/>
                  </a:cubicBezTo>
                  <a:cubicBezTo>
                    <a:pt x="931" y="6584"/>
                    <a:pt x="933" y="6560"/>
                    <a:pt x="935" y="6534"/>
                  </a:cubicBezTo>
                  <a:cubicBezTo>
                    <a:pt x="938" y="6508"/>
                    <a:pt x="941" y="6482"/>
                    <a:pt x="944" y="6458"/>
                  </a:cubicBezTo>
                  <a:cubicBezTo>
                    <a:pt x="947" y="6432"/>
                    <a:pt x="949" y="6406"/>
                    <a:pt x="951" y="6381"/>
                  </a:cubicBezTo>
                  <a:cubicBezTo>
                    <a:pt x="954" y="6356"/>
                    <a:pt x="963" y="6331"/>
                    <a:pt x="966" y="6306"/>
                  </a:cubicBezTo>
                  <a:cubicBezTo>
                    <a:pt x="968" y="6282"/>
                    <a:pt x="973" y="6256"/>
                    <a:pt x="977" y="6231"/>
                  </a:cubicBezTo>
                  <a:cubicBezTo>
                    <a:pt x="979" y="6206"/>
                    <a:pt x="979" y="6180"/>
                    <a:pt x="982" y="6155"/>
                  </a:cubicBezTo>
                  <a:cubicBezTo>
                    <a:pt x="984" y="6129"/>
                    <a:pt x="976" y="6102"/>
                    <a:pt x="978" y="6078"/>
                  </a:cubicBezTo>
                  <a:cubicBezTo>
                    <a:pt x="981" y="6052"/>
                    <a:pt x="995" y="6027"/>
                    <a:pt x="998" y="6003"/>
                  </a:cubicBezTo>
                  <a:cubicBezTo>
                    <a:pt x="1000" y="5977"/>
                    <a:pt x="993" y="5950"/>
                    <a:pt x="995" y="5924"/>
                  </a:cubicBezTo>
                  <a:cubicBezTo>
                    <a:pt x="998" y="5899"/>
                    <a:pt x="1008" y="5875"/>
                    <a:pt x="1010" y="5849"/>
                  </a:cubicBezTo>
                  <a:cubicBezTo>
                    <a:pt x="1013" y="5824"/>
                    <a:pt x="1022" y="5800"/>
                    <a:pt x="1025" y="5774"/>
                  </a:cubicBezTo>
                  <a:cubicBezTo>
                    <a:pt x="1027" y="5751"/>
                    <a:pt x="1030" y="5725"/>
                    <a:pt x="1034" y="5699"/>
                  </a:cubicBezTo>
                  <a:cubicBezTo>
                    <a:pt x="1037" y="5674"/>
                    <a:pt x="1036" y="5649"/>
                    <a:pt x="1040" y="5623"/>
                  </a:cubicBezTo>
                  <a:cubicBezTo>
                    <a:pt x="1042" y="5598"/>
                    <a:pt x="1046" y="5574"/>
                    <a:pt x="1051" y="5548"/>
                  </a:cubicBezTo>
                  <a:cubicBezTo>
                    <a:pt x="1054" y="5523"/>
                    <a:pt x="1059" y="5499"/>
                    <a:pt x="1063" y="5473"/>
                  </a:cubicBezTo>
                  <a:cubicBezTo>
                    <a:pt x="1067" y="5448"/>
                    <a:pt x="1075" y="5424"/>
                    <a:pt x="1079" y="5398"/>
                  </a:cubicBezTo>
                  <a:cubicBezTo>
                    <a:pt x="1084" y="5373"/>
                    <a:pt x="1075" y="5346"/>
                    <a:pt x="1079" y="5320"/>
                  </a:cubicBezTo>
                  <a:cubicBezTo>
                    <a:pt x="1084" y="5296"/>
                    <a:pt x="1099" y="5272"/>
                    <a:pt x="1102" y="5247"/>
                  </a:cubicBezTo>
                  <a:cubicBezTo>
                    <a:pt x="1106" y="5223"/>
                    <a:pt x="1101" y="5196"/>
                    <a:pt x="1105" y="5170"/>
                  </a:cubicBezTo>
                  <a:cubicBezTo>
                    <a:pt x="1110" y="5146"/>
                    <a:pt x="1129" y="5124"/>
                    <a:pt x="1133" y="5099"/>
                  </a:cubicBezTo>
                  <a:cubicBezTo>
                    <a:pt x="1137" y="5073"/>
                    <a:pt x="1134" y="5047"/>
                    <a:pt x="1139" y="5022"/>
                  </a:cubicBezTo>
                  <a:cubicBezTo>
                    <a:pt x="1145" y="4998"/>
                    <a:pt x="1153" y="4974"/>
                    <a:pt x="1159" y="4949"/>
                  </a:cubicBezTo>
                  <a:cubicBezTo>
                    <a:pt x="1163" y="4923"/>
                    <a:pt x="1158" y="4896"/>
                    <a:pt x="1163" y="4870"/>
                  </a:cubicBezTo>
                  <a:cubicBezTo>
                    <a:pt x="1168" y="4846"/>
                    <a:pt x="1174" y="4821"/>
                    <a:pt x="1179" y="4795"/>
                  </a:cubicBezTo>
                  <a:cubicBezTo>
                    <a:pt x="1184" y="4771"/>
                    <a:pt x="1191" y="4745"/>
                    <a:pt x="1196" y="4720"/>
                  </a:cubicBezTo>
                  <a:cubicBezTo>
                    <a:pt x="1202" y="4696"/>
                    <a:pt x="1206" y="4670"/>
                    <a:pt x="1211" y="4645"/>
                  </a:cubicBezTo>
                  <a:cubicBezTo>
                    <a:pt x="1217" y="4622"/>
                    <a:pt x="1225" y="4596"/>
                    <a:pt x="1230" y="4573"/>
                  </a:cubicBezTo>
                  <a:cubicBezTo>
                    <a:pt x="1238" y="4547"/>
                    <a:pt x="1241" y="4521"/>
                    <a:pt x="1249" y="4498"/>
                  </a:cubicBezTo>
                  <a:cubicBezTo>
                    <a:pt x="1255" y="4473"/>
                    <a:pt x="1266" y="4449"/>
                    <a:pt x="1272" y="4425"/>
                  </a:cubicBezTo>
                  <a:cubicBezTo>
                    <a:pt x="1279" y="4399"/>
                    <a:pt x="1283" y="4374"/>
                    <a:pt x="1289" y="4350"/>
                  </a:cubicBezTo>
                  <a:cubicBezTo>
                    <a:pt x="1297" y="4326"/>
                    <a:pt x="1308" y="4302"/>
                    <a:pt x="1314" y="4278"/>
                  </a:cubicBezTo>
                  <a:cubicBezTo>
                    <a:pt x="1320" y="4253"/>
                    <a:pt x="1324" y="4227"/>
                    <a:pt x="1330" y="4203"/>
                  </a:cubicBezTo>
                  <a:cubicBezTo>
                    <a:pt x="1338" y="4178"/>
                    <a:pt x="1353" y="4156"/>
                    <a:pt x="1359" y="4131"/>
                  </a:cubicBezTo>
                  <a:cubicBezTo>
                    <a:pt x="1366" y="4108"/>
                    <a:pt x="1370" y="4082"/>
                    <a:pt x="1378" y="4058"/>
                  </a:cubicBezTo>
                  <a:cubicBezTo>
                    <a:pt x="1385" y="4034"/>
                    <a:pt x="1386" y="4007"/>
                    <a:pt x="1394" y="3983"/>
                  </a:cubicBezTo>
                  <a:cubicBezTo>
                    <a:pt x="1402" y="3959"/>
                    <a:pt x="1416" y="3936"/>
                    <a:pt x="1423" y="3912"/>
                  </a:cubicBezTo>
                  <a:cubicBezTo>
                    <a:pt x="1432" y="3888"/>
                    <a:pt x="1445" y="3866"/>
                    <a:pt x="1453" y="3841"/>
                  </a:cubicBezTo>
                  <a:cubicBezTo>
                    <a:pt x="1461" y="3817"/>
                    <a:pt x="1461" y="3791"/>
                    <a:pt x="1469" y="3766"/>
                  </a:cubicBezTo>
                  <a:cubicBezTo>
                    <a:pt x="1477" y="3742"/>
                    <a:pt x="1482" y="3718"/>
                    <a:pt x="1492" y="3694"/>
                  </a:cubicBezTo>
                  <a:cubicBezTo>
                    <a:pt x="1501" y="3670"/>
                    <a:pt x="1516" y="3648"/>
                    <a:pt x="1525" y="3625"/>
                  </a:cubicBezTo>
                  <a:cubicBezTo>
                    <a:pt x="1535" y="3600"/>
                    <a:pt x="1538" y="3574"/>
                    <a:pt x="1546" y="3551"/>
                  </a:cubicBezTo>
                  <a:cubicBezTo>
                    <a:pt x="1556" y="3526"/>
                    <a:pt x="1575" y="3507"/>
                    <a:pt x="1586" y="3483"/>
                  </a:cubicBezTo>
                  <a:cubicBezTo>
                    <a:pt x="1595" y="3460"/>
                    <a:pt x="1603" y="3435"/>
                    <a:pt x="1614" y="3413"/>
                  </a:cubicBezTo>
                  <a:cubicBezTo>
                    <a:pt x="1626" y="3389"/>
                    <a:pt x="1645" y="3370"/>
                    <a:pt x="1657" y="3348"/>
                  </a:cubicBezTo>
                  <a:cubicBezTo>
                    <a:pt x="1669" y="3326"/>
                    <a:pt x="1669" y="3296"/>
                    <a:pt x="1682" y="3274"/>
                  </a:cubicBezTo>
                  <a:cubicBezTo>
                    <a:pt x="1695" y="3252"/>
                    <a:pt x="1715" y="3235"/>
                    <a:pt x="1729" y="3213"/>
                  </a:cubicBezTo>
                  <a:cubicBezTo>
                    <a:pt x="1744" y="3192"/>
                    <a:pt x="1755" y="3169"/>
                    <a:pt x="1770" y="3149"/>
                  </a:cubicBezTo>
                  <a:cubicBezTo>
                    <a:pt x="1786" y="3129"/>
                    <a:pt x="1801" y="3107"/>
                    <a:pt x="1817" y="3089"/>
                  </a:cubicBezTo>
                  <a:cubicBezTo>
                    <a:pt x="1833" y="3069"/>
                    <a:pt x="1861" y="3060"/>
                    <a:pt x="1878" y="3042"/>
                  </a:cubicBezTo>
                  <a:cubicBezTo>
                    <a:pt x="1898" y="3023"/>
                    <a:pt x="1905" y="2996"/>
                    <a:pt x="1925" y="2979"/>
                  </a:cubicBezTo>
                  <a:cubicBezTo>
                    <a:pt x="1943" y="2962"/>
                    <a:pt x="1964" y="2948"/>
                    <a:pt x="1985" y="2932"/>
                  </a:cubicBezTo>
                  <a:cubicBezTo>
                    <a:pt x="2005" y="2916"/>
                    <a:pt x="2025" y="2900"/>
                    <a:pt x="2045" y="2886"/>
                  </a:cubicBezTo>
                  <a:cubicBezTo>
                    <a:pt x="2065" y="2871"/>
                    <a:pt x="2091" y="2862"/>
                    <a:pt x="2112" y="2849"/>
                  </a:cubicBezTo>
                  <a:cubicBezTo>
                    <a:pt x="2134" y="2835"/>
                    <a:pt x="2152" y="2817"/>
                    <a:pt x="2175" y="2805"/>
                  </a:cubicBezTo>
                  <a:cubicBezTo>
                    <a:pt x="2198" y="2792"/>
                    <a:pt x="2223" y="2786"/>
                    <a:pt x="2246" y="2775"/>
                  </a:cubicBezTo>
                  <a:cubicBezTo>
                    <a:pt x="2268" y="2765"/>
                    <a:pt x="2289" y="2747"/>
                    <a:pt x="2312" y="2738"/>
                  </a:cubicBezTo>
                  <a:cubicBezTo>
                    <a:pt x="2337" y="2728"/>
                    <a:pt x="2363" y="2723"/>
                    <a:pt x="2386" y="2715"/>
                  </a:cubicBezTo>
                  <a:cubicBezTo>
                    <a:pt x="2411" y="2707"/>
                    <a:pt x="2438" y="2706"/>
                    <a:pt x="2461" y="2699"/>
                  </a:cubicBezTo>
                  <a:cubicBezTo>
                    <a:pt x="2487" y="2694"/>
                    <a:pt x="2509" y="2682"/>
                    <a:pt x="2535" y="2677"/>
                  </a:cubicBezTo>
                  <a:cubicBezTo>
                    <a:pt x="2561" y="2671"/>
                    <a:pt x="2585" y="2671"/>
                    <a:pt x="2611" y="2667"/>
                  </a:cubicBezTo>
                  <a:cubicBezTo>
                    <a:pt x="2637" y="2663"/>
                    <a:pt x="2660" y="2651"/>
                    <a:pt x="2686" y="2648"/>
                  </a:cubicBezTo>
                  <a:lnTo>
                    <a:pt x="2762" y="2640"/>
                  </a:lnTo>
                  <a:cubicBezTo>
                    <a:pt x="2765" y="2640"/>
                    <a:pt x="2768" y="2640"/>
                    <a:pt x="2771" y="2640"/>
                  </a:cubicBezTo>
                  <a:cubicBezTo>
                    <a:pt x="2792" y="2640"/>
                    <a:pt x="2813" y="2648"/>
                    <a:pt x="2834" y="2648"/>
                  </a:cubicBezTo>
                  <a:cubicBezTo>
                    <a:pt x="2836" y="2648"/>
                    <a:pt x="2838" y="2648"/>
                    <a:pt x="2840" y="2648"/>
                  </a:cubicBezTo>
                  <a:cubicBezTo>
                    <a:pt x="2866" y="2648"/>
                    <a:pt x="2891" y="2640"/>
                    <a:pt x="2916" y="2640"/>
                  </a:cubicBezTo>
                  <a:cubicBezTo>
                    <a:pt x="2936" y="2640"/>
                    <a:pt x="2955" y="2638"/>
                    <a:pt x="2974" y="2638"/>
                  </a:cubicBezTo>
                  <a:cubicBezTo>
                    <a:pt x="2980" y="2638"/>
                    <a:pt x="2986" y="2639"/>
                    <a:pt x="2992" y="2639"/>
                  </a:cubicBezTo>
                  <a:cubicBezTo>
                    <a:pt x="2996" y="2639"/>
                    <a:pt x="3000" y="2639"/>
                    <a:pt x="3004" y="2639"/>
                  </a:cubicBezTo>
                  <a:cubicBezTo>
                    <a:pt x="3019" y="2639"/>
                    <a:pt x="3034" y="2638"/>
                    <a:pt x="3049" y="2638"/>
                  </a:cubicBezTo>
                  <a:cubicBezTo>
                    <a:pt x="3056" y="2638"/>
                    <a:pt x="3063" y="2639"/>
                    <a:pt x="3070" y="2639"/>
                  </a:cubicBezTo>
                  <a:cubicBezTo>
                    <a:pt x="3094" y="2640"/>
                    <a:pt x="3120" y="2648"/>
                    <a:pt x="3146" y="2651"/>
                  </a:cubicBezTo>
                  <a:cubicBezTo>
                    <a:pt x="3158" y="2652"/>
                    <a:pt x="3171" y="2652"/>
                    <a:pt x="3184" y="2652"/>
                  </a:cubicBezTo>
                  <a:cubicBezTo>
                    <a:pt x="3196" y="2652"/>
                    <a:pt x="3209" y="2652"/>
                    <a:pt x="3222" y="2653"/>
                  </a:cubicBezTo>
                  <a:cubicBezTo>
                    <a:pt x="3247" y="2656"/>
                    <a:pt x="3271" y="2667"/>
                    <a:pt x="3297" y="2671"/>
                  </a:cubicBezTo>
                  <a:cubicBezTo>
                    <a:pt x="3322" y="2674"/>
                    <a:pt x="3346" y="2680"/>
                    <a:pt x="3372" y="2684"/>
                  </a:cubicBezTo>
                  <a:cubicBezTo>
                    <a:pt x="3397" y="2689"/>
                    <a:pt x="3421" y="2694"/>
                    <a:pt x="3447" y="2699"/>
                  </a:cubicBezTo>
                  <a:cubicBezTo>
                    <a:pt x="3472" y="2705"/>
                    <a:pt x="3498" y="2706"/>
                    <a:pt x="3523" y="2711"/>
                  </a:cubicBezTo>
                  <a:cubicBezTo>
                    <a:pt x="3548" y="2716"/>
                    <a:pt x="3574" y="2716"/>
                    <a:pt x="3600" y="2722"/>
                  </a:cubicBezTo>
                  <a:cubicBezTo>
                    <a:pt x="3623" y="2727"/>
                    <a:pt x="3646" y="2741"/>
                    <a:pt x="3672" y="2747"/>
                  </a:cubicBezTo>
                  <a:cubicBezTo>
                    <a:pt x="3696" y="2754"/>
                    <a:pt x="3723" y="2754"/>
                    <a:pt x="3747" y="2760"/>
                  </a:cubicBezTo>
                  <a:cubicBezTo>
                    <a:pt x="3771" y="2768"/>
                    <a:pt x="3796" y="2773"/>
                    <a:pt x="3820" y="2780"/>
                  </a:cubicBezTo>
                  <a:cubicBezTo>
                    <a:pt x="3844" y="2786"/>
                    <a:pt x="3868" y="2802"/>
                    <a:pt x="3891" y="2811"/>
                  </a:cubicBezTo>
                  <a:cubicBezTo>
                    <a:pt x="3916" y="2817"/>
                    <a:pt x="3939" y="2827"/>
                    <a:pt x="3964" y="2834"/>
                  </a:cubicBezTo>
                  <a:cubicBezTo>
                    <a:pt x="3988" y="2843"/>
                    <a:pt x="4015" y="2838"/>
                    <a:pt x="4040" y="2846"/>
                  </a:cubicBezTo>
                  <a:cubicBezTo>
                    <a:pt x="4064" y="2856"/>
                    <a:pt x="4087" y="2866"/>
                    <a:pt x="4111" y="2875"/>
                  </a:cubicBezTo>
                  <a:cubicBezTo>
                    <a:pt x="4135" y="2883"/>
                    <a:pt x="4157" y="2898"/>
                    <a:pt x="4180" y="2908"/>
                  </a:cubicBezTo>
                  <a:cubicBezTo>
                    <a:pt x="4205" y="2916"/>
                    <a:pt x="4229" y="2923"/>
                    <a:pt x="4253" y="2932"/>
                  </a:cubicBezTo>
                  <a:cubicBezTo>
                    <a:pt x="4277" y="2941"/>
                    <a:pt x="4301" y="2948"/>
                    <a:pt x="4325" y="2957"/>
                  </a:cubicBezTo>
                  <a:cubicBezTo>
                    <a:pt x="4347" y="2967"/>
                    <a:pt x="4369" y="2982"/>
                    <a:pt x="4393" y="2991"/>
                  </a:cubicBezTo>
                  <a:cubicBezTo>
                    <a:pt x="4417" y="3000"/>
                    <a:pt x="4438" y="3014"/>
                    <a:pt x="4463" y="3023"/>
                  </a:cubicBezTo>
                  <a:cubicBezTo>
                    <a:pt x="4487" y="3032"/>
                    <a:pt x="4512" y="3037"/>
                    <a:pt x="4537" y="3047"/>
                  </a:cubicBezTo>
                  <a:cubicBezTo>
                    <a:pt x="4560" y="3058"/>
                    <a:pt x="4586" y="3062"/>
                    <a:pt x="4609" y="3073"/>
                  </a:cubicBezTo>
                  <a:cubicBezTo>
                    <a:pt x="4631" y="3082"/>
                    <a:pt x="4653" y="3100"/>
                    <a:pt x="4676" y="3111"/>
                  </a:cubicBezTo>
                  <a:cubicBezTo>
                    <a:pt x="4699" y="3121"/>
                    <a:pt x="4722" y="3132"/>
                    <a:pt x="4746" y="3143"/>
                  </a:cubicBezTo>
                  <a:cubicBezTo>
                    <a:pt x="4768" y="3154"/>
                    <a:pt x="4794" y="3161"/>
                    <a:pt x="4817" y="3172"/>
                  </a:cubicBezTo>
                  <a:cubicBezTo>
                    <a:pt x="4839" y="3182"/>
                    <a:pt x="4856" y="3205"/>
                    <a:pt x="4880" y="3215"/>
                  </a:cubicBezTo>
                  <a:cubicBezTo>
                    <a:pt x="4902" y="3228"/>
                    <a:pt x="4930" y="3226"/>
                    <a:pt x="4953" y="3239"/>
                  </a:cubicBezTo>
                  <a:cubicBezTo>
                    <a:pt x="4976" y="3250"/>
                    <a:pt x="4995" y="3266"/>
                    <a:pt x="5019" y="3278"/>
                  </a:cubicBezTo>
                  <a:cubicBezTo>
                    <a:pt x="5042" y="3289"/>
                    <a:pt x="5064" y="3300"/>
                    <a:pt x="5087" y="3312"/>
                  </a:cubicBezTo>
                  <a:cubicBezTo>
                    <a:pt x="5110" y="3325"/>
                    <a:pt x="5129" y="3341"/>
                    <a:pt x="5153" y="3353"/>
                  </a:cubicBezTo>
                  <a:cubicBezTo>
                    <a:pt x="5175" y="3363"/>
                    <a:pt x="5202" y="3368"/>
                    <a:pt x="5225" y="3379"/>
                  </a:cubicBezTo>
                  <a:cubicBezTo>
                    <a:pt x="5246" y="3391"/>
                    <a:pt x="5266" y="3408"/>
                    <a:pt x="5289" y="3421"/>
                  </a:cubicBezTo>
                  <a:cubicBezTo>
                    <a:pt x="5311" y="3433"/>
                    <a:pt x="5335" y="3444"/>
                    <a:pt x="5357" y="3455"/>
                  </a:cubicBezTo>
                  <a:cubicBezTo>
                    <a:pt x="5379" y="3467"/>
                    <a:pt x="5397" y="3486"/>
                    <a:pt x="5421" y="3498"/>
                  </a:cubicBezTo>
                  <a:cubicBezTo>
                    <a:pt x="5442" y="3510"/>
                    <a:pt x="5465" y="3524"/>
                    <a:pt x="5486" y="3536"/>
                  </a:cubicBezTo>
                  <a:cubicBezTo>
                    <a:pt x="5509" y="3548"/>
                    <a:pt x="5530" y="3561"/>
                    <a:pt x="5551" y="3574"/>
                  </a:cubicBezTo>
                  <a:cubicBezTo>
                    <a:pt x="5573" y="3587"/>
                    <a:pt x="5599" y="3595"/>
                    <a:pt x="5620" y="3609"/>
                  </a:cubicBezTo>
                  <a:cubicBezTo>
                    <a:pt x="5642" y="3620"/>
                    <a:pt x="5665" y="3632"/>
                    <a:pt x="5686" y="3646"/>
                  </a:cubicBezTo>
                  <a:cubicBezTo>
                    <a:pt x="5708" y="3659"/>
                    <a:pt x="5732" y="3669"/>
                    <a:pt x="5754" y="3681"/>
                  </a:cubicBezTo>
                  <a:cubicBezTo>
                    <a:pt x="5776" y="3694"/>
                    <a:pt x="5792" y="3717"/>
                    <a:pt x="5814" y="3730"/>
                  </a:cubicBezTo>
                  <a:cubicBezTo>
                    <a:pt x="5836" y="3744"/>
                    <a:pt x="5863" y="3748"/>
                    <a:pt x="5884" y="3761"/>
                  </a:cubicBezTo>
                  <a:cubicBezTo>
                    <a:pt x="5906" y="3775"/>
                    <a:pt x="5925" y="3793"/>
                    <a:pt x="5947" y="3807"/>
                  </a:cubicBezTo>
                  <a:cubicBezTo>
                    <a:pt x="5968" y="3820"/>
                    <a:pt x="5988" y="3836"/>
                    <a:pt x="6010" y="3850"/>
                  </a:cubicBezTo>
                  <a:cubicBezTo>
                    <a:pt x="6031" y="3862"/>
                    <a:pt x="6060" y="3866"/>
                    <a:pt x="6082" y="3879"/>
                  </a:cubicBezTo>
                  <a:cubicBezTo>
                    <a:pt x="6103" y="3894"/>
                    <a:pt x="6117" y="3919"/>
                    <a:pt x="6138" y="3932"/>
                  </a:cubicBezTo>
                  <a:cubicBezTo>
                    <a:pt x="6160" y="3947"/>
                    <a:pt x="6187" y="3952"/>
                    <a:pt x="6208" y="3965"/>
                  </a:cubicBezTo>
                  <a:cubicBezTo>
                    <a:pt x="6229" y="3979"/>
                    <a:pt x="6252" y="3992"/>
                    <a:pt x="6273" y="4006"/>
                  </a:cubicBezTo>
                  <a:cubicBezTo>
                    <a:pt x="6295" y="4019"/>
                    <a:pt x="6316" y="4034"/>
                    <a:pt x="6338" y="4048"/>
                  </a:cubicBezTo>
                  <a:cubicBezTo>
                    <a:pt x="6359" y="4061"/>
                    <a:pt x="6375" y="4082"/>
                    <a:pt x="6396" y="4097"/>
                  </a:cubicBezTo>
                  <a:cubicBezTo>
                    <a:pt x="6417" y="4110"/>
                    <a:pt x="6436" y="4126"/>
                    <a:pt x="6458" y="4141"/>
                  </a:cubicBezTo>
                  <a:cubicBezTo>
                    <a:pt x="6479" y="4156"/>
                    <a:pt x="6505" y="4161"/>
                    <a:pt x="6526" y="4176"/>
                  </a:cubicBezTo>
                  <a:cubicBezTo>
                    <a:pt x="6546" y="4190"/>
                    <a:pt x="6568" y="4204"/>
                    <a:pt x="6589" y="4219"/>
                  </a:cubicBezTo>
                  <a:cubicBezTo>
                    <a:pt x="6610" y="4233"/>
                    <a:pt x="6631" y="4248"/>
                    <a:pt x="6650" y="4263"/>
                  </a:cubicBezTo>
                  <a:cubicBezTo>
                    <a:pt x="6672" y="4278"/>
                    <a:pt x="6691" y="4296"/>
                    <a:pt x="6711" y="4311"/>
                  </a:cubicBezTo>
                  <a:cubicBezTo>
                    <a:pt x="6733" y="4326"/>
                    <a:pt x="6757" y="4334"/>
                    <a:pt x="6778" y="4349"/>
                  </a:cubicBezTo>
                  <a:cubicBezTo>
                    <a:pt x="6798" y="4364"/>
                    <a:pt x="6814" y="4386"/>
                    <a:pt x="6835" y="4401"/>
                  </a:cubicBezTo>
                  <a:cubicBezTo>
                    <a:pt x="6856" y="4415"/>
                    <a:pt x="6874" y="4433"/>
                    <a:pt x="6895" y="4447"/>
                  </a:cubicBezTo>
                  <a:cubicBezTo>
                    <a:pt x="6916" y="4462"/>
                    <a:pt x="6943" y="4469"/>
                    <a:pt x="6963" y="4484"/>
                  </a:cubicBezTo>
                  <a:cubicBezTo>
                    <a:pt x="6985" y="4499"/>
                    <a:pt x="7003" y="4516"/>
                    <a:pt x="7023" y="4531"/>
                  </a:cubicBezTo>
                  <a:cubicBezTo>
                    <a:pt x="7045" y="4546"/>
                    <a:pt x="7061" y="4567"/>
                    <a:pt x="7081" y="4581"/>
                  </a:cubicBezTo>
                  <a:cubicBezTo>
                    <a:pt x="7102" y="4597"/>
                    <a:pt x="7125" y="4610"/>
                    <a:pt x="7145" y="4624"/>
                  </a:cubicBezTo>
                  <a:cubicBezTo>
                    <a:pt x="7167" y="4640"/>
                    <a:pt x="7185" y="4656"/>
                    <a:pt x="7205" y="4671"/>
                  </a:cubicBezTo>
                  <a:cubicBezTo>
                    <a:pt x="7227" y="4687"/>
                    <a:pt x="7250" y="4697"/>
                    <a:pt x="7271" y="4712"/>
                  </a:cubicBezTo>
                  <a:cubicBezTo>
                    <a:pt x="7292" y="4726"/>
                    <a:pt x="7312" y="4744"/>
                    <a:pt x="7331" y="4758"/>
                  </a:cubicBezTo>
                  <a:cubicBezTo>
                    <a:pt x="7352" y="4774"/>
                    <a:pt x="7372" y="4790"/>
                    <a:pt x="7392" y="4805"/>
                  </a:cubicBezTo>
                  <a:cubicBezTo>
                    <a:pt x="7413" y="4821"/>
                    <a:pt x="7432" y="4837"/>
                    <a:pt x="7452" y="4852"/>
                  </a:cubicBezTo>
                  <a:cubicBezTo>
                    <a:pt x="7473" y="4869"/>
                    <a:pt x="7489" y="4890"/>
                    <a:pt x="7507" y="4905"/>
                  </a:cubicBezTo>
                  <a:cubicBezTo>
                    <a:pt x="7532" y="4923"/>
                    <a:pt x="7549" y="4942"/>
                    <a:pt x="7565" y="4955"/>
                  </a:cubicBezTo>
                  <a:cubicBezTo>
                    <a:pt x="7594" y="4978"/>
                    <a:pt x="7610" y="5012"/>
                    <a:pt x="7621" y="5012"/>
                  </a:cubicBezTo>
                  <a:cubicBezTo>
                    <a:pt x="7624" y="5012"/>
                    <a:pt x="7627" y="5008"/>
                    <a:pt x="7630" y="4999"/>
                  </a:cubicBezTo>
                  <a:cubicBezTo>
                    <a:pt x="7644" y="4964"/>
                    <a:pt x="7627" y="4960"/>
                    <a:pt x="7627" y="4922"/>
                  </a:cubicBezTo>
                  <a:cubicBezTo>
                    <a:pt x="7627" y="4884"/>
                    <a:pt x="7636" y="4884"/>
                    <a:pt x="7636" y="4846"/>
                  </a:cubicBezTo>
                  <a:cubicBezTo>
                    <a:pt x="7636" y="4806"/>
                    <a:pt x="7633" y="4806"/>
                    <a:pt x="7633" y="4769"/>
                  </a:cubicBezTo>
                  <a:cubicBezTo>
                    <a:pt x="7633" y="4730"/>
                    <a:pt x="7625" y="4730"/>
                    <a:pt x="7625" y="4693"/>
                  </a:cubicBezTo>
                  <a:cubicBezTo>
                    <a:pt x="7625" y="4654"/>
                    <a:pt x="7630" y="4654"/>
                    <a:pt x="7630" y="4617"/>
                  </a:cubicBezTo>
                  <a:cubicBezTo>
                    <a:pt x="7630" y="4578"/>
                    <a:pt x="7623" y="4578"/>
                    <a:pt x="7623" y="4540"/>
                  </a:cubicBezTo>
                  <a:cubicBezTo>
                    <a:pt x="7623" y="4501"/>
                    <a:pt x="7627" y="4501"/>
                    <a:pt x="7627" y="4463"/>
                  </a:cubicBezTo>
                  <a:cubicBezTo>
                    <a:pt x="7627" y="4425"/>
                    <a:pt x="7636" y="4425"/>
                    <a:pt x="7636" y="4387"/>
                  </a:cubicBezTo>
                  <a:cubicBezTo>
                    <a:pt x="7636" y="4349"/>
                    <a:pt x="7634" y="4350"/>
                    <a:pt x="7634" y="4311"/>
                  </a:cubicBezTo>
                  <a:lnTo>
                    <a:pt x="7634" y="4235"/>
                  </a:lnTo>
                  <a:cubicBezTo>
                    <a:pt x="7634" y="4196"/>
                    <a:pt x="7623" y="4196"/>
                    <a:pt x="7623" y="4158"/>
                  </a:cubicBezTo>
                  <a:cubicBezTo>
                    <a:pt x="7623" y="4120"/>
                    <a:pt x="7629" y="4120"/>
                    <a:pt x="7629" y="4082"/>
                  </a:cubicBezTo>
                  <a:cubicBezTo>
                    <a:pt x="7629" y="4043"/>
                    <a:pt x="7630" y="4043"/>
                    <a:pt x="7630" y="4006"/>
                  </a:cubicBezTo>
                  <a:cubicBezTo>
                    <a:pt x="7630" y="3967"/>
                    <a:pt x="7623" y="3967"/>
                    <a:pt x="7623" y="3930"/>
                  </a:cubicBezTo>
                  <a:cubicBezTo>
                    <a:pt x="7623" y="3890"/>
                    <a:pt x="7635" y="3890"/>
                    <a:pt x="7635" y="3853"/>
                  </a:cubicBezTo>
                  <a:cubicBezTo>
                    <a:pt x="7635" y="3814"/>
                    <a:pt x="7633" y="3814"/>
                    <a:pt x="7633" y="3777"/>
                  </a:cubicBezTo>
                  <a:cubicBezTo>
                    <a:pt x="7633" y="3738"/>
                    <a:pt x="7635" y="3738"/>
                    <a:pt x="7635" y="3701"/>
                  </a:cubicBezTo>
                  <a:cubicBezTo>
                    <a:pt x="7635" y="3662"/>
                    <a:pt x="7625" y="3662"/>
                    <a:pt x="7625" y="3625"/>
                  </a:cubicBezTo>
                  <a:cubicBezTo>
                    <a:pt x="7625" y="3585"/>
                    <a:pt x="7622" y="3585"/>
                    <a:pt x="7622" y="3548"/>
                  </a:cubicBezTo>
                  <a:cubicBezTo>
                    <a:pt x="7622" y="3509"/>
                    <a:pt x="7628" y="3509"/>
                    <a:pt x="7628" y="3471"/>
                  </a:cubicBezTo>
                  <a:cubicBezTo>
                    <a:pt x="7628" y="3433"/>
                    <a:pt x="7624" y="3433"/>
                    <a:pt x="7624" y="3395"/>
                  </a:cubicBezTo>
                  <a:cubicBezTo>
                    <a:pt x="7624" y="3357"/>
                    <a:pt x="7623" y="3357"/>
                    <a:pt x="7623" y="3319"/>
                  </a:cubicBezTo>
                  <a:cubicBezTo>
                    <a:pt x="7623" y="3280"/>
                    <a:pt x="7627" y="3280"/>
                    <a:pt x="7627" y="3242"/>
                  </a:cubicBezTo>
                  <a:cubicBezTo>
                    <a:pt x="7627" y="3204"/>
                    <a:pt x="7628" y="3204"/>
                    <a:pt x="7628" y="3166"/>
                  </a:cubicBezTo>
                  <a:cubicBezTo>
                    <a:pt x="7628" y="3128"/>
                    <a:pt x="7627" y="3128"/>
                    <a:pt x="7627" y="3090"/>
                  </a:cubicBezTo>
                  <a:cubicBezTo>
                    <a:pt x="7627" y="3052"/>
                    <a:pt x="7634" y="3052"/>
                    <a:pt x="7634" y="3014"/>
                  </a:cubicBezTo>
                  <a:cubicBezTo>
                    <a:pt x="7634" y="2974"/>
                    <a:pt x="7628" y="2974"/>
                    <a:pt x="7628" y="2937"/>
                  </a:cubicBezTo>
                  <a:cubicBezTo>
                    <a:pt x="7628" y="2898"/>
                    <a:pt x="7633" y="2898"/>
                    <a:pt x="7633" y="2861"/>
                  </a:cubicBezTo>
                  <a:cubicBezTo>
                    <a:pt x="7633" y="2822"/>
                    <a:pt x="7622" y="2822"/>
                    <a:pt x="7622" y="2785"/>
                  </a:cubicBezTo>
                  <a:cubicBezTo>
                    <a:pt x="7622" y="2746"/>
                    <a:pt x="7633" y="2746"/>
                    <a:pt x="7633" y="2709"/>
                  </a:cubicBezTo>
                  <a:cubicBezTo>
                    <a:pt x="7633" y="2669"/>
                    <a:pt x="7628" y="2669"/>
                    <a:pt x="7628" y="2632"/>
                  </a:cubicBezTo>
                  <a:cubicBezTo>
                    <a:pt x="7628" y="2593"/>
                    <a:pt x="7620" y="2593"/>
                    <a:pt x="7620" y="2556"/>
                  </a:cubicBezTo>
                  <a:cubicBezTo>
                    <a:pt x="7620" y="2518"/>
                    <a:pt x="7628" y="2518"/>
                    <a:pt x="7628" y="2481"/>
                  </a:cubicBezTo>
                  <a:cubicBezTo>
                    <a:pt x="7628" y="2443"/>
                    <a:pt x="7620" y="2443"/>
                    <a:pt x="7620" y="2406"/>
                  </a:cubicBezTo>
                  <a:cubicBezTo>
                    <a:pt x="7620" y="2368"/>
                    <a:pt x="7625" y="2368"/>
                    <a:pt x="7625" y="2331"/>
                  </a:cubicBezTo>
                  <a:cubicBezTo>
                    <a:pt x="7625" y="2293"/>
                    <a:pt x="7623" y="2293"/>
                    <a:pt x="7623" y="2256"/>
                  </a:cubicBezTo>
                  <a:lnTo>
                    <a:pt x="7623" y="2181"/>
                  </a:lnTo>
                  <a:cubicBezTo>
                    <a:pt x="7623" y="2142"/>
                    <a:pt x="7625" y="2142"/>
                    <a:pt x="7625" y="2105"/>
                  </a:cubicBezTo>
                  <a:lnTo>
                    <a:pt x="7625" y="2029"/>
                  </a:lnTo>
                  <a:cubicBezTo>
                    <a:pt x="7625" y="1989"/>
                    <a:pt x="7628" y="1991"/>
                    <a:pt x="7628" y="1952"/>
                  </a:cubicBezTo>
                  <a:cubicBezTo>
                    <a:pt x="7628" y="1913"/>
                    <a:pt x="7627" y="1913"/>
                    <a:pt x="7627" y="1876"/>
                  </a:cubicBezTo>
                  <a:cubicBezTo>
                    <a:pt x="7627" y="1838"/>
                    <a:pt x="7629" y="1838"/>
                    <a:pt x="7622" y="1801"/>
                  </a:cubicBezTo>
                  <a:cubicBezTo>
                    <a:pt x="7614" y="1763"/>
                    <a:pt x="7604" y="1784"/>
                    <a:pt x="7568" y="1751"/>
                  </a:cubicBezTo>
                  <a:cubicBezTo>
                    <a:pt x="7552" y="1736"/>
                    <a:pt x="7537" y="1715"/>
                    <a:pt x="7515" y="1694"/>
                  </a:cubicBezTo>
                  <a:cubicBezTo>
                    <a:pt x="7499" y="1681"/>
                    <a:pt x="7478" y="1665"/>
                    <a:pt x="7457" y="1645"/>
                  </a:cubicBezTo>
                  <a:cubicBezTo>
                    <a:pt x="7440" y="1629"/>
                    <a:pt x="7424" y="1609"/>
                    <a:pt x="7402" y="1592"/>
                  </a:cubicBezTo>
                  <a:cubicBezTo>
                    <a:pt x="7383" y="1576"/>
                    <a:pt x="7363" y="1560"/>
                    <a:pt x="7343" y="1542"/>
                  </a:cubicBezTo>
                  <a:cubicBezTo>
                    <a:pt x="7323" y="1527"/>
                    <a:pt x="7303" y="1511"/>
                    <a:pt x="7282" y="1494"/>
                  </a:cubicBezTo>
                  <a:cubicBezTo>
                    <a:pt x="7264" y="1478"/>
                    <a:pt x="7238" y="1467"/>
                    <a:pt x="7218" y="1451"/>
                  </a:cubicBezTo>
                  <a:cubicBezTo>
                    <a:pt x="7200" y="1436"/>
                    <a:pt x="7179" y="1420"/>
                    <a:pt x="7158" y="1404"/>
                  </a:cubicBezTo>
                  <a:cubicBezTo>
                    <a:pt x="7138" y="1389"/>
                    <a:pt x="7116" y="1376"/>
                    <a:pt x="7095" y="1360"/>
                  </a:cubicBezTo>
                  <a:cubicBezTo>
                    <a:pt x="7076" y="1345"/>
                    <a:pt x="7055" y="1330"/>
                    <a:pt x="7034" y="1314"/>
                  </a:cubicBezTo>
                  <a:cubicBezTo>
                    <a:pt x="7013" y="1300"/>
                    <a:pt x="6995" y="1284"/>
                    <a:pt x="6974" y="1268"/>
                  </a:cubicBezTo>
                  <a:cubicBezTo>
                    <a:pt x="6952" y="1253"/>
                    <a:pt x="6936" y="1232"/>
                    <a:pt x="6915" y="1217"/>
                  </a:cubicBezTo>
                  <a:cubicBezTo>
                    <a:pt x="6895" y="1202"/>
                    <a:pt x="6870" y="1191"/>
                    <a:pt x="6849" y="1177"/>
                  </a:cubicBezTo>
                  <a:cubicBezTo>
                    <a:pt x="6829" y="1162"/>
                    <a:pt x="6809" y="1146"/>
                    <a:pt x="6787" y="1131"/>
                  </a:cubicBezTo>
                  <a:cubicBezTo>
                    <a:pt x="6766" y="1116"/>
                    <a:pt x="6749" y="1097"/>
                    <a:pt x="6727" y="1082"/>
                  </a:cubicBezTo>
                  <a:cubicBezTo>
                    <a:pt x="6707" y="1067"/>
                    <a:pt x="6682" y="1056"/>
                    <a:pt x="6661" y="1041"/>
                  </a:cubicBezTo>
                  <a:cubicBezTo>
                    <a:pt x="6642" y="1028"/>
                    <a:pt x="6615" y="1022"/>
                    <a:pt x="6594" y="1007"/>
                  </a:cubicBezTo>
                  <a:cubicBezTo>
                    <a:pt x="6572" y="993"/>
                    <a:pt x="6557" y="968"/>
                    <a:pt x="6536" y="954"/>
                  </a:cubicBezTo>
                  <a:cubicBezTo>
                    <a:pt x="6514" y="941"/>
                    <a:pt x="6493" y="925"/>
                    <a:pt x="6471" y="912"/>
                  </a:cubicBezTo>
                  <a:cubicBezTo>
                    <a:pt x="6450" y="897"/>
                    <a:pt x="6420" y="895"/>
                    <a:pt x="6399" y="883"/>
                  </a:cubicBezTo>
                  <a:cubicBezTo>
                    <a:pt x="6376" y="869"/>
                    <a:pt x="6363" y="843"/>
                    <a:pt x="6340" y="830"/>
                  </a:cubicBezTo>
                  <a:cubicBezTo>
                    <a:pt x="6318" y="816"/>
                    <a:pt x="6296" y="805"/>
                    <a:pt x="6273" y="793"/>
                  </a:cubicBezTo>
                  <a:cubicBezTo>
                    <a:pt x="6252" y="779"/>
                    <a:pt x="6229" y="768"/>
                    <a:pt x="6206" y="755"/>
                  </a:cubicBezTo>
                  <a:cubicBezTo>
                    <a:pt x="6184" y="743"/>
                    <a:pt x="6162" y="729"/>
                    <a:pt x="6139" y="718"/>
                  </a:cubicBezTo>
                  <a:cubicBezTo>
                    <a:pt x="6118" y="706"/>
                    <a:pt x="6092" y="697"/>
                    <a:pt x="6070" y="685"/>
                  </a:cubicBezTo>
                  <a:cubicBezTo>
                    <a:pt x="6047" y="674"/>
                    <a:pt x="6023" y="664"/>
                    <a:pt x="6000" y="652"/>
                  </a:cubicBezTo>
                  <a:cubicBezTo>
                    <a:pt x="5978" y="639"/>
                    <a:pt x="5954" y="629"/>
                    <a:pt x="5932" y="617"/>
                  </a:cubicBezTo>
                  <a:cubicBezTo>
                    <a:pt x="5910" y="606"/>
                    <a:pt x="5892" y="585"/>
                    <a:pt x="5868" y="573"/>
                  </a:cubicBezTo>
                  <a:cubicBezTo>
                    <a:pt x="5845" y="561"/>
                    <a:pt x="5823" y="547"/>
                    <a:pt x="5801" y="536"/>
                  </a:cubicBezTo>
                  <a:cubicBezTo>
                    <a:pt x="5776" y="525"/>
                    <a:pt x="5751" y="518"/>
                    <a:pt x="5728" y="508"/>
                  </a:cubicBezTo>
                  <a:cubicBezTo>
                    <a:pt x="5706" y="497"/>
                    <a:pt x="5684" y="481"/>
                    <a:pt x="5662" y="470"/>
                  </a:cubicBezTo>
                  <a:cubicBezTo>
                    <a:pt x="5638" y="459"/>
                    <a:pt x="5615" y="450"/>
                    <a:pt x="5590" y="439"/>
                  </a:cubicBezTo>
                  <a:cubicBezTo>
                    <a:pt x="5567" y="428"/>
                    <a:pt x="5545" y="418"/>
                    <a:pt x="5520" y="407"/>
                  </a:cubicBezTo>
                  <a:cubicBezTo>
                    <a:pt x="5498" y="397"/>
                    <a:pt x="5472" y="391"/>
                    <a:pt x="5449" y="381"/>
                  </a:cubicBezTo>
                  <a:cubicBezTo>
                    <a:pt x="5424" y="371"/>
                    <a:pt x="5400" y="363"/>
                    <a:pt x="5376" y="353"/>
                  </a:cubicBezTo>
                  <a:cubicBezTo>
                    <a:pt x="5353" y="343"/>
                    <a:pt x="5332" y="327"/>
                    <a:pt x="5308" y="317"/>
                  </a:cubicBezTo>
                  <a:cubicBezTo>
                    <a:pt x="5284" y="307"/>
                    <a:pt x="5260" y="300"/>
                    <a:pt x="5235" y="290"/>
                  </a:cubicBezTo>
                  <a:cubicBezTo>
                    <a:pt x="5212" y="281"/>
                    <a:pt x="5185" y="278"/>
                    <a:pt x="5160" y="270"/>
                  </a:cubicBezTo>
                  <a:cubicBezTo>
                    <a:pt x="5137" y="262"/>
                    <a:pt x="5113" y="247"/>
                    <a:pt x="5090" y="240"/>
                  </a:cubicBezTo>
                  <a:cubicBezTo>
                    <a:pt x="5065" y="231"/>
                    <a:pt x="5036" y="236"/>
                    <a:pt x="5012" y="227"/>
                  </a:cubicBezTo>
                  <a:cubicBezTo>
                    <a:pt x="4988" y="220"/>
                    <a:pt x="4967" y="199"/>
                    <a:pt x="4942" y="192"/>
                  </a:cubicBezTo>
                  <a:cubicBezTo>
                    <a:pt x="4917" y="183"/>
                    <a:pt x="4890" y="183"/>
                    <a:pt x="4866" y="177"/>
                  </a:cubicBezTo>
                  <a:cubicBezTo>
                    <a:pt x="4842" y="168"/>
                    <a:pt x="4817" y="161"/>
                    <a:pt x="4792" y="154"/>
                  </a:cubicBezTo>
                  <a:cubicBezTo>
                    <a:pt x="4768" y="147"/>
                    <a:pt x="4746" y="133"/>
                    <a:pt x="4720" y="125"/>
                  </a:cubicBezTo>
                  <a:cubicBezTo>
                    <a:pt x="4694" y="120"/>
                    <a:pt x="4668" y="124"/>
                    <a:pt x="4642" y="119"/>
                  </a:cubicBezTo>
                  <a:cubicBezTo>
                    <a:pt x="4618" y="114"/>
                    <a:pt x="4593" y="108"/>
                    <a:pt x="4567" y="103"/>
                  </a:cubicBezTo>
                  <a:cubicBezTo>
                    <a:pt x="4542" y="97"/>
                    <a:pt x="4519" y="81"/>
                    <a:pt x="4494" y="76"/>
                  </a:cubicBezTo>
                  <a:cubicBezTo>
                    <a:pt x="4486" y="75"/>
                    <a:pt x="4478" y="74"/>
                    <a:pt x="4469" y="74"/>
                  </a:cubicBezTo>
                  <a:cubicBezTo>
                    <a:pt x="4458" y="74"/>
                    <a:pt x="4447" y="75"/>
                    <a:pt x="4436" y="75"/>
                  </a:cubicBezTo>
                  <a:cubicBezTo>
                    <a:pt x="4429" y="75"/>
                    <a:pt x="4423" y="75"/>
                    <a:pt x="4416" y="74"/>
                  </a:cubicBezTo>
                  <a:cubicBezTo>
                    <a:pt x="4390" y="70"/>
                    <a:pt x="4367" y="60"/>
                    <a:pt x="4341" y="56"/>
                  </a:cubicBezTo>
                  <a:cubicBezTo>
                    <a:pt x="4315" y="52"/>
                    <a:pt x="4291" y="52"/>
                    <a:pt x="4265" y="48"/>
                  </a:cubicBezTo>
                  <a:cubicBezTo>
                    <a:pt x="4239" y="44"/>
                    <a:pt x="4216" y="31"/>
                    <a:pt x="4190" y="28"/>
                  </a:cubicBezTo>
                  <a:lnTo>
                    <a:pt x="4114" y="20"/>
                  </a:lnTo>
                  <a:cubicBezTo>
                    <a:pt x="4106" y="19"/>
                    <a:pt x="4098" y="19"/>
                    <a:pt x="4090" y="19"/>
                  </a:cubicBezTo>
                  <a:cubicBezTo>
                    <a:pt x="4080" y="19"/>
                    <a:pt x="4070" y="19"/>
                    <a:pt x="4060" y="19"/>
                  </a:cubicBezTo>
                  <a:cubicBezTo>
                    <a:pt x="4052" y="19"/>
                    <a:pt x="4044" y="19"/>
                    <a:pt x="4036" y="18"/>
                  </a:cubicBezTo>
                  <a:lnTo>
                    <a:pt x="3960" y="15"/>
                  </a:lnTo>
                  <a:cubicBezTo>
                    <a:pt x="3934" y="13"/>
                    <a:pt x="3908" y="6"/>
                    <a:pt x="3884" y="5"/>
                  </a:cubicBezTo>
                  <a:cubicBezTo>
                    <a:pt x="3882" y="5"/>
                    <a:pt x="3880" y="5"/>
                    <a:pt x="3878" y="5"/>
                  </a:cubicBezTo>
                  <a:cubicBezTo>
                    <a:pt x="3853" y="5"/>
                    <a:pt x="3829" y="12"/>
                    <a:pt x="3805" y="12"/>
                  </a:cubicBezTo>
                  <a:cubicBezTo>
                    <a:pt x="3780" y="12"/>
                    <a:pt x="3755" y="4"/>
                    <a:pt x="3729" y="4"/>
                  </a:cubicBezTo>
                  <a:cubicBezTo>
                    <a:pt x="3706" y="4"/>
                    <a:pt x="3683" y="1"/>
                    <a:pt x="3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3"/>
            <p:cNvSpPr/>
            <p:nvPr/>
          </p:nvSpPr>
          <p:spPr>
            <a:xfrm>
              <a:off x="4528825" y="3321225"/>
              <a:ext cx="119150" cy="375325"/>
            </a:xfrm>
            <a:custGeom>
              <a:rect b="b" l="l" r="r" t="t"/>
              <a:pathLst>
                <a:path extrusionOk="0" h="15013" w="4766">
                  <a:moveTo>
                    <a:pt x="292" y="0"/>
                  </a:moveTo>
                  <a:cubicBezTo>
                    <a:pt x="291" y="0"/>
                    <a:pt x="290" y="0"/>
                    <a:pt x="288" y="0"/>
                  </a:cubicBezTo>
                  <a:cubicBezTo>
                    <a:pt x="263" y="1"/>
                    <a:pt x="237" y="10"/>
                    <a:pt x="212" y="11"/>
                  </a:cubicBezTo>
                  <a:cubicBezTo>
                    <a:pt x="187" y="13"/>
                    <a:pt x="162" y="17"/>
                    <a:pt x="137" y="22"/>
                  </a:cubicBezTo>
                  <a:cubicBezTo>
                    <a:pt x="112" y="26"/>
                    <a:pt x="89" y="35"/>
                    <a:pt x="64" y="40"/>
                  </a:cubicBezTo>
                  <a:cubicBezTo>
                    <a:pt x="59" y="40"/>
                    <a:pt x="53" y="40"/>
                    <a:pt x="48" y="40"/>
                  </a:cubicBezTo>
                  <a:cubicBezTo>
                    <a:pt x="34" y="40"/>
                    <a:pt x="19" y="40"/>
                    <a:pt x="0" y="44"/>
                  </a:cubicBezTo>
                  <a:cubicBezTo>
                    <a:pt x="25" y="54"/>
                    <a:pt x="42" y="59"/>
                    <a:pt x="66" y="71"/>
                  </a:cubicBezTo>
                  <a:cubicBezTo>
                    <a:pt x="89" y="82"/>
                    <a:pt x="106" y="102"/>
                    <a:pt x="129" y="114"/>
                  </a:cubicBezTo>
                  <a:cubicBezTo>
                    <a:pt x="150" y="127"/>
                    <a:pt x="172" y="140"/>
                    <a:pt x="193" y="153"/>
                  </a:cubicBezTo>
                  <a:cubicBezTo>
                    <a:pt x="215" y="166"/>
                    <a:pt x="243" y="171"/>
                    <a:pt x="263" y="186"/>
                  </a:cubicBezTo>
                  <a:cubicBezTo>
                    <a:pt x="283" y="199"/>
                    <a:pt x="297" y="225"/>
                    <a:pt x="316" y="241"/>
                  </a:cubicBezTo>
                  <a:cubicBezTo>
                    <a:pt x="337" y="257"/>
                    <a:pt x="357" y="272"/>
                    <a:pt x="375" y="289"/>
                  </a:cubicBezTo>
                  <a:cubicBezTo>
                    <a:pt x="394" y="306"/>
                    <a:pt x="418" y="317"/>
                    <a:pt x="437" y="336"/>
                  </a:cubicBezTo>
                  <a:cubicBezTo>
                    <a:pt x="456" y="353"/>
                    <a:pt x="469" y="374"/>
                    <a:pt x="488" y="392"/>
                  </a:cubicBezTo>
                  <a:cubicBezTo>
                    <a:pt x="505" y="410"/>
                    <a:pt x="531" y="421"/>
                    <a:pt x="548" y="440"/>
                  </a:cubicBezTo>
                  <a:cubicBezTo>
                    <a:pt x="566" y="460"/>
                    <a:pt x="571" y="488"/>
                    <a:pt x="588" y="508"/>
                  </a:cubicBezTo>
                  <a:cubicBezTo>
                    <a:pt x="604" y="526"/>
                    <a:pt x="631" y="539"/>
                    <a:pt x="647" y="558"/>
                  </a:cubicBezTo>
                  <a:cubicBezTo>
                    <a:pt x="663" y="579"/>
                    <a:pt x="679" y="599"/>
                    <a:pt x="694" y="619"/>
                  </a:cubicBezTo>
                  <a:cubicBezTo>
                    <a:pt x="710" y="639"/>
                    <a:pt x="718" y="664"/>
                    <a:pt x="734" y="685"/>
                  </a:cubicBezTo>
                  <a:cubicBezTo>
                    <a:pt x="749" y="705"/>
                    <a:pt x="762" y="726"/>
                    <a:pt x="777" y="748"/>
                  </a:cubicBezTo>
                  <a:cubicBezTo>
                    <a:pt x="792" y="767"/>
                    <a:pt x="806" y="789"/>
                    <a:pt x="820" y="810"/>
                  </a:cubicBezTo>
                  <a:cubicBezTo>
                    <a:pt x="835" y="831"/>
                    <a:pt x="854" y="850"/>
                    <a:pt x="868" y="871"/>
                  </a:cubicBezTo>
                  <a:cubicBezTo>
                    <a:pt x="882" y="893"/>
                    <a:pt x="895" y="914"/>
                    <a:pt x="909" y="936"/>
                  </a:cubicBezTo>
                  <a:lnTo>
                    <a:pt x="948" y="1001"/>
                  </a:lnTo>
                  <a:cubicBezTo>
                    <a:pt x="962" y="1022"/>
                    <a:pt x="973" y="1045"/>
                    <a:pt x="986" y="1067"/>
                  </a:cubicBezTo>
                  <a:cubicBezTo>
                    <a:pt x="1000" y="1089"/>
                    <a:pt x="1013" y="1110"/>
                    <a:pt x="1024" y="1134"/>
                  </a:cubicBezTo>
                  <a:cubicBezTo>
                    <a:pt x="1037" y="1155"/>
                    <a:pt x="1048" y="1178"/>
                    <a:pt x="1060" y="1201"/>
                  </a:cubicBezTo>
                  <a:cubicBezTo>
                    <a:pt x="1071" y="1222"/>
                    <a:pt x="1091" y="1243"/>
                    <a:pt x="1103" y="1264"/>
                  </a:cubicBezTo>
                  <a:cubicBezTo>
                    <a:pt x="1114" y="1287"/>
                    <a:pt x="1130" y="1307"/>
                    <a:pt x="1143" y="1330"/>
                  </a:cubicBezTo>
                  <a:cubicBezTo>
                    <a:pt x="1155" y="1353"/>
                    <a:pt x="1168" y="1375"/>
                    <a:pt x="1181" y="1397"/>
                  </a:cubicBezTo>
                  <a:cubicBezTo>
                    <a:pt x="1192" y="1419"/>
                    <a:pt x="1200" y="1444"/>
                    <a:pt x="1211" y="1467"/>
                  </a:cubicBezTo>
                  <a:cubicBezTo>
                    <a:pt x="1222" y="1489"/>
                    <a:pt x="1230" y="1515"/>
                    <a:pt x="1241" y="1537"/>
                  </a:cubicBezTo>
                  <a:cubicBezTo>
                    <a:pt x="1251" y="1560"/>
                    <a:pt x="1269" y="1580"/>
                    <a:pt x="1279" y="1603"/>
                  </a:cubicBezTo>
                  <a:cubicBezTo>
                    <a:pt x="1290" y="1626"/>
                    <a:pt x="1302" y="1649"/>
                    <a:pt x="1312" y="1671"/>
                  </a:cubicBezTo>
                  <a:cubicBezTo>
                    <a:pt x="1323" y="1694"/>
                    <a:pt x="1329" y="1719"/>
                    <a:pt x="1339" y="1742"/>
                  </a:cubicBezTo>
                  <a:cubicBezTo>
                    <a:pt x="1350" y="1765"/>
                    <a:pt x="1364" y="1788"/>
                    <a:pt x="1372" y="1810"/>
                  </a:cubicBezTo>
                  <a:cubicBezTo>
                    <a:pt x="1383" y="1833"/>
                    <a:pt x="1395" y="1857"/>
                    <a:pt x="1405" y="1880"/>
                  </a:cubicBezTo>
                  <a:cubicBezTo>
                    <a:pt x="1415" y="1903"/>
                    <a:pt x="1426" y="1926"/>
                    <a:pt x="1437" y="1950"/>
                  </a:cubicBezTo>
                  <a:cubicBezTo>
                    <a:pt x="1447" y="1972"/>
                    <a:pt x="1453" y="1998"/>
                    <a:pt x="1463" y="2023"/>
                  </a:cubicBezTo>
                  <a:cubicBezTo>
                    <a:pt x="1473" y="2045"/>
                    <a:pt x="1489" y="2066"/>
                    <a:pt x="1499" y="2090"/>
                  </a:cubicBezTo>
                  <a:cubicBezTo>
                    <a:pt x="1508" y="2114"/>
                    <a:pt x="1517" y="2137"/>
                    <a:pt x="1527" y="2162"/>
                  </a:cubicBezTo>
                  <a:cubicBezTo>
                    <a:pt x="1536" y="2184"/>
                    <a:pt x="1547" y="2208"/>
                    <a:pt x="1557" y="2231"/>
                  </a:cubicBezTo>
                  <a:cubicBezTo>
                    <a:pt x="1566" y="2255"/>
                    <a:pt x="1579" y="2276"/>
                    <a:pt x="1590" y="2301"/>
                  </a:cubicBezTo>
                  <a:cubicBezTo>
                    <a:pt x="1600" y="2325"/>
                    <a:pt x="1596" y="2352"/>
                    <a:pt x="1606" y="2377"/>
                  </a:cubicBezTo>
                  <a:cubicBezTo>
                    <a:pt x="1616" y="2401"/>
                    <a:pt x="1627" y="2424"/>
                    <a:pt x="1637" y="2447"/>
                  </a:cubicBezTo>
                  <a:cubicBezTo>
                    <a:pt x="1647" y="2470"/>
                    <a:pt x="1655" y="2494"/>
                    <a:pt x="1665" y="2517"/>
                  </a:cubicBezTo>
                  <a:cubicBezTo>
                    <a:pt x="1674" y="2542"/>
                    <a:pt x="1681" y="2566"/>
                    <a:pt x="1689" y="2590"/>
                  </a:cubicBezTo>
                  <a:cubicBezTo>
                    <a:pt x="1698" y="2614"/>
                    <a:pt x="1708" y="2636"/>
                    <a:pt x="1716" y="2661"/>
                  </a:cubicBezTo>
                  <a:cubicBezTo>
                    <a:pt x="1725" y="2685"/>
                    <a:pt x="1733" y="2708"/>
                    <a:pt x="1743" y="2732"/>
                  </a:cubicBezTo>
                  <a:cubicBezTo>
                    <a:pt x="1751" y="2756"/>
                    <a:pt x="1764" y="2778"/>
                    <a:pt x="1772" y="2801"/>
                  </a:cubicBezTo>
                  <a:cubicBezTo>
                    <a:pt x="1781" y="2826"/>
                    <a:pt x="1791" y="2848"/>
                    <a:pt x="1799" y="2872"/>
                  </a:cubicBezTo>
                  <a:cubicBezTo>
                    <a:pt x="1807" y="2897"/>
                    <a:pt x="1811" y="2922"/>
                    <a:pt x="1819" y="2946"/>
                  </a:cubicBezTo>
                  <a:cubicBezTo>
                    <a:pt x="1827" y="2970"/>
                    <a:pt x="1837" y="2993"/>
                    <a:pt x="1846" y="3017"/>
                  </a:cubicBezTo>
                  <a:cubicBezTo>
                    <a:pt x="1853" y="3041"/>
                    <a:pt x="1867" y="3063"/>
                    <a:pt x="1875" y="3086"/>
                  </a:cubicBezTo>
                  <a:cubicBezTo>
                    <a:pt x="1883" y="3111"/>
                    <a:pt x="1883" y="3138"/>
                    <a:pt x="1891" y="3161"/>
                  </a:cubicBezTo>
                  <a:cubicBezTo>
                    <a:pt x="1899" y="3186"/>
                    <a:pt x="1917" y="3207"/>
                    <a:pt x="1925" y="3231"/>
                  </a:cubicBezTo>
                  <a:cubicBezTo>
                    <a:pt x="1933" y="3255"/>
                    <a:pt x="1936" y="3281"/>
                    <a:pt x="1943" y="3305"/>
                  </a:cubicBezTo>
                  <a:cubicBezTo>
                    <a:pt x="1952" y="3329"/>
                    <a:pt x="1954" y="3354"/>
                    <a:pt x="1963" y="3379"/>
                  </a:cubicBezTo>
                  <a:cubicBezTo>
                    <a:pt x="1970" y="3402"/>
                    <a:pt x="1982" y="3426"/>
                    <a:pt x="1990" y="3449"/>
                  </a:cubicBezTo>
                  <a:lnTo>
                    <a:pt x="2014" y="3522"/>
                  </a:lnTo>
                  <a:cubicBezTo>
                    <a:pt x="2023" y="3546"/>
                    <a:pt x="2027" y="3571"/>
                    <a:pt x="2033" y="3595"/>
                  </a:cubicBezTo>
                  <a:cubicBezTo>
                    <a:pt x="2041" y="3620"/>
                    <a:pt x="2054" y="3642"/>
                    <a:pt x="2060" y="3667"/>
                  </a:cubicBezTo>
                  <a:cubicBezTo>
                    <a:pt x="2068" y="3690"/>
                    <a:pt x="2077" y="3715"/>
                    <a:pt x="2084" y="3738"/>
                  </a:cubicBezTo>
                  <a:cubicBezTo>
                    <a:pt x="2092" y="3762"/>
                    <a:pt x="2098" y="3788"/>
                    <a:pt x="2104" y="3812"/>
                  </a:cubicBezTo>
                  <a:cubicBezTo>
                    <a:pt x="2113" y="3836"/>
                    <a:pt x="2121" y="3861"/>
                    <a:pt x="2128" y="3884"/>
                  </a:cubicBezTo>
                  <a:cubicBezTo>
                    <a:pt x="2135" y="3909"/>
                    <a:pt x="2143" y="3932"/>
                    <a:pt x="2151" y="3957"/>
                  </a:cubicBezTo>
                  <a:cubicBezTo>
                    <a:pt x="2158" y="3981"/>
                    <a:pt x="2168" y="4005"/>
                    <a:pt x="2175" y="4029"/>
                  </a:cubicBezTo>
                  <a:cubicBezTo>
                    <a:pt x="2181" y="4053"/>
                    <a:pt x="2180" y="4080"/>
                    <a:pt x="2186" y="4106"/>
                  </a:cubicBezTo>
                  <a:cubicBezTo>
                    <a:pt x="2194" y="4129"/>
                    <a:pt x="2197" y="4155"/>
                    <a:pt x="2206" y="4179"/>
                  </a:cubicBezTo>
                  <a:cubicBezTo>
                    <a:pt x="2212" y="4203"/>
                    <a:pt x="2218" y="4229"/>
                    <a:pt x="2224" y="4253"/>
                  </a:cubicBezTo>
                  <a:cubicBezTo>
                    <a:pt x="2231" y="4276"/>
                    <a:pt x="2243" y="4300"/>
                    <a:pt x="2250" y="4324"/>
                  </a:cubicBezTo>
                  <a:cubicBezTo>
                    <a:pt x="2256" y="4349"/>
                    <a:pt x="2272" y="4372"/>
                    <a:pt x="2280" y="4396"/>
                  </a:cubicBezTo>
                  <a:cubicBezTo>
                    <a:pt x="2286" y="4420"/>
                    <a:pt x="2285" y="4447"/>
                    <a:pt x="2291" y="4472"/>
                  </a:cubicBezTo>
                  <a:cubicBezTo>
                    <a:pt x="2298" y="4496"/>
                    <a:pt x="2306" y="4520"/>
                    <a:pt x="2313" y="4546"/>
                  </a:cubicBezTo>
                  <a:cubicBezTo>
                    <a:pt x="2319" y="4570"/>
                    <a:pt x="2320" y="4596"/>
                    <a:pt x="2328" y="4621"/>
                  </a:cubicBezTo>
                  <a:cubicBezTo>
                    <a:pt x="2334" y="4645"/>
                    <a:pt x="2350" y="4668"/>
                    <a:pt x="2357" y="4692"/>
                  </a:cubicBezTo>
                  <a:cubicBezTo>
                    <a:pt x="2363" y="4715"/>
                    <a:pt x="2374" y="4740"/>
                    <a:pt x="2381" y="4764"/>
                  </a:cubicBezTo>
                  <a:cubicBezTo>
                    <a:pt x="2388" y="4788"/>
                    <a:pt x="2388" y="4815"/>
                    <a:pt x="2394" y="4839"/>
                  </a:cubicBezTo>
                  <a:cubicBezTo>
                    <a:pt x="2401" y="4863"/>
                    <a:pt x="2406" y="4889"/>
                    <a:pt x="2411" y="4912"/>
                  </a:cubicBezTo>
                  <a:cubicBezTo>
                    <a:pt x="2419" y="4937"/>
                    <a:pt x="2431" y="4961"/>
                    <a:pt x="2437" y="4985"/>
                  </a:cubicBezTo>
                  <a:cubicBezTo>
                    <a:pt x="2444" y="5009"/>
                    <a:pt x="2448" y="5035"/>
                    <a:pt x="2454" y="5060"/>
                  </a:cubicBezTo>
                  <a:cubicBezTo>
                    <a:pt x="2462" y="5084"/>
                    <a:pt x="2467" y="5110"/>
                    <a:pt x="2474" y="5133"/>
                  </a:cubicBezTo>
                  <a:cubicBezTo>
                    <a:pt x="2480" y="5158"/>
                    <a:pt x="2484" y="5183"/>
                    <a:pt x="2491" y="5208"/>
                  </a:cubicBezTo>
                  <a:cubicBezTo>
                    <a:pt x="2497" y="5233"/>
                    <a:pt x="2502" y="5258"/>
                    <a:pt x="2510" y="5282"/>
                  </a:cubicBezTo>
                  <a:cubicBezTo>
                    <a:pt x="2516" y="5307"/>
                    <a:pt x="2522" y="5332"/>
                    <a:pt x="2527" y="5357"/>
                  </a:cubicBezTo>
                  <a:cubicBezTo>
                    <a:pt x="2534" y="5382"/>
                    <a:pt x="2539" y="5407"/>
                    <a:pt x="2544" y="5431"/>
                  </a:cubicBezTo>
                  <a:cubicBezTo>
                    <a:pt x="2551" y="5454"/>
                    <a:pt x="2560" y="5479"/>
                    <a:pt x="2567" y="5505"/>
                  </a:cubicBezTo>
                  <a:cubicBezTo>
                    <a:pt x="2574" y="5528"/>
                    <a:pt x="2581" y="5554"/>
                    <a:pt x="2586" y="5579"/>
                  </a:cubicBezTo>
                  <a:cubicBezTo>
                    <a:pt x="2592" y="5602"/>
                    <a:pt x="2596" y="5628"/>
                    <a:pt x="2601" y="5654"/>
                  </a:cubicBezTo>
                  <a:cubicBezTo>
                    <a:pt x="2606" y="5677"/>
                    <a:pt x="2607" y="5704"/>
                    <a:pt x="2613" y="5729"/>
                  </a:cubicBezTo>
                  <a:cubicBezTo>
                    <a:pt x="2618" y="5752"/>
                    <a:pt x="2634" y="5775"/>
                    <a:pt x="2641" y="5800"/>
                  </a:cubicBezTo>
                  <a:cubicBezTo>
                    <a:pt x="2646" y="5824"/>
                    <a:pt x="2655" y="5850"/>
                    <a:pt x="2661" y="5874"/>
                  </a:cubicBezTo>
                  <a:cubicBezTo>
                    <a:pt x="2666" y="5898"/>
                    <a:pt x="2662" y="5927"/>
                    <a:pt x="2668" y="5950"/>
                  </a:cubicBezTo>
                  <a:cubicBezTo>
                    <a:pt x="2674" y="5975"/>
                    <a:pt x="2683" y="5999"/>
                    <a:pt x="2690" y="6024"/>
                  </a:cubicBezTo>
                  <a:cubicBezTo>
                    <a:pt x="2695" y="6048"/>
                    <a:pt x="2697" y="6075"/>
                    <a:pt x="2703" y="6099"/>
                  </a:cubicBezTo>
                  <a:cubicBezTo>
                    <a:pt x="2708" y="6123"/>
                    <a:pt x="2721" y="6147"/>
                    <a:pt x="2726" y="6171"/>
                  </a:cubicBezTo>
                  <a:cubicBezTo>
                    <a:pt x="2732" y="6197"/>
                    <a:pt x="2741" y="6219"/>
                    <a:pt x="2748" y="6245"/>
                  </a:cubicBezTo>
                  <a:cubicBezTo>
                    <a:pt x="2753" y="6271"/>
                    <a:pt x="2751" y="6296"/>
                    <a:pt x="2756" y="6321"/>
                  </a:cubicBezTo>
                  <a:cubicBezTo>
                    <a:pt x="2762" y="6347"/>
                    <a:pt x="2763" y="6372"/>
                    <a:pt x="2768" y="6396"/>
                  </a:cubicBezTo>
                  <a:cubicBezTo>
                    <a:pt x="2773" y="6422"/>
                    <a:pt x="2786" y="6444"/>
                    <a:pt x="2792" y="6469"/>
                  </a:cubicBezTo>
                  <a:cubicBezTo>
                    <a:pt x="2797" y="6495"/>
                    <a:pt x="2796" y="6519"/>
                    <a:pt x="2801" y="6545"/>
                  </a:cubicBezTo>
                  <a:cubicBezTo>
                    <a:pt x="2807" y="6571"/>
                    <a:pt x="2813" y="6594"/>
                    <a:pt x="2818" y="6620"/>
                  </a:cubicBezTo>
                  <a:cubicBezTo>
                    <a:pt x="2824" y="6646"/>
                    <a:pt x="2837" y="6668"/>
                    <a:pt x="2842" y="6694"/>
                  </a:cubicBezTo>
                  <a:cubicBezTo>
                    <a:pt x="2847" y="6719"/>
                    <a:pt x="2845" y="6744"/>
                    <a:pt x="2851" y="6770"/>
                  </a:cubicBezTo>
                  <a:cubicBezTo>
                    <a:pt x="2856" y="6795"/>
                    <a:pt x="2867" y="6818"/>
                    <a:pt x="2872" y="6844"/>
                  </a:cubicBezTo>
                  <a:cubicBezTo>
                    <a:pt x="2877" y="6869"/>
                    <a:pt x="2887" y="6893"/>
                    <a:pt x="2892" y="6918"/>
                  </a:cubicBezTo>
                  <a:cubicBezTo>
                    <a:pt x="2898" y="6942"/>
                    <a:pt x="2897" y="6968"/>
                    <a:pt x="2902" y="6994"/>
                  </a:cubicBezTo>
                  <a:cubicBezTo>
                    <a:pt x="2907" y="7019"/>
                    <a:pt x="2920" y="7042"/>
                    <a:pt x="2926" y="7065"/>
                  </a:cubicBezTo>
                  <a:cubicBezTo>
                    <a:pt x="2931" y="7091"/>
                    <a:pt x="2924" y="7118"/>
                    <a:pt x="2930" y="7144"/>
                  </a:cubicBezTo>
                  <a:cubicBezTo>
                    <a:pt x="2935" y="7169"/>
                    <a:pt x="2944" y="7193"/>
                    <a:pt x="2949" y="7218"/>
                  </a:cubicBezTo>
                  <a:cubicBezTo>
                    <a:pt x="2954" y="7242"/>
                    <a:pt x="2961" y="7267"/>
                    <a:pt x="2966" y="7292"/>
                  </a:cubicBezTo>
                  <a:cubicBezTo>
                    <a:pt x="2972" y="7317"/>
                    <a:pt x="2983" y="7341"/>
                    <a:pt x="2989" y="7365"/>
                  </a:cubicBezTo>
                  <a:cubicBezTo>
                    <a:pt x="2994" y="7391"/>
                    <a:pt x="3001" y="7416"/>
                    <a:pt x="3006" y="7440"/>
                  </a:cubicBezTo>
                  <a:cubicBezTo>
                    <a:pt x="3011" y="7466"/>
                    <a:pt x="3004" y="7493"/>
                    <a:pt x="3009" y="7518"/>
                  </a:cubicBezTo>
                  <a:cubicBezTo>
                    <a:pt x="3014" y="7544"/>
                    <a:pt x="3031" y="7567"/>
                    <a:pt x="3036" y="7590"/>
                  </a:cubicBezTo>
                  <a:cubicBezTo>
                    <a:pt x="3041" y="7616"/>
                    <a:pt x="3036" y="7643"/>
                    <a:pt x="3041" y="7667"/>
                  </a:cubicBezTo>
                  <a:cubicBezTo>
                    <a:pt x="3047" y="7692"/>
                    <a:pt x="3053" y="7717"/>
                    <a:pt x="3058" y="7742"/>
                  </a:cubicBezTo>
                  <a:cubicBezTo>
                    <a:pt x="3064" y="7767"/>
                    <a:pt x="3072" y="7792"/>
                    <a:pt x="3078" y="7817"/>
                  </a:cubicBezTo>
                  <a:cubicBezTo>
                    <a:pt x="3083" y="7842"/>
                    <a:pt x="3081" y="7868"/>
                    <a:pt x="3086" y="7893"/>
                  </a:cubicBezTo>
                  <a:cubicBezTo>
                    <a:pt x="3092" y="7919"/>
                    <a:pt x="3106" y="7942"/>
                    <a:pt x="3111" y="7967"/>
                  </a:cubicBezTo>
                  <a:cubicBezTo>
                    <a:pt x="3116" y="7992"/>
                    <a:pt x="3118" y="8018"/>
                    <a:pt x="3124" y="8042"/>
                  </a:cubicBezTo>
                  <a:cubicBezTo>
                    <a:pt x="3129" y="8067"/>
                    <a:pt x="3131" y="8093"/>
                    <a:pt x="3134" y="8118"/>
                  </a:cubicBezTo>
                  <a:cubicBezTo>
                    <a:pt x="3140" y="8144"/>
                    <a:pt x="3134" y="8171"/>
                    <a:pt x="3140" y="8195"/>
                  </a:cubicBezTo>
                  <a:cubicBezTo>
                    <a:pt x="3145" y="8221"/>
                    <a:pt x="3158" y="8244"/>
                    <a:pt x="3163" y="8269"/>
                  </a:cubicBezTo>
                  <a:cubicBezTo>
                    <a:pt x="3169" y="8295"/>
                    <a:pt x="3164" y="8322"/>
                    <a:pt x="3170" y="8345"/>
                  </a:cubicBezTo>
                  <a:cubicBezTo>
                    <a:pt x="3175" y="8371"/>
                    <a:pt x="3180" y="8396"/>
                    <a:pt x="3186" y="8420"/>
                  </a:cubicBezTo>
                  <a:cubicBezTo>
                    <a:pt x="3191" y="8446"/>
                    <a:pt x="3195" y="8471"/>
                    <a:pt x="3201" y="8495"/>
                  </a:cubicBezTo>
                  <a:cubicBezTo>
                    <a:pt x="3206" y="8521"/>
                    <a:pt x="3218" y="8544"/>
                    <a:pt x="3223" y="8569"/>
                  </a:cubicBezTo>
                  <a:cubicBezTo>
                    <a:pt x="3228" y="8595"/>
                    <a:pt x="3236" y="8619"/>
                    <a:pt x="3242" y="8644"/>
                  </a:cubicBezTo>
                  <a:cubicBezTo>
                    <a:pt x="3246" y="8670"/>
                    <a:pt x="3245" y="8696"/>
                    <a:pt x="3250" y="8720"/>
                  </a:cubicBezTo>
                  <a:cubicBezTo>
                    <a:pt x="3254" y="8746"/>
                    <a:pt x="3252" y="8773"/>
                    <a:pt x="3257" y="8797"/>
                  </a:cubicBezTo>
                  <a:cubicBezTo>
                    <a:pt x="3261" y="8822"/>
                    <a:pt x="3276" y="8846"/>
                    <a:pt x="3279" y="8870"/>
                  </a:cubicBezTo>
                  <a:cubicBezTo>
                    <a:pt x="3283" y="8896"/>
                    <a:pt x="3292" y="8921"/>
                    <a:pt x="3297" y="8945"/>
                  </a:cubicBezTo>
                  <a:cubicBezTo>
                    <a:pt x="3300" y="8971"/>
                    <a:pt x="3303" y="8997"/>
                    <a:pt x="3308" y="9022"/>
                  </a:cubicBezTo>
                  <a:lnTo>
                    <a:pt x="3320" y="9098"/>
                  </a:lnTo>
                  <a:cubicBezTo>
                    <a:pt x="3324" y="9124"/>
                    <a:pt x="3333" y="9148"/>
                    <a:pt x="3338" y="9173"/>
                  </a:cubicBezTo>
                  <a:cubicBezTo>
                    <a:pt x="3342" y="9199"/>
                    <a:pt x="3337" y="9226"/>
                    <a:pt x="3341" y="9251"/>
                  </a:cubicBezTo>
                  <a:cubicBezTo>
                    <a:pt x="3345" y="9276"/>
                    <a:pt x="3358" y="9301"/>
                    <a:pt x="3364" y="9324"/>
                  </a:cubicBezTo>
                  <a:cubicBezTo>
                    <a:pt x="3368" y="9350"/>
                    <a:pt x="3373" y="9376"/>
                    <a:pt x="3378" y="9399"/>
                  </a:cubicBezTo>
                  <a:cubicBezTo>
                    <a:pt x="3381" y="9425"/>
                    <a:pt x="3378" y="9452"/>
                    <a:pt x="3383" y="9475"/>
                  </a:cubicBezTo>
                  <a:cubicBezTo>
                    <a:pt x="3386" y="9501"/>
                    <a:pt x="3397" y="9526"/>
                    <a:pt x="3401" y="9550"/>
                  </a:cubicBezTo>
                  <a:cubicBezTo>
                    <a:pt x="3405" y="9576"/>
                    <a:pt x="3413" y="9601"/>
                    <a:pt x="3417" y="9625"/>
                  </a:cubicBezTo>
                  <a:cubicBezTo>
                    <a:pt x="3421" y="9651"/>
                    <a:pt x="3416" y="9678"/>
                    <a:pt x="3420" y="9704"/>
                  </a:cubicBezTo>
                  <a:cubicBezTo>
                    <a:pt x="3424" y="9729"/>
                    <a:pt x="3431" y="9753"/>
                    <a:pt x="3434" y="9779"/>
                  </a:cubicBezTo>
                  <a:cubicBezTo>
                    <a:pt x="3439" y="9804"/>
                    <a:pt x="3449" y="9828"/>
                    <a:pt x="3454" y="9854"/>
                  </a:cubicBezTo>
                  <a:cubicBezTo>
                    <a:pt x="3458" y="9879"/>
                    <a:pt x="3454" y="9906"/>
                    <a:pt x="3458" y="9931"/>
                  </a:cubicBezTo>
                  <a:cubicBezTo>
                    <a:pt x="3461" y="9956"/>
                    <a:pt x="3472" y="9981"/>
                    <a:pt x="3477" y="10006"/>
                  </a:cubicBezTo>
                  <a:cubicBezTo>
                    <a:pt x="3481" y="10031"/>
                    <a:pt x="3480" y="10057"/>
                    <a:pt x="3485" y="10083"/>
                  </a:cubicBezTo>
                  <a:cubicBezTo>
                    <a:pt x="3488" y="10107"/>
                    <a:pt x="3487" y="10133"/>
                    <a:pt x="3491" y="10159"/>
                  </a:cubicBezTo>
                  <a:cubicBezTo>
                    <a:pt x="3495" y="10185"/>
                    <a:pt x="3508" y="10208"/>
                    <a:pt x="3513" y="10233"/>
                  </a:cubicBezTo>
                  <a:cubicBezTo>
                    <a:pt x="3517" y="10257"/>
                    <a:pt x="3519" y="10283"/>
                    <a:pt x="3523" y="10309"/>
                  </a:cubicBezTo>
                  <a:cubicBezTo>
                    <a:pt x="3528" y="10334"/>
                    <a:pt x="3530" y="10359"/>
                    <a:pt x="3534" y="10385"/>
                  </a:cubicBezTo>
                  <a:cubicBezTo>
                    <a:pt x="3538" y="10411"/>
                    <a:pt x="3536" y="10436"/>
                    <a:pt x="3540" y="10461"/>
                  </a:cubicBezTo>
                  <a:cubicBezTo>
                    <a:pt x="3545" y="10487"/>
                    <a:pt x="3550" y="10512"/>
                    <a:pt x="3554" y="10536"/>
                  </a:cubicBezTo>
                  <a:cubicBezTo>
                    <a:pt x="3558" y="10562"/>
                    <a:pt x="3562" y="10587"/>
                    <a:pt x="3566" y="10611"/>
                  </a:cubicBezTo>
                  <a:cubicBezTo>
                    <a:pt x="3570" y="10637"/>
                    <a:pt x="3581" y="10661"/>
                    <a:pt x="3584" y="10686"/>
                  </a:cubicBezTo>
                  <a:cubicBezTo>
                    <a:pt x="3589" y="10712"/>
                    <a:pt x="3583" y="10738"/>
                    <a:pt x="3588" y="10764"/>
                  </a:cubicBezTo>
                  <a:cubicBezTo>
                    <a:pt x="3592" y="10790"/>
                    <a:pt x="3600" y="10813"/>
                    <a:pt x="3605" y="10839"/>
                  </a:cubicBezTo>
                  <a:cubicBezTo>
                    <a:pt x="3609" y="10865"/>
                    <a:pt x="3621" y="10888"/>
                    <a:pt x="3625" y="10914"/>
                  </a:cubicBezTo>
                  <a:cubicBezTo>
                    <a:pt x="3629" y="10940"/>
                    <a:pt x="3626" y="10964"/>
                    <a:pt x="3630" y="10990"/>
                  </a:cubicBezTo>
                  <a:cubicBezTo>
                    <a:pt x="3635" y="11016"/>
                    <a:pt x="3637" y="11041"/>
                    <a:pt x="3641" y="11066"/>
                  </a:cubicBezTo>
                  <a:cubicBezTo>
                    <a:pt x="3645" y="11092"/>
                    <a:pt x="3651" y="11116"/>
                    <a:pt x="3654" y="11141"/>
                  </a:cubicBezTo>
                  <a:cubicBezTo>
                    <a:pt x="3658" y="11167"/>
                    <a:pt x="3661" y="11192"/>
                    <a:pt x="3665" y="11218"/>
                  </a:cubicBezTo>
                  <a:cubicBezTo>
                    <a:pt x="3669" y="11243"/>
                    <a:pt x="3677" y="11267"/>
                    <a:pt x="3681" y="11293"/>
                  </a:cubicBezTo>
                  <a:cubicBezTo>
                    <a:pt x="3685" y="11318"/>
                    <a:pt x="3680" y="11345"/>
                    <a:pt x="3684" y="11370"/>
                  </a:cubicBezTo>
                  <a:cubicBezTo>
                    <a:pt x="3688" y="11396"/>
                    <a:pt x="3686" y="11422"/>
                    <a:pt x="3690" y="11446"/>
                  </a:cubicBezTo>
                  <a:cubicBezTo>
                    <a:pt x="3695" y="11472"/>
                    <a:pt x="3705" y="11497"/>
                    <a:pt x="3707" y="11521"/>
                  </a:cubicBezTo>
                  <a:cubicBezTo>
                    <a:pt x="3712" y="11547"/>
                    <a:pt x="3717" y="11573"/>
                    <a:pt x="3721" y="11596"/>
                  </a:cubicBezTo>
                  <a:cubicBezTo>
                    <a:pt x="3726" y="11622"/>
                    <a:pt x="3728" y="11648"/>
                    <a:pt x="3732" y="11673"/>
                  </a:cubicBezTo>
                  <a:cubicBezTo>
                    <a:pt x="3736" y="11698"/>
                    <a:pt x="3743" y="11723"/>
                    <a:pt x="3747" y="11748"/>
                  </a:cubicBezTo>
                  <a:cubicBezTo>
                    <a:pt x="3750" y="11773"/>
                    <a:pt x="3754" y="11799"/>
                    <a:pt x="3758" y="11824"/>
                  </a:cubicBezTo>
                  <a:cubicBezTo>
                    <a:pt x="3761" y="11850"/>
                    <a:pt x="3754" y="11877"/>
                    <a:pt x="3756" y="11902"/>
                  </a:cubicBezTo>
                  <a:cubicBezTo>
                    <a:pt x="3760" y="11927"/>
                    <a:pt x="3761" y="11953"/>
                    <a:pt x="3764" y="11979"/>
                  </a:cubicBezTo>
                  <a:cubicBezTo>
                    <a:pt x="3769" y="12003"/>
                    <a:pt x="3776" y="12029"/>
                    <a:pt x="3779" y="12054"/>
                  </a:cubicBezTo>
                  <a:cubicBezTo>
                    <a:pt x="3782" y="12078"/>
                    <a:pt x="3781" y="12104"/>
                    <a:pt x="3786" y="12130"/>
                  </a:cubicBezTo>
                  <a:cubicBezTo>
                    <a:pt x="3790" y="12155"/>
                    <a:pt x="3802" y="12179"/>
                    <a:pt x="3806" y="12205"/>
                  </a:cubicBezTo>
                  <a:cubicBezTo>
                    <a:pt x="3809" y="12230"/>
                    <a:pt x="3818" y="12254"/>
                    <a:pt x="3820" y="12280"/>
                  </a:cubicBezTo>
                  <a:cubicBezTo>
                    <a:pt x="3824" y="12305"/>
                    <a:pt x="3819" y="12332"/>
                    <a:pt x="3823" y="12357"/>
                  </a:cubicBezTo>
                  <a:cubicBezTo>
                    <a:pt x="3827" y="12382"/>
                    <a:pt x="3823" y="12409"/>
                    <a:pt x="3827" y="12434"/>
                  </a:cubicBezTo>
                  <a:cubicBezTo>
                    <a:pt x="3831" y="12459"/>
                    <a:pt x="3835" y="12484"/>
                    <a:pt x="3838" y="12510"/>
                  </a:cubicBezTo>
                  <a:cubicBezTo>
                    <a:pt x="3841" y="12536"/>
                    <a:pt x="3845" y="12560"/>
                    <a:pt x="3849" y="12586"/>
                  </a:cubicBezTo>
                  <a:cubicBezTo>
                    <a:pt x="3852" y="12612"/>
                    <a:pt x="3868" y="12635"/>
                    <a:pt x="3871" y="12661"/>
                  </a:cubicBezTo>
                  <a:cubicBezTo>
                    <a:pt x="3874" y="12687"/>
                    <a:pt x="3879" y="12712"/>
                    <a:pt x="3882" y="12737"/>
                  </a:cubicBezTo>
                  <a:cubicBezTo>
                    <a:pt x="3884" y="12763"/>
                    <a:pt x="3887" y="12788"/>
                    <a:pt x="3892" y="12814"/>
                  </a:cubicBezTo>
                  <a:cubicBezTo>
                    <a:pt x="3894" y="12839"/>
                    <a:pt x="3893" y="12864"/>
                    <a:pt x="3895" y="12890"/>
                  </a:cubicBezTo>
                  <a:cubicBezTo>
                    <a:pt x="3898" y="12916"/>
                    <a:pt x="3902" y="12941"/>
                    <a:pt x="3905" y="12966"/>
                  </a:cubicBezTo>
                  <a:cubicBezTo>
                    <a:pt x="3908" y="12992"/>
                    <a:pt x="3910" y="13018"/>
                    <a:pt x="3914" y="13042"/>
                  </a:cubicBezTo>
                  <a:cubicBezTo>
                    <a:pt x="3916" y="13068"/>
                    <a:pt x="3926" y="13093"/>
                    <a:pt x="3930" y="13117"/>
                  </a:cubicBezTo>
                  <a:cubicBezTo>
                    <a:pt x="3932" y="13143"/>
                    <a:pt x="3925" y="13170"/>
                    <a:pt x="3927" y="13195"/>
                  </a:cubicBezTo>
                  <a:cubicBezTo>
                    <a:pt x="3930" y="13221"/>
                    <a:pt x="3932" y="13246"/>
                    <a:pt x="3937" y="13272"/>
                  </a:cubicBezTo>
                  <a:cubicBezTo>
                    <a:pt x="3940" y="13297"/>
                    <a:pt x="3954" y="13321"/>
                    <a:pt x="3957" y="13347"/>
                  </a:cubicBezTo>
                  <a:cubicBezTo>
                    <a:pt x="3959" y="13372"/>
                    <a:pt x="3956" y="13398"/>
                    <a:pt x="3959" y="13423"/>
                  </a:cubicBezTo>
                  <a:cubicBezTo>
                    <a:pt x="3962" y="13448"/>
                    <a:pt x="3962" y="13474"/>
                    <a:pt x="3965" y="13500"/>
                  </a:cubicBezTo>
                  <a:cubicBezTo>
                    <a:pt x="3968" y="13524"/>
                    <a:pt x="3973" y="13550"/>
                    <a:pt x="3975" y="13576"/>
                  </a:cubicBezTo>
                  <a:cubicBezTo>
                    <a:pt x="3978" y="13601"/>
                    <a:pt x="3981" y="13626"/>
                    <a:pt x="3985" y="13652"/>
                  </a:cubicBezTo>
                  <a:cubicBezTo>
                    <a:pt x="3988" y="13677"/>
                    <a:pt x="4000" y="13701"/>
                    <a:pt x="4002" y="13727"/>
                  </a:cubicBezTo>
                  <a:cubicBezTo>
                    <a:pt x="4005" y="13752"/>
                    <a:pt x="4005" y="13778"/>
                    <a:pt x="4007" y="13803"/>
                  </a:cubicBezTo>
                  <a:cubicBezTo>
                    <a:pt x="4011" y="13829"/>
                    <a:pt x="4010" y="13854"/>
                    <a:pt x="4012" y="13880"/>
                  </a:cubicBezTo>
                  <a:cubicBezTo>
                    <a:pt x="4015" y="13905"/>
                    <a:pt x="4027" y="13929"/>
                    <a:pt x="4029" y="13955"/>
                  </a:cubicBezTo>
                  <a:cubicBezTo>
                    <a:pt x="4032" y="13980"/>
                    <a:pt x="4031" y="14005"/>
                    <a:pt x="4033" y="14031"/>
                  </a:cubicBezTo>
                  <a:cubicBezTo>
                    <a:pt x="4036" y="14057"/>
                    <a:pt x="4036" y="14081"/>
                    <a:pt x="4038" y="14107"/>
                  </a:cubicBezTo>
                  <a:cubicBezTo>
                    <a:pt x="4042" y="14133"/>
                    <a:pt x="4043" y="14158"/>
                    <a:pt x="4045" y="14183"/>
                  </a:cubicBezTo>
                  <a:cubicBezTo>
                    <a:pt x="4048" y="14209"/>
                    <a:pt x="4053" y="14234"/>
                    <a:pt x="4056" y="14260"/>
                  </a:cubicBezTo>
                  <a:cubicBezTo>
                    <a:pt x="4059" y="14285"/>
                    <a:pt x="4064" y="14311"/>
                    <a:pt x="4066" y="14335"/>
                  </a:cubicBezTo>
                  <a:cubicBezTo>
                    <a:pt x="4070" y="14360"/>
                    <a:pt x="4070" y="14385"/>
                    <a:pt x="4072" y="14411"/>
                  </a:cubicBezTo>
                  <a:cubicBezTo>
                    <a:pt x="4075" y="14437"/>
                    <a:pt x="4085" y="14460"/>
                    <a:pt x="4087" y="14486"/>
                  </a:cubicBezTo>
                  <a:cubicBezTo>
                    <a:pt x="4090" y="14512"/>
                    <a:pt x="4091" y="14537"/>
                    <a:pt x="4093" y="14562"/>
                  </a:cubicBezTo>
                  <a:cubicBezTo>
                    <a:pt x="4096" y="14588"/>
                    <a:pt x="4088" y="14615"/>
                    <a:pt x="4091" y="14640"/>
                  </a:cubicBezTo>
                  <a:cubicBezTo>
                    <a:pt x="4093" y="14665"/>
                    <a:pt x="4101" y="14691"/>
                    <a:pt x="4103" y="14715"/>
                  </a:cubicBezTo>
                  <a:cubicBezTo>
                    <a:pt x="4106" y="14740"/>
                    <a:pt x="4103" y="14766"/>
                    <a:pt x="4106" y="14791"/>
                  </a:cubicBezTo>
                  <a:cubicBezTo>
                    <a:pt x="4108" y="14817"/>
                    <a:pt x="4122" y="14841"/>
                    <a:pt x="4124" y="14866"/>
                  </a:cubicBezTo>
                  <a:cubicBezTo>
                    <a:pt x="4127" y="14892"/>
                    <a:pt x="4115" y="14919"/>
                    <a:pt x="4118" y="14942"/>
                  </a:cubicBezTo>
                  <a:cubicBezTo>
                    <a:pt x="4120" y="14968"/>
                    <a:pt x="4130" y="14986"/>
                    <a:pt x="4133" y="15012"/>
                  </a:cubicBezTo>
                  <a:cubicBezTo>
                    <a:pt x="4137" y="15012"/>
                    <a:pt x="4141" y="15013"/>
                    <a:pt x="4144" y="15013"/>
                  </a:cubicBezTo>
                  <a:cubicBezTo>
                    <a:pt x="4171" y="15013"/>
                    <a:pt x="4172" y="15002"/>
                    <a:pt x="4206" y="14994"/>
                  </a:cubicBezTo>
                  <a:cubicBezTo>
                    <a:pt x="4218" y="14991"/>
                    <a:pt x="4227" y="14990"/>
                    <a:pt x="4235" y="14990"/>
                  </a:cubicBezTo>
                  <a:cubicBezTo>
                    <a:pt x="4242" y="14990"/>
                    <a:pt x="4248" y="14990"/>
                    <a:pt x="4255" y="14990"/>
                  </a:cubicBezTo>
                  <a:cubicBezTo>
                    <a:pt x="4262" y="14990"/>
                    <a:pt x="4271" y="14990"/>
                    <a:pt x="4284" y="14986"/>
                  </a:cubicBezTo>
                  <a:cubicBezTo>
                    <a:pt x="4321" y="14978"/>
                    <a:pt x="4321" y="14975"/>
                    <a:pt x="4359" y="14967"/>
                  </a:cubicBezTo>
                  <a:cubicBezTo>
                    <a:pt x="4396" y="14957"/>
                    <a:pt x="4396" y="14954"/>
                    <a:pt x="4434" y="14946"/>
                  </a:cubicBezTo>
                  <a:cubicBezTo>
                    <a:pt x="4471" y="14936"/>
                    <a:pt x="4470" y="14931"/>
                    <a:pt x="4508" y="14921"/>
                  </a:cubicBezTo>
                  <a:cubicBezTo>
                    <a:pt x="4523" y="14917"/>
                    <a:pt x="4532" y="14916"/>
                    <a:pt x="4540" y="14916"/>
                  </a:cubicBezTo>
                  <a:cubicBezTo>
                    <a:pt x="4546" y="14916"/>
                    <a:pt x="4550" y="14917"/>
                    <a:pt x="4556" y="14917"/>
                  </a:cubicBezTo>
                  <a:cubicBezTo>
                    <a:pt x="4563" y="14917"/>
                    <a:pt x="4572" y="14916"/>
                    <a:pt x="4585" y="14914"/>
                  </a:cubicBezTo>
                  <a:cubicBezTo>
                    <a:pt x="4622" y="14904"/>
                    <a:pt x="4621" y="14899"/>
                    <a:pt x="4659" y="14889"/>
                  </a:cubicBezTo>
                  <a:cubicBezTo>
                    <a:pt x="4696" y="14879"/>
                    <a:pt x="4700" y="14890"/>
                    <a:pt x="4734" y="14871"/>
                  </a:cubicBezTo>
                  <a:cubicBezTo>
                    <a:pt x="4766" y="14850"/>
                    <a:pt x="4730" y="14845"/>
                    <a:pt x="4728" y="14796"/>
                  </a:cubicBezTo>
                  <a:cubicBezTo>
                    <a:pt x="4727" y="14774"/>
                    <a:pt x="4733" y="14749"/>
                    <a:pt x="4730" y="14719"/>
                  </a:cubicBezTo>
                  <a:cubicBezTo>
                    <a:pt x="4729" y="14696"/>
                    <a:pt x="4719" y="14670"/>
                    <a:pt x="4718" y="14643"/>
                  </a:cubicBezTo>
                  <a:cubicBezTo>
                    <a:pt x="4716" y="14619"/>
                    <a:pt x="4714" y="14593"/>
                    <a:pt x="4713" y="14567"/>
                  </a:cubicBezTo>
                  <a:cubicBezTo>
                    <a:pt x="4712" y="14542"/>
                    <a:pt x="4712" y="14517"/>
                    <a:pt x="4711" y="14490"/>
                  </a:cubicBezTo>
                  <a:cubicBezTo>
                    <a:pt x="4709" y="14466"/>
                    <a:pt x="4714" y="14440"/>
                    <a:pt x="4712" y="14413"/>
                  </a:cubicBezTo>
                  <a:cubicBezTo>
                    <a:pt x="4711" y="14390"/>
                    <a:pt x="4701" y="14364"/>
                    <a:pt x="4698" y="14338"/>
                  </a:cubicBezTo>
                  <a:cubicBezTo>
                    <a:pt x="4697" y="14315"/>
                    <a:pt x="4697" y="14289"/>
                    <a:pt x="4696" y="14262"/>
                  </a:cubicBezTo>
                  <a:cubicBezTo>
                    <a:pt x="4695" y="14239"/>
                    <a:pt x="4690" y="14213"/>
                    <a:pt x="4686" y="14186"/>
                  </a:cubicBezTo>
                  <a:cubicBezTo>
                    <a:pt x="4685" y="14161"/>
                    <a:pt x="4688" y="14135"/>
                    <a:pt x="4685" y="14110"/>
                  </a:cubicBezTo>
                  <a:cubicBezTo>
                    <a:pt x="4684" y="14085"/>
                    <a:pt x="4679" y="14060"/>
                    <a:pt x="4676" y="14033"/>
                  </a:cubicBezTo>
                  <a:cubicBezTo>
                    <a:pt x="4675" y="14008"/>
                    <a:pt x="4686" y="13983"/>
                    <a:pt x="4684" y="13956"/>
                  </a:cubicBezTo>
                  <a:cubicBezTo>
                    <a:pt x="4682" y="13930"/>
                    <a:pt x="4671" y="13907"/>
                    <a:pt x="4670" y="13880"/>
                  </a:cubicBezTo>
                  <a:cubicBezTo>
                    <a:pt x="4669" y="13854"/>
                    <a:pt x="4661" y="13830"/>
                    <a:pt x="4660" y="13803"/>
                  </a:cubicBezTo>
                  <a:cubicBezTo>
                    <a:pt x="4659" y="13778"/>
                    <a:pt x="4660" y="13752"/>
                    <a:pt x="4658" y="13727"/>
                  </a:cubicBezTo>
                  <a:cubicBezTo>
                    <a:pt x="4655" y="13701"/>
                    <a:pt x="4650" y="13676"/>
                    <a:pt x="4649" y="13651"/>
                  </a:cubicBezTo>
                  <a:cubicBezTo>
                    <a:pt x="4648" y="13625"/>
                    <a:pt x="4643" y="13599"/>
                    <a:pt x="4642" y="13575"/>
                  </a:cubicBezTo>
                  <a:cubicBezTo>
                    <a:pt x="4639" y="13549"/>
                    <a:pt x="4644" y="13523"/>
                    <a:pt x="4642" y="13498"/>
                  </a:cubicBezTo>
                  <a:cubicBezTo>
                    <a:pt x="4639" y="13473"/>
                    <a:pt x="4632" y="13448"/>
                    <a:pt x="4631" y="13421"/>
                  </a:cubicBezTo>
                  <a:cubicBezTo>
                    <a:pt x="4629" y="13396"/>
                    <a:pt x="4633" y="13371"/>
                    <a:pt x="4631" y="13345"/>
                  </a:cubicBezTo>
                  <a:cubicBezTo>
                    <a:pt x="4629" y="13320"/>
                    <a:pt x="4633" y="13294"/>
                    <a:pt x="4632" y="13269"/>
                  </a:cubicBezTo>
                  <a:cubicBezTo>
                    <a:pt x="4631" y="13244"/>
                    <a:pt x="4623" y="13218"/>
                    <a:pt x="4622" y="13192"/>
                  </a:cubicBezTo>
                  <a:cubicBezTo>
                    <a:pt x="4620" y="13168"/>
                    <a:pt x="4620" y="13142"/>
                    <a:pt x="4617" y="13116"/>
                  </a:cubicBezTo>
                  <a:cubicBezTo>
                    <a:pt x="4615" y="13091"/>
                    <a:pt x="4605" y="13067"/>
                    <a:pt x="4604" y="13041"/>
                  </a:cubicBezTo>
                  <a:cubicBezTo>
                    <a:pt x="4601" y="13016"/>
                    <a:pt x="4604" y="12991"/>
                    <a:pt x="4601" y="12965"/>
                  </a:cubicBezTo>
                  <a:cubicBezTo>
                    <a:pt x="4599" y="12939"/>
                    <a:pt x="4593" y="12914"/>
                    <a:pt x="4590" y="12889"/>
                  </a:cubicBezTo>
                  <a:cubicBezTo>
                    <a:pt x="4588" y="12863"/>
                    <a:pt x="4583" y="12839"/>
                    <a:pt x="4579" y="12812"/>
                  </a:cubicBezTo>
                  <a:cubicBezTo>
                    <a:pt x="4577" y="12787"/>
                    <a:pt x="4583" y="12762"/>
                    <a:pt x="4580" y="12736"/>
                  </a:cubicBezTo>
                  <a:cubicBezTo>
                    <a:pt x="4578" y="12710"/>
                    <a:pt x="4570" y="12687"/>
                    <a:pt x="4568" y="12661"/>
                  </a:cubicBezTo>
                  <a:cubicBezTo>
                    <a:pt x="4564" y="12635"/>
                    <a:pt x="4573" y="12611"/>
                    <a:pt x="4570" y="12585"/>
                  </a:cubicBezTo>
                  <a:cubicBezTo>
                    <a:pt x="4568" y="12559"/>
                    <a:pt x="4570" y="12534"/>
                    <a:pt x="4569" y="12509"/>
                  </a:cubicBezTo>
                  <a:cubicBezTo>
                    <a:pt x="4567" y="12483"/>
                    <a:pt x="4554" y="12459"/>
                    <a:pt x="4552" y="12434"/>
                  </a:cubicBezTo>
                  <a:cubicBezTo>
                    <a:pt x="4548" y="12408"/>
                    <a:pt x="4542" y="12384"/>
                    <a:pt x="4540" y="12359"/>
                  </a:cubicBezTo>
                  <a:cubicBezTo>
                    <a:pt x="4537" y="12333"/>
                    <a:pt x="4545" y="12308"/>
                    <a:pt x="4542" y="12281"/>
                  </a:cubicBezTo>
                  <a:cubicBezTo>
                    <a:pt x="4540" y="12255"/>
                    <a:pt x="4531" y="12231"/>
                    <a:pt x="4529" y="12206"/>
                  </a:cubicBezTo>
                  <a:cubicBezTo>
                    <a:pt x="4526" y="12180"/>
                    <a:pt x="4525" y="12155"/>
                    <a:pt x="4522" y="12130"/>
                  </a:cubicBezTo>
                  <a:cubicBezTo>
                    <a:pt x="4519" y="12104"/>
                    <a:pt x="4511" y="12080"/>
                    <a:pt x="4510" y="12055"/>
                  </a:cubicBezTo>
                  <a:cubicBezTo>
                    <a:pt x="4508" y="12029"/>
                    <a:pt x="4511" y="12003"/>
                    <a:pt x="4510" y="11979"/>
                  </a:cubicBezTo>
                  <a:cubicBezTo>
                    <a:pt x="4508" y="11953"/>
                    <a:pt x="4508" y="11927"/>
                    <a:pt x="4504" y="11902"/>
                  </a:cubicBezTo>
                  <a:cubicBezTo>
                    <a:pt x="4502" y="11877"/>
                    <a:pt x="4500" y="11851"/>
                    <a:pt x="4498" y="11826"/>
                  </a:cubicBezTo>
                  <a:cubicBezTo>
                    <a:pt x="4495" y="11800"/>
                    <a:pt x="4494" y="11775"/>
                    <a:pt x="4492" y="11749"/>
                  </a:cubicBezTo>
                  <a:cubicBezTo>
                    <a:pt x="4488" y="11724"/>
                    <a:pt x="4482" y="11700"/>
                    <a:pt x="4479" y="11673"/>
                  </a:cubicBezTo>
                  <a:lnTo>
                    <a:pt x="4471" y="11596"/>
                  </a:lnTo>
                  <a:cubicBezTo>
                    <a:pt x="4468" y="11572"/>
                    <a:pt x="4465" y="11546"/>
                    <a:pt x="4462" y="11520"/>
                  </a:cubicBezTo>
                  <a:cubicBezTo>
                    <a:pt x="4459" y="11495"/>
                    <a:pt x="4463" y="11470"/>
                    <a:pt x="4460" y="11444"/>
                  </a:cubicBezTo>
                  <a:cubicBezTo>
                    <a:pt x="4457" y="11418"/>
                    <a:pt x="4456" y="11393"/>
                    <a:pt x="4454" y="11368"/>
                  </a:cubicBezTo>
                  <a:cubicBezTo>
                    <a:pt x="4451" y="11342"/>
                    <a:pt x="4445" y="11317"/>
                    <a:pt x="4443" y="11291"/>
                  </a:cubicBezTo>
                  <a:cubicBezTo>
                    <a:pt x="4440" y="11266"/>
                    <a:pt x="4443" y="11241"/>
                    <a:pt x="4440" y="11215"/>
                  </a:cubicBezTo>
                  <a:cubicBezTo>
                    <a:pt x="4438" y="11189"/>
                    <a:pt x="4430" y="11166"/>
                    <a:pt x="4428" y="11140"/>
                  </a:cubicBezTo>
                  <a:cubicBezTo>
                    <a:pt x="4425" y="11114"/>
                    <a:pt x="4419" y="11091"/>
                    <a:pt x="4417" y="11065"/>
                  </a:cubicBezTo>
                  <a:cubicBezTo>
                    <a:pt x="4413" y="11039"/>
                    <a:pt x="4413" y="11015"/>
                    <a:pt x="4411" y="10989"/>
                  </a:cubicBezTo>
                  <a:cubicBezTo>
                    <a:pt x="4408" y="10963"/>
                    <a:pt x="4413" y="10938"/>
                    <a:pt x="4411" y="10913"/>
                  </a:cubicBezTo>
                  <a:cubicBezTo>
                    <a:pt x="4408" y="10887"/>
                    <a:pt x="4404" y="10861"/>
                    <a:pt x="4401" y="10838"/>
                  </a:cubicBezTo>
                  <a:cubicBezTo>
                    <a:pt x="4397" y="10812"/>
                    <a:pt x="4388" y="10788"/>
                    <a:pt x="4386" y="10763"/>
                  </a:cubicBezTo>
                  <a:cubicBezTo>
                    <a:pt x="4382" y="10737"/>
                    <a:pt x="4384" y="10712"/>
                    <a:pt x="4381" y="10686"/>
                  </a:cubicBezTo>
                  <a:cubicBezTo>
                    <a:pt x="4379" y="10661"/>
                    <a:pt x="4371" y="10637"/>
                    <a:pt x="4368" y="10611"/>
                  </a:cubicBezTo>
                  <a:cubicBezTo>
                    <a:pt x="4365" y="10586"/>
                    <a:pt x="4364" y="10561"/>
                    <a:pt x="4360" y="10535"/>
                  </a:cubicBezTo>
                  <a:cubicBezTo>
                    <a:pt x="4358" y="10509"/>
                    <a:pt x="4356" y="10484"/>
                    <a:pt x="4353" y="10459"/>
                  </a:cubicBezTo>
                  <a:cubicBezTo>
                    <a:pt x="4350" y="10433"/>
                    <a:pt x="4339" y="10409"/>
                    <a:pt x="4337" y="10384"/>
                  </a:cubicBezTo>
                  <a:cubicBezTo>
                    <a:pt x="4334" y="10358"/>
                    <a:pt x="4333" y="10332"/>
                    <a:pt x="4329" y="10308"/>
                  </a:cubicBezTo>
                  <a:cubicBezTo>
                    <a:pt x="4327" y="10282"/>
                    <a:pt x="4328" y="10256"/>
                    <a:pt x="4326" y="10231"/>
                  </a:cubicBezTo>
                  <a:cubicBezTo>
                    <a:pt x="4322" y="10206"/>
                    <a:pt x="4320" y="10180"/>
                    <a:pt x="4316" y="10155"/>
                  </a:cubicBezTo>
                  <a:cubicBezTo>
                    <a:pt x="4313" y="10129"/>
                    <a:pt x="4309" y="10104"/>
                    <a:pt x="4306" y="10078"/>
                  </a:cubicBezTo>
                  <a:cubicBezTo>
                    <a:pt x="4304" y="10053"/>
                    <a:pt x="4304" y="10027"/>
                    <a:pt x="4300" y="10002"/>
                  </a:cubicBezTo>
                  <a:cubicBezTo>
                    <a:pt x="4297" y="9977"/>
                    <a:pt x="4281" y="9952"/>
                    <a:pt x="4278" y="9929"/>
                  </a:cubicBezTo>
                  <a:cubicBezTo>
                    <a:pt x="4275" y="9903"/>
                    <a:pt x="4272" y="9877"/>
                    <a:pt x="4269" y="9852"/>
                  </a:cubicBezTo>
                  <a:cubicBezTo>
                    <a:pt x="4267" y="9827"/>
                    <a:pt x="4267" y="9801"/>
                    <a:pt x="4262" y="9775"/>
                  </a:cubicBezTo>
                  <a:cubicBezTo>
                    <a:pt x="4259" y="9751"/>
                    <a:pt x="4259" y="9725"/>
                    <a:pt x="4257" y="9699"/>
                  </a:cubicBezTo>
                  <a:cubicBezTo>
                    <a:pt x="4254" y="9674"/>
                    <a:pt x="4241" y="9650"/>
                    <a:pt x="4238" y="9624"/>
                  </a:cubicBezTo>
                  <a:cubicBezTo>
                    <a:pt x="4236" y="9599"/>
                    <a:pt x="4237" y="9574"/>
                    <a:pt x="4234" y="9548"/>
                  </a:cubicBezTo>
                  <a:cubicBezTo>
                    <a:pt x="4231" y="9523"/>
                    <a:pt x="4231" y="9497"/>
                    <a:pt x="4227" y="9472"/>
                  </a:cubicBezTo>
                  <a:cubicBezTo>
                    <a:pt x="4224" y="9447"/>
                    <a:pt x="4215" y="9422"/>
                    <a:pt x="4213" y="9397"/>
                  </a:cubicBezTo>
                  <a:cubicBezTo>
                    <a:pt x="4209" y="9372"/>
                    <a:pt x="4208" y="9346"/>
                    <a:pt x="4204" y="9320"/>
                  </a:cubicBezTo>
                  <a:cubicBezTo>
                    <a:pt x="4200" y="9295"/>
                    <a:pt x="4193" y="9271"/>
                    <a:pt x="4188" y="9245"/>
                  </a:cubicBezTo>
                  <a:cubicBezTo>
                    <a:pt x="4184" y="9221"/>
                    <a:pt x="4181" y="9195"/>
                    <a:pt x="4178" y="9169"/>
                  </a:cubicBezTo>
                  <a:cubicBezTo>
                    <a:pt x="4173" y="9143"/>
                    <a:pt x="4172" y="9118"/>
                    <a:pt x="4170" y="9093"/>
                  </a:cubicBezTo>
                  <a:cubicBezTo>
                    <a:pt x="4166" y="9067"/>
                    <a:pt x="4166" y="9042"/>
                    <a:pt x="4163" y="9016"/>
                  </a:cubicBezTo>
                  <a:cubicBezTo>
                    <a:pt x="4159" y="8991"/>
                    <a:pt x="4165" y="8965"/>
                    <a:pt x="4161" y="8940"/>
                  </a:cubicBezTo>
                  <a:cubicBezTo>
                    <a:pt x="4156" y="8914"/>
                    <a:pt x="4141" y="8892"/>
                    <a:pt x="4139" y="8866"/>
                  </a:cubicBezTo>
                  <a:cubicBezTo>
                    <a:pt x="4135" y="8841"/>
                    <a:pt x="4130" y="8817"/>
                    <a:pt x="4125" y="8791"/>
                  </a:cubicBezTo>
                  <a:cubicBezTo>
                    <a:pt x="4122" y="8766"/>
                    <a:pt x="4122" y="8741"/>
                    <a:pt x="4118" y="8715"/>
                  </a:cubicBezTo>
                  <a:cubicBezTo>
                    <a:pt x="4113" y="8689"/>
                    <a:pt x="4120" y="8662"/>
                    <a:pt x="4117" y="8638"/>
                  </a:cubicBezTo>
                  <a:cubicBezTo>
                    <a:pt x="4112" y="8612"/>
                    <a:pt x="4101" y="8587"/>
                    <a:pt x="4096" y="8564"/>
                  </a:cubicBezTo>
                  <a:cubicBezTo>
                    <a:pt x="4092" y="8538"/>
                    <a:pt x="4090" y="8513"/>
                    <a:pt x="4087" y="8488"/>
                  </a:cubicBezTo>
                  <a:cubicBezTo>
                    <a:pt x="4082" y="8462"/>
                    <a:pt x="4085" y="8436"/>
                    <a:pt x="4080" y="8411"/>
                  </a:cubicBezTo>
                  <a:cubicBezTo>
                    <a:pt x="4076" y="8386"/>
                    <a:pt x="4068" y="8361"/>
                    <a:pt x="4064" y="8336"/>
                  </a:cubicBezTo>
                  <a:cubicBezTo>
                    <a:pt x="4060" y="8311"/>
                    <a:pt x="4052" y="8286"/>
                    <a:pt x="4049" y="8261"/>
                  </a:cubicBezTo>
                  <a:cubicBezTo>
                    <a:pt x="4045" y="8236"/>
                    <a:pt x="4050" y="8209"/>
                    <a:pt x="4047" y="8184"/>
                  </a:cubicBezTo>
                  <a:cubicBezTo>
                    <a:pt x="4043" y="8158"/>
                    <a:pt x="4027" y="8135"/>
                    <a:pt x="4022" y="8110"/>
                  </a:cubicBezTo>
                  <a:cubicBezTo>
                    <a:pt x="4018" y="8084"/>
                    <a:pt x="4020" y="8059"/>
                    <a:pt x="4016" y="8034"/>
                  </a:cubicBezTo>
                  <a:cubicBezTo>
                    <a:pt x="4012" y="8008"/>
                    <a:pt x="4004" y="7984"/>
                    <a:pt x="4000" y="7959"/>
                  </a:cubicBezTo>
                  <a:cubicBezTo>
                    <a:pt x="3996" y="7933"/>
                    <a:pt x="4002" y="7906"/>
                    <a:pt x="3999" y="7881"/>
                  </a:cubicBezTo>
                  <a:cubicBezTo>
                    <a:pt x="3995" y="7856"/>
                    <a:pt x="3989" y="7831"/>
                    <a:pt x="3985" y="7806"/>
                  </a:cubicBezTo>
                  <a:cubicBezTo>
                    <a:pt x="3981" y="7781"/>
                    <a:pt x="3975" y="7755"/>
                    <a:pt x="3972" y="7731"/>
                  </a:cubicBezTo>
                  <a:cubicBezTo>
                    <a:pt x="3968" y="7706"/>
                    <a:pt x="3957" y="7681"/>
                    <a:pt x="3953" y="7656"/>
                  </a:cubicBezTo>
                  <a:cubicBezTo>
                    <a:pt x="3948" y="7631"/>
                    <a:pt x="3942" y="7606"/>
                    <a:pt x="3938" y="7581"/>
                  </a:cubicBezTo>
                  <a:cubicBezTo>
                    <a:pt x="3935" y="7556"/>
                    <a:pt x="3935" y="7530"/>
                    <a:pt x="3930" y="7505"/>
                  </a:cubicBezTo>
                  <a:cubicBezTo>
                    <a:pt x="3926" y="7479"/>
                    <a:pt x="3915" y="7455"/>
                    <a:pt x="3911" y="7430"/>
                  </a:cubicBezTo>
                  <a:cubicBezTo>
                    <a:pt x="3908" y="7404"/>
                    <a:pt x="3914" y="7377"/>
                    <a:pt x="3909" y="7352"/>
                  </a:cubicBezTo>
                  <a:cubicBezTo>
                    <a:pt x="3905" y="7327"/>
                    <a:pt x="3895" y="7302"/>
                    <a:pt x="3890" y="7277"/>
                  </a:cubicBezTo>
                  <a:cubicBezTo>
                    <a:pt x="3886" y="7252"/>
                    <a:pt x="3879" y="7227"/>
                    <a:pt x="3874" y="7203"/>
                  </a:cubicBezTo>
                  <a:cubicBezTo>
                    <a:pt x="3870" y="7177"/>
                    <a:pt x="3874" y="7150"/>
                    <a:pt x="3870" y="7124"/>
                  </a:cubicBezTo>
                  <a:cubicBezTo>
                    <a:pt x="3866" y="7099"/>
                    <a:pt x="3854" y="7075"/>
                    <a:pt x="3849" y="7050"/>
                  </a:cubicBezTo>
                  <a:cubicBezTo>
                    <a:pt x="3845" y="7026"/>
                    <a:pt x="3840" y="7000"/>
                    <a:pt x="3835" y="6975"/>
                  </a:cubicBezTo>
                  <a:cubicBezTo>
                    <a:pt x="3831" y="6951"/>
                    <a:pt x="3833" y="6925"/>
                    <a:pt x="3827" y="6899"/>
                  </a:cubicBezTo>
                  <a:cubicBezTo>
                    <a:pt x="3822" y="6874"/>
                    <a:pt x="3818" y="6849"/>
                    <a:pt x="3812" y="6824"/>
                  </a:cubicBezTo>
                  <a:cubicBezTo>
                    <a:pt x="3808" y="6799"/>
                    <a:pt x="3797" y="6775"/>
                    <a:pt x="3792" y="6749"/>
                  </a:cubicBezTo>
                  <a:cubicBezTo>
                    <a:pt x="3787" y="6724"/>
                    <a:pt x="3777" y="6700"/>
                    <a:pt x="3772" y="6676"/>
                  </a:cubicBezTo>
                  <a:cubicBezTo>
                    <a:pt x="3766" y="6651"/>
                    <a:pt x="3774" y="6624"/>
                    <a:pt x="3770" y="6598"/>
                  </a:cubicBezTo>
                  <a:cubicBezTo>
                    <a:pt x="3764" y="6573"/>
                    <a:pt x="3756" y="6549"/>
                    <a:pt x="3750" y="6523"/>
                  </a:cubicBezTo>
                  <a:cubicBezTo>
                    <a:pt x="3745" y="6498"/>
                    <a:pt x="3740" y="6474"/>
                    <a:pt x="3734" y="6448"/>
                  </a:cubicBezTo>
                  <a:cubicBezTo>
                    <a:pt x="3729" y="6423"/>
                    <a:pt x="3724" y="6399"/>
                    <a:pt x="3718" y="6373"/>
                  </a:cubicBezTo>
                  <a:cubicBezTo>
                    <a:pt x="3713" y="6348"/>
                    <a:pt x="3716" y="6321"/>
                    <a:pt x="3711" y="6297"/>
                  </a:cubicBezTo>
                  <a:cubicBezTo>
                    <a:pt x="3705" y="6272"/>
                    <a:pt x="3699" y="6247"/>
                    <a:pt x="3694" y="6222"/>
                  </a:cubicBezTo>
                  <a:cubicBezTo>
                    <a:pt x="3688" y="6197"/>
                    <a:pt x="3674" y="6174"/>
                    <a:pt x="3669" y="6149"/>
                  </a:cubicBezTo>
                  <a:cubicBezTo>
                    <a:pt x="3664" y="6123"/>
                    <a:pt x="3661" y="6097"/>
                    <a:pt x="3656" y="6074"/>
                  </a:cubicBezTo>
                  <a:cubicBezTo>
                    <a:pt x="3651" y="6048"/>
                    <a:pt x="3645" y="6024"/>
                    <a:pt x="3640" y="5999"/>
                  </a:cubicBezTo>
                  <a:cubicBezTo>
                    <a:pt x="3635" y="5973"/>
                    <a:pt x="3629" y="5949"/>
                    <a:pt x="3624" y="5924"/>
                  </a:cubicBezTo>
                  <a:cubicBezTo>
                    <a:pt x="3619" y="5898"/>
                    <a:pt x="3620" y="5872"/>
                    <a:pt x="3614" y="5848"/>
                  </a:cubicBezTo>
                  <a:cubicBezTo>
                    <a:pt x="3609" y="5822"/>
                    <a:pt x="3606" y="5796"/>
                    <a:pt x="3600" y="5773"/>
                  </a:cubicBezTo>
                  <a:cubicBezTo>
                    <a:pt x="3595" y="5747"/>
                    <a:pt x="3590" y="5722"/>
                    <a:pt x="3584" y="5698"/>
                  </a:cubicBezTo>
                  <a:cubicBezTo>
                    <a:pt x="3579" y="5672"/>
                    <a:pt x="3571" y="5647"/>
                    <a:pt x="3565" y="5623"/>
                  </a:cubicBezTo>
                  <a:cubicBezTo>
                    <a:pt x="3560" y="5597"/>
                    <a:pt x="3545" y="5574"/>
                    <a:pt x="3539" y="5549"/>
                  </a:cubicBezTo>
                  <a:cubicBezTo>
                    <a:pt x="3534" y="5523"/>
                    <a:pt x="3534" y="5497"/>
                    <a:pt x="3529" y="5473"/>
                  </a:cubicBezTo>
                  <a:cubicBezTo>
                    <a:pt x="3523" y="5447"/>
                    <a:pt x="3517" y="5422"/>
                    <a:pt x="3511" y="5398"/>
                  </a:cubicBezTo>
                  <a:cubicBezTo>
                    <a:pt x="3506" y="5372"/>
                    <a:pt x="3495" y="5347"/>
                    <a:pt x="3490" y="5324"/>
                  </a:cubicBezTo>
                  <a:cubicBezTo>
                    <a:pt x="3485" y="5298"/>
                    <a:pt x="3488" y="5271"/>
                    <a:pt x="3483" y="5246"/>
                  </a:cubicBezTo>
                  <a:cubicBezTo>
                    <a:pt x="3477" y="5221"/>
                    <a:pt x="3469" y="5196"/>
                    <a:pt x="3461" y="5173"/>
                  </a:cubicBezTo>
                  <a:cubicBezTo>
                    <a:pt x="3456" y="5147"/>
                    <a:pt x="3450" y="5121"/>
                    <a:pt x="3445" y="5098"/>
                  </a:cubicBezTo>
                  <a:cubicBezTo>
                    <a:pt x="3440" y="5072"/>
                    <a:pt x="3432" y="5047"/>
                    <a:pt x="3426" y="5024"/>
                  </a:cubicBezTo>
                  <a:cubicBezTo>
                    <a:pt x="3418" y="4998"/>
                    <a:pt x="3404" y="4976"/>
                    <a:pt x="3397" y="4951"/>
                  </a:cubicBezTo>
                  <a:cubicBezTo>
                    <a:pt x="3390" y="4926"/>
                    <a:pt x="3390" y="4901"/>
                    <a:pt x="3385" y="4875"/>
                  </a:cubicBezTo>
                  <a:cubicBezTo>
                    <a:pt x="3379" y="4849"/>
                    <a:pt x="3373" y="4826"/>
                    <a:pt x="3367" y="4800"/>
                  </a:cubicBezTo>
                  <a:cubicBezTo>
                    <a:pt x="3359" y="4774"/>
                    <a:pt x="3349" y="4752"/>
                    <a:pt x="3343" y="4726"/>
                  </a:cubicBezTo>
                  <a:cubicBezTo>
                    <a:pt x="3337" y="4701"/>
                    <a:pt x="3333" y="4677"/>
                    <a:pt x="3326" y="4651"/>
                  </a:cubicBezTo>
                  <a:cubicBezTo>
                    <a:pt x="3320" y="4626"/>
                    <a:pt x="3314" y="4602"/>
                    <a:pt x="3308" y="4576"/>
                  </a:cubicBezTo>
                  <a:cubicBezTo>
                    <a:pt x="3300" y="4551"/>
                    <a:pt x="3297" y="4527"/>
                    <a:pt x="3290" y="4501"/>
                  </a:cubicBezTo>
                  <a:cubicBezTo>
                    <a:pt x="3283" y="4478"/>
                    <a:pt x="3274" y="4453"/>
                    <a:pt x="3267" y="4428"/>
                  </a:cubicBezTo>
                  <a:cubicBezTo>
                    <a:pt x="3261" y="4404"/>
                    <a:pt x="3260" y="4377"/>
                    <a:pt x="3252" y="4353"/>
                  </a:cubicBezTo>
                  <a:cubicBezTo>
                    <a:pt x="3246" y="4329"/>
                    <a:pt x="3233" y="4306"/>
                    <a:pt x="3225" y="4280"/>
                  </a:cubicBezTo>
                  <a:cubicBezTo>
                    <a:pt x="3219" y="4257"/>
                    <a:pt x="3219" y="4230"/>
                    <a:pt x="3213" y="4204"/>
                  </a:cubicBezTo>
                  <a:cubicBezTo>
                    <a:pt x="3206" y="4180"/>
                    <a:pt x="3192" y="4156"/>
                    <a:pt x="3186" y="4132"/>
                  </a:cubicBezTo>
                  <a:cubicBezTo>
                    <a:pt x="3179" y="4108"/>
                    <a:pt x="3179" y="4081"/>
                    <a:pt x="3172" y="4056"/>
                  </a:cubicBezTo>
                  <a:cubicBezTo>
                    <a:pt x="3165" y="4032"/>
                    <a:pt x="3160" y="4006"/>
                    <a:pt x="3154" y="3981"/>
                  </a:cubicBezTo>
                  <a:cubicBezTo>
                    <a:pt x="3147" y="3957"/>
                    <a:pt x="3134" y="3932"/>
                    <a:pt x="3128" y="3909"/>
                  </a:cubicBezTo>
                  <a:cubicBezTo>
                    <a:pt x="3122" y="3884"/>
                    <a:pt x="3117" y="3858"/>
                    <a:pt x="3111" y="3834"/>
                  </a:cubicBezTo>
                  <a:cubicBezTo>
                    <a:pt x="3104" y="3809"/>
                    <a:pt x="3094" y="3786"/>
                    <a:pt x="3085" y="3761"/>
                  </a:cubicBezTo>
                  <a:cubicBezTo>
                    <a:pt x="3078" y="3737"/>
                    <a:pt x="3068" y="3713"/>
                    <a:pt x="3062" y="3689"/>
                  </a:cubicBezTo>
                  <a:cubicBezTo>
                    <a:pt x="3053" y="3665"/>
                    <a:pt x="3043" y="3641"/>
                    <a:pt x="3036" y="3616"/>
                  </a:cubicBezTo>
                  <a:cubicBezTo>
                    <a:pt x="3027" y="3593"/>
                    <a:pt x="3031" y="3564"/>
                    <a:pt x="3022" y="3540"/>
                  </a:cubicBezTo>
                  <a:cubicBezTo>
                    <a:pt x="3014" y="3516"/>
                    <a:pt x="3003" y="3493"/>
                    <a:pt x="2994" y="3470"/>
                  </a:cubicBezTo>
                  <a:cubicBezTo>
                    <a:pt x="2987" y="3445"/>
                    <a:pt x="2971" y="3424"/>
                    <a:pt x="2962" y="3400"/>
                  </a:cubicBezTo>
                  <a:cubicBezTo>
                    <a:pt x="2954" y="3375"/>
                    <a:pt x="2951" y="3349"/>
                    <a:pt x="2945" y="3325"/>
                  </a:cubicBezTo>
                  <a:cubicBezTo>
                    <a:pt x="2936" y="3300"/>
                    <a:pt x="2931" y="3275"/>
                    <a:pt x="2923" y="3251"/>
                  </a:cubicBezTo>
                  <a:cubicBezTo>
                    <a:pt x="2915" y="3226"/>
                    <a:pt x="2898" y="3205"/>
                    <a:pt x="2890" y="3182"/>
                  </a:cubicBezTo>
                  <a:cubicBezTo>
                    <a:pt x="2882" y="3157"/>
                    <a:pt x="2880" y="3130"/>
                    <a:pt x="2871" y="3107"/>
                  </a:cubicBezTo>
                  <a:cubicBezTo>
                    <a:pt x="2863" y="3082"/>
                    <a:pt x="2853" y="3058"/>
                    <a:pt x="2844" y="3034"/>
                  </a:cubicBezTo>
                  <a:cubicBezTo>
                    <a:pt x="2837" y="3010"/>
                    <a:pt x="2823" y="2988"/>
                    <a:pt x="2813" y="2963"/>
                  </a:cubicBezTo>
                  <a:cubicBezTo>
                    <a:pt x="2806" y="2939"/>
                    <a:pt x="2802" y="2913"/>
                    <a:pt x="2795" y="2888"/>
                  </a:cubicBezTo>
                  <a:cubicBezTo>
                    <a:pt x="2785" y="2864"/>
                    <a:pt x="2772" y="2843"/>
                    <a:pt x="2763" y="2818"/>
                  </a:cubicBezTo>
                  <a:cubicBezTo>
                    <a:pt x="2753" y="2795"/>
                    <a:pt x="2752" y="2768"/>
                    <a:pt x="2743" y="2743"/>
                  </a:cubicBezTo>
                  <a:cubicBezTo>
                    <a:pt x="2735" y="2720"/>
                    <a:pt x="2727" y="2695"/>
                    <a:pt x="2719" y="2672"/>
                  </a:cubicBezTo>
                  <a:cubicBezTo>
                    <a:pt x="2709" y="2647"/>
                    <a:pt x="2703" y="2621"/>
                    <a:pt x="2693" y="2599"/>
                  </a:cubicBezTo>
                  <a:cubicBezTo>
                    <a:pt x="2683" y="2575"/>
                    <a:pt x="2671" y="2554"/>
                    <a:pt x="2661" y="2529"/>
                  </a:cubicBezTo>
                  <a:cubicBezTo>
                    <a:pt x="2651" y="2506"/>
                    <a:pt x="2636" y="2484"/>
                    <a:pt x="2628" y="2460"/>
                  </a:cubicBezTo>
                  <a:cubicBezTo>
                    <a:pt x="2618" y="2436"/>
                    <a:pt x="2614" y="2410"/>
                    <a:pt x="2603" y="2386"/>
                  </a:cubicBezTo>
                  <a:cubicBezTo>
                    <a:pt x="2594" y="2362"/>
                    <a:pt x="2582" y="2340"/>
                    <a:pt x="2572" y="2315"/>
                  </a:cubicBezTo>
                  <a:cubicBezTo>
                    <a:pt x="2564" y="2291"/>
                    <a:pt x="2551" y="2268"/>
                    <a:pt x="2542" y="2245"/>
                  </a:cubicBezTo>
                  <a:cubicBezTo>
                    <a:pt x="2531" y="2222"/>
                    <a:pt x="2523" y="2197"/>
                    <a:pt x="2512" y="2175"/>
                  </a:cubicBezTo>
                  <a:cubicBezTo>
                    <a:pt x="2501" y="2150"/>
                    <a:pt x="2495" y="2126"/>
                    <a:pt x="2484" y="2104"/>
                  </a:cubicBezTo>
                  <a:cubicBezTo>
                    <a:pt x="2474" y="2079"/>
                    <a:pt x="2465" y="2056"/>
                    <a:pt x="2454" y="2032"/>
                  </a:cubicBezTo>
                  <a:cubicBezTo>
                    <a:pt x="2444" y="2010"/>
                    <a:pt x="2421" y="1991"/>
                    <a:pt x="2410" y="1968"/>
                  </a:cubicBezTo>
                  <a:cubicBezTo>
                    <a:pt x="2400" y="1945"/>
                    <a:pt x="2395" y="1919"/>
                    <a:pt x="2385" y="1896"/>
                  </a:cubicBezTo>
                  <a:cubicBezTo>
                    <a:pt x="2374" y="1874"/>
                    <a:pt x="2363" y="1849"/>
                    <a:pt x="2353" y="1827"/>
                  </a:cubicBezTo>
                  <a:cubicBezTo>
                    <a:pt x="2342" y="1804"/>
                    <a:pt x="2325" y="1784"/>
                    <a:pt x="2313" y="1761"/>
                  </a:cubicBezTo>
                  <a:cubicBezTo>
                    <a:pt x="2301" y="1738"/>
                    <a:pt x="2291" y="1714"/>
                    <a:pt x="2280" y="1692"/>
                  </a:cubicBezTo>
                  <a:cubicBezTo>
                    <a:pt x="2267" y="1668"/>
                    <a:pt x="2265" y="1640"/>
                    <a:pt x="2253" y="1619"/>
                  </a:cubicBezTo>
                  <a:cubicBezTo>
                    <a:pt x="2240" y="1596"/>
                    <a:pt x="2224" y="1576"/>
                    <a:pt x="2212" y="1553"/>
                  </a:cubicBezTo>
                  <a:cubicBezTo>
                    <a:pt x="2200" y="1531"/>
                    <a:pt x="2183" y="1511"/>
                    <a:pt x="2170" y="1489"/>
                  </a:cubicBezTo>
                  <a:cubicBezTo>
                    <a:pt x="2159" y="1467"/>
                    <a:pt x="2153" y="1440"/>
                    <a:pt x="2141" y="1418"/>
                  </a:cubicBezTo>
                  <a:cubicBezTo>
                    <a:pt x="2128" y="1395"/>
                    <a:pt x="2106" y="1379"/>
                    <a:pt x="2093" y="1357"/>
                  </a:cubicBezTo>
                  <a:cubicBezTo>
                    <a:pt x="2079" y="1335"/>
                    <a:pt x="2063" y="1315"/>
                    <a:pt x="2050" y="1293"/>
                  </a:cubicBezTo>
                  <a:cubicBezTo>
                    <a:pt x="2037" y="1272"/>
                    <a:pt x="2035" y="1243"/>
                    <a:pt x="2023" y="1221"/>
                  </a:cubicBezTo>
                  <a:cubicBezTo>
                    <a:pt x="2009" y="1200"/>
                    <a:pt x="1990" y="1181"/>
                    <a:pt x="1977" y="1159"/>
                  </a:cubicBezTo>
                  <a:cubicBezTo>
                    <a:pt x="1964" y="1138"/>
                    <a:pt x="1949" y="1116"/>
                    <a:pt x="1934" y="1095"/>
                  </a:cubicBezTo>
                  <a:cubicBezTo>
                    <a:pt x="1919" y="1074"/>
                    <a:pt x="1908" y="1051"/>
                    <a:pt x="1894" y="1030"/>
                  </a:cubicBezTo>
                  <a:cubicBezTo>
                    <a:pt x="1879" y="1008"/>
                    <a:pt x="1864" y="988"/>
                    <a:pt x="1849" y="966"/>
                  </a:cubicBezTo>
                  <a:cubicBezTo>
                    <a:pt x="1835" y="945"/>
                    <a:pt x="1820" y="926"/>
                    <a:pt x="1805" y="905"/>
                  </a:cubicBezTo>
                  <a:cubicBezTo>
                    <a:pt x="1790" y="885"/>
                    <a:pt x="1768" y="869"/>
                    <a:pt x="1752" y="849"/>
                  </a:cubicBezTo>
                  <a:cubicBezTo>
                    <a:pt x="1736" y="829"/>
                    <a:pt x="1725" y="805"/>
                    <a:pt x="1709" y="784"/>
                  </a:cubicBezTo>
                  <a:cubicBezTo>
                    <a:pt x="1693" y="765"/>
                    <a:pt x="1672" y="749"/>
                    <a:pt x="1655" y="730"/>
                  </a:cubicBezTo>
                  <a:cubicBezTo>
                    <a:pt x="1639" y="709"/>
                    <a:pt x="1623" y="690"/>
                    <a:pt x="1607" y="671"/>
                  </a:cubicBezTo>
                  <a:cubicBezTo>
                    <a:pt x="1590" y="653"/>
                    <a:pt x="1574" y="632"/>
                    <a:pt x="1557" y="615"/>
                  </a:cubicBezTo>
                  <a:cubicBezTo>
                    <a:pt x="1538" y="596"/>
                    <a:pt x="1520" y="579"/>
                    <a:pt x="1501" y="562"/>
                  </a:cubicBezTo>
                  <a:cubicBezTo>
                    <a:pt x="1483" y="542"/>
                    <a:pt x="1461" y="530"/>
                    <a:pt x="1442" y="513"/>
                  </a:cubicBezTo>
                  <a:cubicBezTo>
                    <a:pt x="1424" y="495"/>
                    <a:pt x="1415" y="467"/>
                    <a:pt x="1397" y="450"/>
                  </a:cubicBezTo>
                  <a:cubicBezTo>
                    <a:pt x="1378" y="433"/>
                    <a:pt x="1359" y="415"/>
                    <a:pt x="1339" y="399"/>
                  </a:cubicBezTo>
                  <a:cubicBezTo>
                    <a:pt x="1319" y="383"/>
                    <a:pt x="1294" y="374"/>
                    <a:pt x="1274" y="359"/>
                  </a:cubicBezTo>
                  <a:cubicBezTo>
                    <a:pt x="1254" y="343"/>
                    <a:pt x="1236" y="323"/>
                    <a:pt x="1216" y="308"/>
                  </a:cubicBezTo>
                  <a:cubicBezTo>
                    <a:pt x="1195" y="294"/>
                    <a:pt x="1173" y="280"/>
                    <a:pt x="1152" y="265"/>
                  </a:cubicBezTo>
                  <a:cubicBezTo>
                    <a:pt x="1130" y="251"/>
                    <a:pt x="1107" y="242"/>
                    <a:pt x="1085" y="229"/>
                  </a:cubicBezTo>
                  <a:cubicBezTo>
                    <a:pt x="1064" y="216"/>
                    <a:pt x="1046" y="195"/>
                    <a:pt x="1023" y="182"/>
                  </a:cubicBezTo>
                  <a:cubicBezTo>
                    <a:pt x="1001" y="171"/>
                    <a:pt x="976" y="162"/>
                    <a:pt x="954" y="150"/>
                  </a:cubicBezTo>
                  <a:cubicBezTo>
                    <a:pt x="931" y="140"/>
                    <a:pt x="909" y="129"/>
                    <a:pt x="884" y="118"/>
                  </a:cubicBezTo>
                  <a:cubicBezTo>
                    <a:pt x="860" y="107"/>
                    <a:pt x="835" y="104"/>
                    <a:pt x="810" y="97"/>
                  </a:cubicBezTo>
                  <a:cubicBezTo>
                    <a:pt x="787" y="87"/>
                    <a:pt x="764" y="76"/>
                    <a:pt x="739" y="70"/>
                  </a:cubicBezTo>
                  <a:cubicBezTo>
                    <a:pt x="716" y="61"/>
                    <a:pt x="692" y="50"/>
                    <a:pt x="668" y="44"/>
                  </a:cubicBezTo>
                  <a:cubicBezTo>
                    <a:pt x="643" y="38"/>
                    <a:pt x="616" y="39"/>
                    <a:pt x="591" y="33"/>
                  </a:cubicBezTo>
                  <a:cubicBezTo>
                    <a:pt x="566" y="28"/>
                    <a:pt x="542" y="16"/>
                    <a:pt x="518" y="12"/>
                  </a:cubicBezTo>
                  <a:cubicBezTo>
                    <a:pt x="512" y="11"/>
                    <a:pt x="506" y="11"/>
                    <a:pt x="500" y="11"/>
                  </a:cubicBezTo>
                  <a:cubicBezTo>
                    <a:pt x="483" y="11"/>
                    <a:pt x="467" y="14"/>
                    <a:pt x="451" y="14"/>
                  </a:cubicBezTo>
                  <a:cubicBezTo>
                    <a:pt x="447" y="14"/>
                    <a:pt x="444" y="13"/>
                    <a:pt x="441" y="13"/>
                  </a:cubicBezTo>
                  <a:cubicBezTo>
                    <a:pt x="416" y="12"/>
                    <a:pt x="390" y="12"/>
                    <a:pt x="365" y="11"/>
                  </a:cubicBezTo>
                  <a:cubicBezTo>
                    <a:pt x="340" y="11"/>
                    <a:pt x="316" y="0"/>
                    <a:pt x="292" y="0"/>
                  </a:cubicBezTo>
                  <a:close/>
                </a:path>
              </a:pathLst>
            </a:custGeom>
            <a:solidFill>
              <a:srgbClr val="FF6A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3"/>
            <p:cNvSpPr/>
            <p:nvPr/>
          </p:nvSpPr>
          <p:spPr>
            <a:xfrm>
              <a:off x="4477325" y="3282275"/>
              <a:ext cx="175575" cy="412250"/>
            </a:xfrm>
            <a:custGeom>
              <a:rect b="b" l="l" r="r" t="t"/>
              <a:pathLst>
                <a:path extrusionOk="0" h="16490" w="7023">
                  <a:moveTo>
                    <a:pt x="2125" y="0"/>
                  </a:moveTo>
                  <a:cubicBezTo>
                    <a:pt x="2121" y="0"/>
                    <a:pt x="2117" y="1"/>
                    <a:pt x="2114" y="1"/>
                  </a:cubicBezTo>
                  <a:cubicBezTo>
                    <a:pt x="2089" y="4"/>
                    <a:pt x="2064" y="9"/>
                    <a:pt x="2038" y="13"/>
                  </a:cubicBezTo>
                  <a:cubicBezTo>
                    <a:pt x="2012" y="17"/>
                    <a:pt x="1989" y="23"/>
                    <a:pt x="1963" y="29"/>
                  </a:cubicBezTo>
                  <a:cubicBezTo>
                    <a:pt x="1937" y="34"/>
                    <a:pt x="1914" y="39"/>
                    <a:pt x="1888" y="47"/>
                  </a:cubicBezTo>
                  <a:cubicBezTo>
                    <a:pt x="1864" y="53"/>
                    <a:pt x="1839" y="59"/>
                    <a:pt x="1814" y="66"/>
                  </a:cubicBezTo>
                  <a:cubicBezTo>
                    <a:pt x="1790" y="75"/>
                    <a:pt x="1768" y="87"/>
                    <a:pt x="1743" y="96"/>
                  </a:cubicBezTo>
                  <a:cubicBezTo>
                    <a:pt x="1720" y="106"/>
                    <a:pt x="1695" y="113"/>
                    <a:pt x="1673" y="125"/>
                  </a:cubicBezTo>
                  <a:cubicBezTo>
                    <a:pt x="1650" y="136"/>
                    <a:pt x="1624" y="143"/>
                    <a:pt x="1602" y="155"/>
                  </a:cubicBezTo>
                  <a:cubicBezTo>
                    <a:pt x="1578" y="167"/>
                    <a:pt x="1557" y="182"/>
                    <a:pt x="1535" y="194"/>
                  </a:cubicBezTo>
                  <a:cubicBezTo>
                    <a:pt x="1514" y="208"/>
                    <a:pt x="1498" y="231"/>
                    <a:pt x="1477" y="245"/>
                  </a:cubicBezTo>
                  <a:cubicBezTo>
                    <a:pt x="1455" y="258"/>
                    <a:pt x="1427" y="262"/>
                    <a:pt x="1406" y="277"/>
                  </a:cubicBezTo>
                  <a:cubicBezTo>
                    <a:pt x="1386" y="291"/>
                    <a:pt x="1366" y="309"/>
                    <a:pt x="1346" y="323"/>
                  </a:cubicBezTo>
                  <a:cubicBezTo>
                    <a:pt x="1326" y="339"/>
                    <a:pt x="1307" y="355"/>
                    <a:pt x="1287" y="374"/>
                  </a:cubicBezTo>
                  <a:cubicBezTo>
                    <a:pt x="1267" y="390"/>
                    <a:pt x="1245" y="404"/>
                    <a:pt x="1227" y="420"/>
                  </a:cubicBezTo>
                  <a:cubicBezTo>
                    <a:pt x="1208" y="438"/>
                    <a:pt x="1197" y="465"/>
                    <a:pt x="1179" y="482"/>
                  </a:cubicBezTo>
                  <a:cubicBezTo>
                    <a:pt x="1160" y="499"/>
                    <a:pt x="1141" y="515"/>
                    <a:pt x="1122" y="534"/>
                  </a:cubicBezTo>
                  <a:cubicBezTo>
                    <a:pt x="1104" y="551"/>
                    <a:pt x="1085" y="569"/>
                    <a:pt x="1067" y="588"/>
                  </a:cubicBezTo>
                  <a:cubicBezTo>
                    <a:pt x="1050" y="606"/>
                    <a:pt x="1035" y="627"/>
                    <a:pt x="1018" y="647"/>
                  </a:cubicBezTo>
                  <a:cubicBezTo>
                    <a:pt x="1000" y="665"/>
                    <a:pt x="978" y="680"/>
                    <a:pt x="961" y="698"/>
                  </a:cubicBezTo>
                  <a:cubicBezTo>
                    <a:pt x="944" y="717"/>
                    <a:pt x="924" y="733"/>
                    <a:pt x="908" y="754"/>
                  </a:cubicBezTo>
                  <a:cubicBezTo>
                    <a:pt x="892" y="773"/>
                    <a:pt x="885" y="800"/>
                    <a:pt x="869" y="820"/>
                  </a:cubicBezTo>
                  <a:cubicBezTo>
                    <a:pt x="853" y="841"/>
                    <a:pt x="827" y="852"/>
                    <a:pt x="811" y="873"/>
                  </a:cubicBezTo>
                  <a:cubicBezTo>
                    <a:pt x="795" y="893"/>
                    <a:pt x="785" y="917"/>
                    <a:pt x="770" y="937"/>
                  </a:cubicBezTo>
                  <a:cubicBezTo>
                    <a:pt x="756" y="957"/>
                    <a:pt x="746" y="982"/>
                    <a:pt x="730" y="1002"/>
                  </a:cubicBezTo>
                  <a:cubicBezTo>
                    <a:pt x="715" y="1024"/>
                    <a:pt x="692" y="1039"/>
                    <a:pt x="677" y="1060"/>
                  </a:cubicBezTo>
                  <a:cubicBezTo>
                    <a:pt x="663" y="1082"/>
                    <a:pt x="649" y="1102"/>
                    <a:pt x="634" y="1123"/>
                  </a:cubicBezTo>
                  <a:cubicBezTo>
                    <a:pt x="619" y="1145"/>
                    <a:pt x="609" y="1168"/>
                    <a:pt x="596" y="1190"/>
                  </a:cubicBezTo>
                  <a:cubicBezTo>
                    <a:pt x="582" y="1211"/>
                    <a:pt x="563" y="1230"/>
                    <a:pt x="549" y="1252"/>
                  </a:cubicBezTo>
                  <a:cubicBezTo>
                    <a:pt x="536" y="1273"/>
                    <a:pt x="526" y="1298"/>
                    <a:pt x="513" y="1319"/>
                  </a:cubicBezTo>
                  <a:cubicBezTo>
                    <a:pt x="500" y="1341"/>
                    <a:pt x="490" y="1365"/>
                    <a:pt x="477" y="1388"/>
                  </a:cubicBezTo>
                  <a:cubicBezTo>
                    <a:pt x="463" y="1410"/>
                    <a:pt x="448" y="1431"/>
                    <a:pt x="435" y="1452"/>
                  </a:cubicBezTo>
                  <a:cubicBezTo>
                    <a:pt x="421" y="1475"/>
                    <a:pt x="405" y="1495"/>
                    <a:pt x="394" y="1516"/>
                  </a:cubicBezTo>
                  <a:cubicBezTo>
                    <a:pt x="382" y="1539"/>
                    <a:pt x="367" y="1560"/>
                    <a:pt x="355" y="1582"/>
                  </a:cubicBezTo>
                  <a:cubicBezTo>
                    <a:pt x="343" y="1605"/>
                    <a:pt x="339" y="1632"/>
                    <a:pt x="327" y="1655"/>
                  </a:cubicBezTo>
                  <a:cubicBezTo>
                    <a:pt x="314" y="1677"/>
                    <a:pt x="298" y="1698"/>
                    <a:pt x="288" y="1720"/>
                  </a:cubicBezTo>
                  <a:cubicBezTo>
                    <a:pt x="276" y="1742"/>
                    <a:pt x="263" y="1766"/>
                    <a:pt x="252" y="1787"/>
                  </a:cubicBezTo>
                  <a:cubicBezTo>
                    <a:pt x="239" y="1810"/>
                    <a:pt x="227" y="1832"/>
                    <a:pt x="216" y="1854"/>
                  </a:cubicBezTo>
                  <a:cubicBezTo>
                    <a:pt x="204" y="1879"/>
                    <a:pt x="194" y="1901"/>
                    <a:pt x="184" y="1924"/>
                  </a:cubicBezTo>
                  <a:cubicBezTo>
                    <a:pt x="173" y="1948"/>
                    <a:pt x="167" y="1973"/>
                    <a:pt x="156" y="1996"/>
                  </a:cubicBezTo>
                  <a:cubicBezTo>
                    <a:pt x="145" y="2020"/>
                    <a:pt x="140" y="2046"/>
                    <a:pt x="130" y="2068"/>
                  </a:cubicBezTo>
                  <a:cubicBezTo>
                    <a:pt x="119" y="2093"/>
                    <a:pt x="108" y="2115"/>
                    <a:pt x="97" y="2138"/>
                  </a:cubicBezTo>
                  <a:cubicBezTo>
                    <a:pt x="86" y="2163"/>
                    <a:pt x="72" y="2185"/>
                    <a:pt x="63" y="2206"/>
                  </a:cubicBezTo>
                  <a:cubicBezTo>
                    <a:pt x="52" y="2233"/>
                    <a:pt x="51" y="2260"/>
                    <a:pt x="43" y="2280"/>
                  </a:cubicBezTo>
                  <a:cubicBezTo>
                    <a:pt x="25" y="2325"/>
                    <a:pt x="1" y="2310"/>
                    <a:pt x="2" y="2348"/>
                  </a:cubicBezTo>
                  <a:cubicBezTo>
                    <a:pt x="4" y="2387"/>
                    <a:pt x="22" y="2384"/>
                    <a:pt x="29" y="2422"/>
                  </a:cubicBezTo>
                  <a:cubicBezTo>
                    <a:pt x="38" y="2459"/>
                    <a:pt x="24" y="2462"/>
                    <a:pt x="33" y="2501"/>
                  </a:cubicBezTo>
                  <a:cubicBezTo>
                    <a:pt x="40" y="2538"/>
                    <a:pt x="50" y="2537"/>
                    <a:pt x="57" y="2575"/>
                  </a:cubicBezTo>
                  <a:cubicBezTo>
                    <a:pt x="66" y="2612"/>
                    <a:pt x="61" y="2613"/>
                    <a:pt x="68" y="2651"/>
                  </a:cubicBezTo>
                  <a:cubicBezTo>
                    <a:pt x="77" y="2688"/>
                    <a:pt x="83" y="2687"/>
                    <a:pt x="92" y="2725"/>
                  </a:cubicBezTo>
                  <a:cubicBezTo>
                    <a:pt x="99" y="2762"/>
                    <a:pt x="98" y="2762"/>
                    <a:pt x="106" y="2800"/>
                  </a:cubicBezTo>
                  <a:cubicBezTo>
                    <a:pt x="114" y="2837"/>
                    <a:pt x="104" y="2839"/>
                    <a:pt x="113" y="2877"/>
                  </a:cubicBezTo>
                  <a:cubicBezTo>
                    <a:pt x="121" y="2914"/>
                    <a:pt x="119" y="2914"/>
                    <a:pt x="127" y="2953"/>
                  </a:cubicBezTo>
                  <a:cubicBezTo>
                    <a:pt x="136" y="2990"/>
                    <a:pt x="145" y="2989"/>
                    <a:pt x="153" y="3027"/>
                  </a:cubicBezTo>
                  <a:cubicBezTo>
                    <a:pt x="161" y="3064"/>
                    <a:pt x="162" y="3064"/>
                    <a:pt x="170" y="3102"/>
                  </a:cubicBezTo>
                  <a:cubicBezTo>
                    <a:pt x="178" y="3139"/>
                    <a:pt x="177" y="3140"/>
                    <a:pt x="184" y="3178"/>
                  </a:cubicBezTo>
                  <a:cubicBezTo>
                    <a:pt x="191" y="3215"/>
                    <a:pt x="184" y="3217"/>
                    <a:pt x="191" y="3256"/>
                  </a:cubicBezTo>
                  <a:cubicBezTo>
                    <a:pt x="200" y="3293"/>
                    <a:pt x="199" y="3295"/>
                    <a:pt x="205" y="3332"/>
                  </a:cubicBezTo>
                  <a:cubicBezTo>
                    <a:pt x="213" y="3370"/>
                    <a:pt x="225" y="3367"/>
                    <a:pt x="233" y="3406"/>
                  </a:cubicBezTo>
                  <a:cubicBezTo>
                    <a:pt x="242" y="3443"/>
                    <a:pt x="242" y="3443"/>
                    <a:pt x="249" y="3482"/>
                  </a:cubicBezTo>
                  <a:cubicBezTo>
                    <a:pt x="258" y="3519"/>
                    <a:pt x="254" y="3521"/>
                    <a:pt x="263" y="3558"/>
                  </a:cubicBezTo>
                  <a:cubicBezTo>
                    <a:pt x="270" y="3596"/>
                    <a:pt x="261" y="3599"/>
                    <a:pt x="269" y="3636"/>
                  </a:cubicBezTo>
                  <a:cubicBezTo>
                    <a:pt x="277" y="3674"/>
                    <a:pt x="287" y="3673"/>
                    <a:pt x="295" y="3710"/>
                  </a:cubicBezTo>
                  <a:cubicBezTo>
                    <a:pt x="303" y="3748"/>
                    <a:pt x="304" y="3748"/>
                    <a:pt x="312" y="3785"/>
                  </a:cubicBezTo>
                  <a:cubicBezTo>
                    <a:pt x="320" y="3823"/>
                    <a:pt x="308" y="3825"/>
                    <a:pt x="317" y="3862"/>
                  </a:cubicBezTo>
                  <a:cubicBezTo>
                    <a:pt x="324" y="3900"/>
                    <a:pt x="330" y="3899"/>
                    <a:pt x="338" y="3937"/>
                  </a:cubicBezTo>
                  <a:cubicBezTo>
                    <a:pt x="345" y="3975"/>
                    <a:pt x="345" y="3975"/>
                    <a:pt x="354" y="4013"/>
                  </a:cubicBezTo>
                  <a:cubicBezTo>
                    <a:pt x="362" y="4051"/>
                    <a:pt x="363" y="4051"/>
                    <a:pt x="371" y="4088"/>
                  </a:cubicBezTo>
                  <a:cubicBezTo>
                    <a:pt x="379" y="4126"/>
                    <a:pt x="370" y="4129"/>
                    <a:pt x="378" y="4166"/>
                  </a:cubicBezTo>
                  <a:cubicBezTo>
                    <a:pt x="386" y="4204"/>
                    <a:pt x="389" y="4204"/>
                    <a:pt x="398" y="4241"/>
                  </a:cubicBezTo>
                  <a:cubicBezTo>
                    <a:pt x="405" y="4279"/>
                    <a:pt x="414" y="4278"/>
                    <a:pt x="421" y="4315"/>
                  </a:cubicBezTo>
                  <a:cubicBezTo>
                    <a:pt x="430" y="4353"/>
                    <a:pt x="425" y="4354"/>
                    <a:pt x="432" y="4392"/>
                  </a:cubicBezTo>
                  <a:cubicBezTo>
                    <a:pt x="441" y="4430"/>
                    <a:pt x="446" y="4429"/>
                    <a:pt x="454" y="4467"/>
                  </a:cubicBezTo>
                  <a:cubicBezTo>
                    <a:pt x="462" y="4505"/>
                    <a:pt x="450" y="4508"/>
                    <a:pt x="458" y="4547"/>
                  </a:cubicBezTo>
                  <a:cubicBezTo>
                    <a:pt x="466" y="4584"/>
                    <a:pt x="464" y="4584"/>
                    <a:pt x="473" y="4623"/>
                  </a:cubicBezTo>
                  <a:cubicBezTo>
                    <a:pt x="480" y="4660"/>
                    <a:pt x="486" y="4660"/>
                    <a:pt x="494" y="4698"/>
                  </a:cubicBezTo>
                  <a:cubicBezTo>
                    <a:pt x="502" y="4735"/>
                    <a:pt x="502" y="4735"/>
                    <a:pt x="510" y="4774"/>
                  </a:cubicBezTo>
                  <a:cubicBezTo>
                    <a:pt x="518" y="4811"/>
                    <a:pt x="523" y="4811"/>
                    <a:pt x="532" y="4849"/>
                  </a:cubicBezTo>
                  <a:cubicBezTo>
                    <a:pt x="539" y="4886"/>
                    <a:pt x="532" y="4889"/>
                    <a:pt x="539" y="4927"/>
                  </a:cubicBezTo>
                  <a:cubicBezTo>
                    <a:pt x="548" y="4964"/>
                    <a:pt x="555" y="4963"/>
                    <a:pt x="564" y="5001"/>
                  </a:cubicBezTo>
                  <a:cubicBezTo>
                    <a:pt x="571" y="5038"/>
                    <a:pt x="576" y="5038"/>
                    <a:pt x="584" y="5076"/>
                  </a:cubicBezTo>
                  <a:cubicBezTo>
                    <a:pt x="592" y="5113"/>
                    <a:pt x="582" y="5115"/>
                    <a:pt x="591" y="5153"/>
                  </a:cubicBezTo>
                  <a:cubicBezTo>
                    <a:pt x="598" y="5190"/>
                    <a:pt x="606" y="5189"/>
                    <a:pt x="613" y="5228"/>
                  </a:cubicBezTo>
                  <a:cubicBezTo>
                    <a:pt x="622" y="5265"/>
                    <a:pt x="614" y="5266"/>
                    <a:pt x="623" y="5306"/>
                  </a:cubicBezTo>
                  <a:cubicBezTo>
                    <a:pt x="630" y="5345"/>
                    <a:pt x="635" y="5344"/>
                    <a:pt x="643" y="5381"/>
                  </a:cubicBezTo>
                  <a:cubicBezTo>
                    <a:pt x="651" y="5420"/>
                    <a:pt x="638" y="5424"/>
                    <a:pt x="656" y="5458"/>
                  </a:cubicBezTo>
                  <a:cubicBezTo>
                    <a:pt x="660" y="5465"/>
                    <a:pt x="662" y="5468"/>
                    <a:pt x="664" y="5468"/>
                  </a:cubicBezTo>
                  <a:cubicBezTo>
                    <a:pt x="672" y="5468"/>
                    <a:pt x="671" y="5423"/>
                    <a:pt x="687" y="5388"/>
                  </a:cubicBezTo>
                  <a:cubicBezTo>
                    <a:pt x="697" y="5368"/>
                    <a:pt x="703" y="5344"/>
                    <a:pt x="716" y="5317"/>
                  </a:cubicBezTo>
                  <a:cubicBezTo>
                    <a:pt x="726" y="5295"/>
                    <a:pt x="746" y="5277"/>
                    <a:pt x="758" y="5253"/>
                  </a:cubicBezTo>
                  <a:cubicBezTo>
                    <a:pt x="769" y="5231"/>
                    <a:pt x="773" y="5205"/>
                    <a:pt x="785" y="5181"/>
                  </a:cubicBezTo>
                  <a:cubicBezTo>
                    <a:pt x="795" y="5159"/>
                    <a:pt x="806" y="5137"/>
                    <a:pt x="817" y="5113"/>
                  </a:cubicBezTo>
                  <a:cubicBezTo>
                    <a:pt x="827" y="5092"/>
                    <a:pt x="837" y="5067"/>
                    <a:pt x="849" y="5044"/>
                  </a:cubicBezTo>
                  <a:cubicBezTo>
                    <a:pt x="860" y="5022"/>
                    <a:pt x="874" y="4999"/>
                    <a:pt x="885" y="4976"/>
                  </a:cubicBezTo>
                  <a:cubicBezTo>
                    <a:pt x="896" y="4955"/>
                    <a:pt x="906" y="4931"/>
                    <a:pt x="917" y="4907"/>
                  </a:cubicBezTo>
                  <a:cubicBezTo>
                    <a:pt x="928" y="4885"/>
                    <a:pt x="941" y="4863"/>
                    <a:pt x="954" y="4840"/>
                  </a:cubicBezTo>
                  <a:cubicBezTo>
                    <a:pt x="966" y="4819"/>
                    <a:pt x="978" y="4797"/>
                    <a:pt x="991" y="4774"/>
                  </a:cubicBezTo>
                  <a:cubicBezTo>
                    <a:pt x="1003" y="4752"/>
                    <a:pt x="1011" y="4728"/>
                    <a:pt x="1023" y="4704"/>
                  </a:cubicBezTo>
                  <a:cubicBezTo>
                    <a:pt x="1035" y="4683"/>
                    <a:pt x="1053" y="4663"/>
                    <a:pt x="1066" y="4642"/>
                  </a:cubicBezTo>
                  <a:cubicBezTo>
                    <a:pt x="1078" y="4621"/>
                    <a:pt x="1083" y="4594"/>
                    <a:pt x="1095" y="4570"/>
                  </a:cubicBezTo>
                  <a:cubicBezTo>
                    <a:pt x="1107" y="4549"/>
                    <a:pt x="1132" y="4533"/>
                    <a:pt x="1143" y="4510"/>
                  </a:cubicBezTo>
                  <a:cubicBezTo>
                    <a:pt x="1155" y="4489"/>
                    <a:pt x="1158" y="4461"/>
                    <a:pt x="1170" y="4439"/>
                  </a:cubicBezTo>
                  <a:cubicBezTo>
                    <a:pt x="1182" y="4417"/>
                    <a:pt x="1202" y="4399"/>
                    <a:pt x="1216" y="4376"/>
                  </a:cubicBezTo>
                  <a:cubicBezTo>
                    <a:pt x="1228" y="4355"/>
                    <a:pt x="1241" y="4334"/>
                    <a:pt x="1255" y="4311"/>
                  </a:cubicBezTo>
                  <a:cubicBezTo>
                    <a:pt x="1267" y="4290"/>
                    <a:pt x="1268" y="4260"/>
                    <a:pt x="1282" y="4238"/>
                  </a:cubicBezTo>
                  <a:cubicBezTo>
                    <a:pt x="1293" y="4217"/>
                    <a:pt x="1316" y="4200"/>
                    <a:pt x="1330" y="4178"/>
                  </a:cubicBezTo>
                  <a:cubicBezTo>
                    <a:pt x="1343" y="4157"/>
                    <a:pt x="1353" y="4134"/>
                    <a:pt x="1367" y="4112"/>
                  </a:cubicBezTo>
                  <a:cubicBezTo>
                    <a:pt x="1380" y="4090"/>
                    <a:pt x="1389" y="4065"/>
                    <a:pt x="1402" y="4043"/>
                  </a:cubicBezTo>
                  <a:cubicBezTo>
                    <a:pt x="1416" y="4022"/>
                    <a:pt x="1436" y="4005"/>
                    <a:pt x="1449" y="3983"/>
                  </a:cubicBezTo>
                  <a:cubicBezTo>
                    <a:pt x="1463" y="3962"/>
                    <a:pt x="1479" y="3942"/>
                    <a:pt x="1492" y="3920"/>
                  </a:cubicBezTo>
                  <a:cubicBezTo>
                    <a:pt x="1505" y="3899"/>
                    <a:pt x="1508" y="3871"/>
                    <a:pt x="1522" y="3849"/>
                  </a:cubicBezTo>
                  <a:cubicBezTo>
                    <a:pt x="1534" y="3828"/>
                    <a:pt x="1549" y="3808"/>
                    <a:pt x="1564" y="3786"/>
                  </a:cubicBezTo>
                  <a:cubicBezTo>
                    <a:pt x="1577" y="3765"/>
                    <a:pt x="1602" y="3750"/>
                    <a:pt x="1615" y="3728"/>
                  </a:cubicBezTo>
                  <a:cubicBezTo>
                    <a:pt x="1630" y="3707"/>
                    <a:pt x="1632" y="3679"/>
                    <a:pt x="1646" y="3658"/>
                  </a:cubicBezTo>
                  <a:cubicBezTo>
                    <a:pt x="1661" y="3636"/>
                    <a:pt x="1675" y="3616"/>
                    <a:pt x="1690" y="3594"/>
                  </a:cubicBezTo>
                  <a:cubicBezTo>
                    <a:pt x="1705" y="3573"/>
                    <a:pt x="1723" y="3556"/>
                    <a:pt x="1738" y="3534"/>
                  </a:cubicBezTo>
                  <a:cubicBezTo>
                    <a:pt x="1753" y="3514"/>
                    <a:pt x="1775" y="3499"/>
                    <a:pt x="1790" y="3478"/>
                  </a:cubicBezTo>
                  <a:cubicBezTo>
                    <a:pt x="1805" y="3458"/>
                    <a:pt x="1814" y="3433"/>
                    <a:pt x="1830" y="3412"/>
                  </a:cubicBezTo>
                  <a:cubicBezTo>
                    <a:pt x="1845" y="3392"/>
                    <a:pt x="1856" y="3368"/>
                    <a:pt x="1872" y="3348"/>
                  </a:cubicBezTo>
                  <a:cubicBezTo>
                    <a:pt x="1888" y="3328"/>
                    <a:pt x="1913" y="3315"/>
                    <a:pt x="1929" y="3296"/>
                  </a:cubicBezTo>
                  <a:cubicBezTo>
                    <a:pt x="1945" y="3276"/>
                    <a:pt x="1951" y="3250"/>
                    <a:pt x="1967" y="3229"/>
                  </a:cubicBezTo>
                  <a:cubicBezTo>
                    <a:pt x="1983" y="3209"/>
                    <a:pt x="2009" y="3197"/>
                    <a:pt x="2025" y="3178"/>
                  </a:cubicBezTo>
                  <a:cubicBezTo>
                    <a:pt x="2041" y="3159"/>
                    <a:pt x="2047" y="3132"/>
                    <a:pt x="2065" y="3111"/>
                  </a:cubicBezTo>
                  <a:cubicBezTo>
                    <a:pt x="2082" y="3092"/>
                    <a:pt x="2100" y="3074"/>
                    <a:pt x="2116" y="3055"/>
                  </a:cubicBezTo>
                  <a:cubicBezTo>
                    <a:pt x="2133" y="3036"/>
                    <a:pt x="2159" y="3026"/>
                    <a:pt x="2176" y="3006"/>
                  </a:cubicBezTo>
                  <a:cubicBezTo>
                    <a:pt x="2193" y="2988"/>
                    <a:pt x="2208" y="2967"/>
                    <a:pt x="2225" y="2948"/>
                  </a:cubicBezTo>
                  <a:cubicBezTo>
                    <a:pt x="2242" y="2929"/>
                    <a:pt x="2264" y="2915"/>
                    <a:pt x="2283" y="2898"/>
                  </a:cubicBezTo>
                  <a:cubicBezTo>
                    <a:pt x="2301" y="2881"/>
                    <a:pt x="2312" y="2855"/>
                    <a:pt x="2331" y="2838"/>
                  </a:cubicBezTo>
                  <a:lnTo>
                    <a:pt x="2387" y="2786"/>
                  </a:lnTo>
                  <a:cubicBezTo>
                    <a:pt x="2406" y="2769"/>
                    <a:pt x="2432" y="2759"/>
                    <a:pt x="2451" y="2743"/>
                  </a:cubicBezTo>
                  <a:cubicBezTo>
                    <a:pt x="2472" y="2727"/>
                    <a:pt x="2488" y="2707"/>
                    <a:pt x="2508" y="2693"/>
                  </a:cubicBezTo>
                  <a:cubicBezTo>
                    <a:pt x="2528" y="2677"/>
                    <a:pt x="2547" y="2658"/>
                    <a:pt x="2567" y="2644"/>
                  </a:cubicBezTo>
                  <a:cubicBezTo>
                    <a:pt x="2588" y="2629"/>
                    <a:pt x="2614" y="2623"/>
                    <a:pt x="2636" y="2609"/>
                  </a:cubicBezTo>
                  <a:cubicBezTo>
                    <a:pt x="2657" y="2596"/>
                    <a:pt x="2676" y="2578"/>
                    <a:pt x="2698" y="2566"/>
                  </a:cubicBezTo>
                  <a:cubicBezTo>
                    <a:pt x="2721" y="2554"/>
                    <a:pt x="2743" y="2539"/>
                    <a:pt x="2764" y="2528"/>
                  </a:cubicBezTo>
                  <a:cubicBezTo>
                    <a:pt x="2787" y="2517"/>
                    <a:pt x="2814" y="2514"/>
                    <a:pt x="2837" y="2505"/>
                  </a:cubicBezTo>
                  <a:cubicBezTo>
                    <a:pt x="2862" y="2495"/>
                    <a:pt x="2882" y="2476"/>
                    <a:pt x="2905" y="2469"/>
                  </a:cubicBezTo>
                  <a:cubicBezTo>
                    <a:pt x="2930" y="2460"/>
                    <a:pt x="2958" y="2464"/>
                    <a:pt x="2981" y="2460"/>
                  </a:cubicBezTo>
                  <a:cubicBezTo>
                    <a:pt x="3007" y="2455"/>
                    <a:pt x="3032" y="2449"/>
                    <a:pt x="3056" y="2447"/>
                  </a:cubicBezTo>
                  <a:cubicBezTo>
                    <a:pt x="3082" y="2444"/>
                    <a:pt x="3108" y="2438"/>
                    <a:pt x="3134" y="2438"/>
                  </a:cubicBezTo>
                  <a:cubicBezTo>
                    <a:pt x="3158" y="2438"/>
                    <a:pt x="3184" y="2443"/>
                    <a:pt x="3210" y="2446"/>
                  </a:cubicBezTo>
                  <a:cubicBezTo>
                    <a:pt x="3235" y="2449"/>
                    <a:pt x="3259" y="2457"/>
                    <a:pt x="3284" y="2463"/>
                  </a:cubicBezTo>
                  <a:cubicBezTo>
                    <a:pt x="3307" y="2470"/>
                    <a:pt x="3333" y="2474"/>
                    <a:pt x="3356" y="2484"/>
                  </a:cubicBezTo>
                  <a:cubicBezTo>
                    <a:pt x="3380" y="2492"/>
                    <a:pt x="3404" y="2503"/>
                    <a:pt x="3426" y="2516"/>
                  </a:cubicBezTo>
                  <a:cubicBezTo>
                    <a:pt x="3447" y="2528"/>
                    <a:pt x="3466" y="2546"/>
                    <a:pt x="3488" y="2561"/>
                  </a:cubicBezTo>
                  <a:cubicBezTo>
                    <a:pt x="3508" y="2575"/>
                    <a:pt x="3536" y="2581"/>
                    <a:pt x="3557" y="2597"/>
                  </a:cubicBezTo>
                  <a:cubicBezTo>
                    <a:pt x="3575" y="2613"/>
                    <a:pt x="3587" y="2639"/>
                    <a:pt x="3606" y="2657"/>
                  </a:cubicBezTo>
                  <a:cubicBezTo>
                    <a:pt x="3623" y="2674"/>
                    <a:pt x="3645" y="2689"/>
                    <a:pt x="3662" y="2709"/>
                  </a:cubicBezTo>
                  <a:cubicBezTo>
                    <a:pt x="3678" y="2727"/>
                    <a:pt x="3692" y="2748"/>
                    <a:pt x="3708" y="2769"/>
                  </a:cubicBezTo>
                  <a:cubicBezTo>
                    <a:pt x="3724" y="2787"/>
                    <a:pt x="3734" y="2810"/>
                    <a:pt x="3749" y="2832"/>
                  </a:cubicBezTo>
                  <a:cubicBezTo>
                    <a:pt x="3763" y="2851"/>
                    <a:pt x="3783" y="2869"/>
                    <a:pt x="3796" y="2892"/>
                  </a:cubicBezTo>
                  <a:cubicBezTo>
                    <a:pt x="3809" y="2913"/>
                    <a:pt x="3828" y="2930"/>
                    <a:pt x="3842" y="2953"/>
                  </a:cubicBezTo>
                  <a:cubicBezTo>
                    <a:pt x="3853" y="2974"/>
                    <a:pt x="3863" y="2999"/>
                    <a:pt x="3875" y="3021"/>
                  </a:cubicBezTo>
                  <a:cubicBezTo>
                    <a:pt x="3887" y="3043"/>
                    <a:pt x="3897" y="3065"/>
                    <a:pt x="3910" y="3090"/>
                  </a:cubicBezTo>
                  <a:cubicBezTo>
                    <a:pt x="3921" y="3112"/>
                    <a:pt x="3939" y="3132"/>
                    <a:pt x="3951" y="3155"/>
                  </a:cubicBezTo>
                  <a:cubicBezTo>
                    <a:pt x="3962" y="3178"/>
                    <a:pt x="3974" y="3201"/>
                    <a:pt x="3985" y="3224"/>
                  </a:cubicBezTo>
                  <a:cubicBezTo>
                    <a:pt x="3996" y="3246"/>
                    <a:pt x="3999" y="3273"/>
                    <a:pt x="4010" y="3296"/>
                  </a:cubicBezTo>
                  <a:cubicBezTo>
                    <a:pt x="4020" y="3319"/>
                    <a:pt x="4033" y="3342"/>
                    <a:pt x="4044" y="3364"/>
                  </a:cubicBezTo>
                  <a:cubicBezTo>
                    <a:pt x="4055" y="3387"/>
                    <a:pt x="4061" y="3412"/>
                    <a:pt x="4072" y="3435"/>
                  </a:cubicBezTo>
                  <a:cubicBezTo>
                    <a:pt x="4083" y="3458"/>
                    <a:pt x="4099" y="3480"/>
                    <a:pt x="4108" y="3502"/>
                  </a:cubicBezTo>
                  <a:cubicBezTo>
                    <a:pt x="4117" y="3525"/>
                    <a:pt x="4127" y="3549"/>
                    <a:pt x="4136" y="3573"/>
                  </a:cubicBezTo>
                  <a:cubicBezTo>
                    <a:pt x="4146" y="3596"/>
                    <a:pt x="4154" y="3620"/>
                    <a:pt x="4165" y="3644"/>
                  </a:cubicBezTo>
                  <a:cubicBezTo>
                    <a:pt x="4175" y="3668"/>
                    <a:pt x="4183" y="3692"/>
                    <a:pt x="4192" y="3716"/>
                  </a:cubicBezTo>
                  <a:cubicBezTo>
                    <a:pt x="4201" y="3739"/>
                    <a:pt x="4210" y="3764"/>
                    <a:pt x="4219" y="3786"/>
                  </a:cubicBezTo>
                  <a:cubicBezTo>
                    <a:pt x="4228" y="3810"/>
                    <a:pt x="4229" y="3837"/>
                    <a:pt x="4238" y="3861"/>
                  </a:cubicBezTo>
                  <a:cubicBezTo>
                    <a:pt x="4248" y="3885"/>
                    <a:pt x="4258" y="3908"/>
                    <a:pt x="4267" y="3932"/>
                  </a:cubicBezTo>
                  <a:cubicBezTo>
                    <a:pt x="4276" y="3957"/>
                    <a:pt x="4294" y="3976"/>
                    <a:pt x="4302" y="4000"/>
                  </a:cubicBezTo>
                  <a:cubicBezTo>
                    <a:pt x="4312" y="4024"/>
                    <a:pt x="4324" y="4048"/>
                    <a:pt x="4331" y="4071"/>
                  </a:cubicBezTo>
                  <a:cubicBezTo>
                    <a:pt x="4341" y="4096"/>
                    <a:pt x="4350" y="4118"/>
                    <a:pt x="4358" y="4142"/>
                  </a:cubicBezTo>
                  <a:cubicBezTo>
                    <a:pt x="4366" y="4166"/>
                    <a:pt x="4373" y="4192"/>
                    <a:pt x="4381" y="4216"/>
                  </a:cubicBezTo>
                  <a:cubicBezTo>
                    <a:pt x="4389" y="4240"/>
                    <a:pt x="4393" y="4265"/>
                    <a:pt x="4403" y="4290"/>
                  </a:cubicBezTo>
                  <a:cubicBezTo>
                    <a:pt x="4410" y="4313"/>
                    <a:pt x="4416" y="4339"/>
                    <a:pt x="4424" y="4364"/>
                  </a:cubicBezTo>
                  <a:cubicBezTo>
                    <a:pt x="4432" y="4387"/>
                    <a:pt x="4443" y="4410"/>
                    <a:pt x="4451" y="4435"/>
                  </a:cubicBezTo>
                  <a:cubicBezTo>
                    <a:pt x="4459" y="4460"/>
                    <a:pt x="4465" y="4484"/>
                    <a:pt x="4474" y="4509"/>
                  </a:cubicBezTo>
                  <a:cubicBezTo>
                    <a:pt x="4481" y="4533"/>
                    <a:pt x="4499" y="4554"/>
                    <a:pt x="4507" y="4579"/>
                  </a:cubicBezTo>
                  <a:cubicBezTo>
                    <a:pt x="4515" y="4602"/>
                    <a:pt x="4519" y="4628"/>
                    <a:pt x="4527" y="4653"/>
                  </a:cubicBezTo>
                  <a:cubicBezTo>
                    <a:pt x="4535" y="4676"/>
                    <a:pt x="4538" y="4702"/>
                    <a:pt x="4545" y="4728"/>
                  </a:cubicBezTo>
                  <a:cubicBezTo>
                    <a:pt x="4554" y="4751"/>
                    <a:pt x="4572" y="4773"/>
                    <a:pt x="4581" y="4797"/>
                  </a:cubicBezTo>
                  <a:cubicBezTo>
                    <a:pt x="4588" y="4821"/>
                    <a:pt x="4585" y="4849"/>
                    <a:pt x="4592" y="4873"/>
                  </a:cubicBezTo>
                  <a:lnTo>
                    <a:pt x="4617" y="4945"/>
                  </a:lnTo>
                  <a:cubicBezTo>
                    <a:pt x="4625" y="4970"/>
                    <a:pt x="4642" y="4991"/>
                    <a:pt x="4650" y="5015"/>
                  </a:cubicBezTo>
                  <a:cubicBezTo>
                    <a:pt x="4658" y="5039"/>
                    <a:pt x="4658" y="5066"/>
                    <a:pt x="4666" y="5090"/>
                  </a:cubicBezTo>
                  <a:cubicBezTo>
                    <a:pt x="4673" y="5114"/>
                    <a:pt x="4673" y="5141"/>
                    <a:pt x="4681" y="5165"/>
                  </a:cubicBezTo>
                  <a:cubicBezTo>
                    <a:pt x="4688" y="5189"/>
                    <a:pt x="4699" y="5213"/>
                    <a:pt x="4706" y="5238"/>
                  </a:cubicBezTo>
                  <a:cubicBezTo>
                    <a:pt x="4713" y="5261"/>
                    <a:pt x="4725" y="5285"/>
                    <a:pt x="4732" y="5309"/>
                  </a:cubicBezTo>
                  <a:cubicBezTo>
                    <a:pt x="4738" y="5334"/>
                    <a:pt x="4740" y="5361"/>
                    <a:pt x="4747" y="5384"/>
                  </a:cubicBezTo>
                  <a:cubicBezTo>
                    <a:pt x="4753" y="5409"/>
                    <a:pt x="4762" y="5433"/>
                    <a:pt x="4768" y="5458"/>
                  </a:cubicBezTo>
                  <a:cubicBezTo>
                    <a:pt x="4775" y="5483"/>
                    <a:pt x="4785" y="5506"/>
                    <a:pt x="4792" y="5531"/>
                  </a:cubicBezTo>
                  <a:cubicBezTo>
                    <a:pt x="4799" y="5555"/>
                    <a:pt x="4810" y="5579"/>
                    <a:pt x="4816" y="5603"/>
                  </a:cubicBezTo>
                  <a:cubicBezTo>
                    <a:pt x="4823" y="5627"/>
                    <a:pt x="4828" y="5652"/>
                    <a:pt x="4835" y="5677"/>
                  </a:cubicBezTo>
                  <a:cubicBezTo>
                    <a:pt x="4842" y="5700"/>
                    <a:pt x="4839" y="5727"/>
                    <a:pt x="4845" y="5753"/>
                  </a:cubicBezTo>
                  <a:cubicBezTo>
                    <a:pt x="4853" y="5777"/>
                    <a:pt x="4865" y="5800"/>
                    <a:pt x="4871" y="5826"/>
                  </a:cubicBezTo>
                  <a:cubicBezTo>
                    <a:pt x="4877" y="5849"/>
                    <a:pt x="4886" y="5874"/>
                    <a:pt x="4892" y="5898"/>
                  </a:cubicBezTo>
                  <a:cubicBezTo>
                    <a:pt x="4899" y="5923"/>
                    <a:pt x="4910" y="5947"/>
                    <a:pt x="4915" y="5971"/>
                  </a:cubicBezTo>
                  <a:cubicBezTo>
                    <a:pt x="4922" y="5995"/>
                    <a:pt x="4929" y="6021"/>
                    <a:pt x="4935" y="6045"/>
                  </a:cubicBezTo>
                  <a:cubicBezTo>
                    <a:pt x="4942" y="6069"/>
                    <a:pt x="4941" y="6096"/>
                    <a:pt x="4947" y="6121"/>
                  </a:cubicBezTo>
                  <a:cubicBezTo>
                    <a:pt x="4954" y="6145"/>
                    <a:pt x="4967" y="6168"/>
                    <a:pt x="4974" y="6193"/>
                  </a:cubicBezTo>
                  <a:cubicBezTo>
                    <a:pt x="4981" y="6218"/>
                    <a:pt x="4977" y="6246"/>
                    <a:pt x="4982" y="6270"/>
                  </a:cubicBezTo>
                  <a:cubicBezTo>
                    <a:pt x="4989" y="6294"/>
                    <a:pt x="4998" y="6318"/>
                    <a:pt x="5004" y="6343"/>
                  </a:cubicBezTo>
                  <a:cubicBezTo>
                    <a:pt x="5010" y="6368"/>
                    <a:pt x="5016" y="6393"/>
                    <a:pt x="5022" y="6417"/>
                  </a:cubicBezTo>
                  <a:cubicBezTo>
                    <a:pt x="5029" y="6442"/>
                    <a:pt x="5041" y="6465"/>
                    <a:pt x="5048" y="6490"/>
                  </a:cubicBezTo>
                  <a:cubicBezTo>
                    <a:pt x="5053" y="6513"/>
                    <a:pt x="5053" y="6540"/>
                    <a:pt x="5058" y="6566"/>
                  </a:cubicBezTo>
                  <a:cubicBezTo>
                    <a:pt x="5064" y="6589"/>
                    <a:pt x="5074" y="6614"/>
                    <a:pt x="5080" y="6640"/>
                  </a:cubicBezTo>
                  <a:cubicBezTo>
                    <a:pt x="5085" y="6663"/>
                    <a:pt x="5085" y="6690"/>
                    <a:pt x="5091" y="6716"/>
                  </a:cubicBezTo>
                  <a:cubicBezTo>
                    <a:pt x="5096" y="6741"/>
                    <a:pt x="5101" y="6765"/>
                    <a:pt x="5107" y="6791"/>
                  </a:cubicBezTo>
                  <a:cubicBezTo>
                    <a:pt x="5112" y="6816"/>
                    <a:pt x="5118" y="6840"/>
                    <a:pt x="5124" y="6866"/>
                  </a:cubicBezTo>
                  <a:cubicBezTo>
                    <a:pt x="5129" y="6891"/>
                    <a:pt x="5142" y="6914"/>
                    <a:pt x="5148" y="6940"/>
                  </a:cubicBezTo>
                  <a:cubicBezTo>
                    <a:pt x="5154" y="6964"/>
                    <a:pt x="5149" y="6991"/>
                    <a:pt x="5155" y="7016"/>
                  </a:cubicBezTo>
                  <a:cubicBezTo>
                    <a:pt x="5160" y="7041"/>
                    <a:pt x="5166" y="7065"/>
                    <a:pt x="5171" y="7091"/>
                  </a:cubicBezTo>
                  <a:cubicBezTo>
                    <a:pt x="5176" y="7116"/>
                    <a:pt x="5182" y="7140"/>
                    <a:pt x="5187" y="7166"/>
                  </a:cubicBezTo>
                  <a:cubicBezTo>
                    <a:pt x="5192" y="7191"/>
                    <a:pt x="5212" y="7213"/>
                    <a:pt x="5217" y="7237"/>
                  </a:cubicBezTo>
                  <a:cubicBezTo>
                    <a:pt x="5222" y="7263"/>
                    <a:pt x="5215" y="7290"/>
                    <a:pt x="5220" y="7316"/>
                  </a:cubicBezTo>
                  <a:cubicBezTo>
                    <a:pt x="5225" y="7341"/>
                    <a:pt x="5231" y="7365"/>
                    <a:pt x="5236" y="7391"/>
                  </a:cubicBezTo>
                  <a:cubicBezTo>
                    <a:pt x="5242" y="7416"/>
                    <a:pt x="5249" y="7440"/>
                    <a:pt x="5254" y="7466"/>
                  </a:cubicBezTo>
                  <a:cubicBezTo>
                    <a:pt x="5260" y="7491"/>
                    <a:pt x="5274" y="7514"/>
                    <a:pt x="5279" y="7537"/>
                  </a:cubicBezTo>
                  <a:cubicBezTo>
                    <a:pt x="5284" y="7563"/>
                    <a:pt x="5283" y="7589"/>
                    <a:pt x="5288" y="7614"/>
                  </a:cubicBezTo>
                  <a:cubicBezTo>
                    <a:pt x="5293" y="7639"/>
                    <a:pt x="5308" y="7663"/>
                    <a:pt x="5313" y="7686"/>
                  </a:cubicBezTo>
                  <a:cubicBezTo>
                    <a:pt x="5319" y="7712"/>
                    <a:pt x="5320" y="7738"/>
                    <a:pt x="5325" y="7762"/>
                  </a:cubicBezTo>
                  <a:cubicBezTo>
                    <a:pt x="5330" y="7788"/>
                    <a:pt x="5330" y="7814"/>
                    <a:pt x="5336" y="7839"/>
                  </a:cubicBezTo>
                  <a:cubicBezTo>
                    <a:pt x="5341" y="7864"/>
                    <a:pt x="5343" y="7890"/>
                    <a:pt x="5348" y="7914"/>
                  </a:cubicBezTo>
                  <a:cubicBezTo>
                    <a:pt x="5353" y="7939"/>
                    <a:pt x="5363" y="7964"/>
                    <a:pt x="5367" y="7987"/>
                  </a:cubicBezTo>
                  <a:cubicBezTo>
                    <a:pt x="5370" y="8012"/>
                    <a:pt x="5383" y="8038"/>
                    <a:pt x="5386" y="8061"/>
                  </a:cubicBezTo>
                  <a:cubicBezTo>
                    <a:pt x="5390" y="8086"/>
                    <a:pt x="5384" y="8114"/>
                    <a:pt x="5389" y="8139"/>
                  </a:cubicBezTo>
                  <a:cubicBezTo>
                    <a:pt x="5395" y="8164"/>
                    <a:pt x="5400" y="8189"/>
                    <a:pt x="5404" y="8214"/>
                  </a:cubicBezTo>
                  <a:cubicBezTo>
                    <a:pt x="5408" y="8239"/>
                    <a:pt x="5423" y="8262"/>
                    <a:pt x="5428" y="8287"/>
                  </a:cubicBezTo>
                  <a:cubicBezTo>
                    <a:pt x="5433" y="8313"/>
                    <a:pt x="5440" y="8337"/>
                    <a:pt x="5444" y="8362"/>
                  </a:cubicBezTo>
                  <a:cubicBezTo>
                    <a:pt x="5448" y="8388"/>
                    <a:pt x="5449" y="8413"/>
                    <a:pt x="5454" y="8439"/>
                  </a:cubicBezTo>
                  <a:cubicBezTo>
                    <a:pt x="5459" y="8464"/>
                    <a:pt x="5456" y="8490"/>
                    <a:pt x="5461" y="8515"/>
                  </a:cubicBezTo>
                  <a:cubicBezTo>
                    <a:pt x="5466" y="8541"/>
                    <a:pt x="5471" y="8566"/>
                    <a:pt x="5475" y="8590"/>
                  </a:cubicBezTo>
                  <a:cubicBezTo>
                    <a:pt x="5480" y="8616"/>
                    <a:pt x="5495" y="8638"/>
                    <a:pt x="5501" y="8664"/>
                  </a:cubicBezTo>
                  <a:cubicBezTo>
                    <a:pt x="5504" y="8689"/>
                    <a:pt x="5507" y="8714"/>
                    <a:pt x="5513" y="8740"/>
                  </a:cubicBezTo>
                  <a:lnTo>
                    <a:pt x="5524" y="8816"/>
                  </a:lnTo>
                  <a:cubicBezTo>
                    <a:pt x="5529" y="8842"/>
                    <a:pt x="5539" y="8865"/>
                    <a:pt x="5545" y="8890"/>
                  </a:cubicBezTo>
                  <a:cubicBezTo>
                    <a:pt x="5549" y="8916"/>
                    <a:pt x="5550" y="8940"/>
                    <a:pt x="5555" y="8966"/>
                  </a:cubicBezTo>
                  <a:cubicBezTo>
                    <a:pt x="5560" y="8992"/>
                    <a:pt x="5565" y="9018"/>
                    <a:pt x="5568" y="9041"/>
                  </a:cubicBezTo>
                  <a:cubicBezTo>
                    <a:pt x="5573" y="9066"/>
                    <a:pt x="5567" y="9094"/>
                    <a:pt x="5573" y="9119"/>
                  </a:cubicBezTo>
                  <a:cubicBezTo>
                    <a:pt x="5577" y="9144"/>
                    <a:pt x="5593" y="9168"/>
                    <a:pt x="5597" y="9192"/>
                  </a:cubicBezTo>
                  <a:cubicBezTo>
                    <a:pt x="5600" y="9218"/>
                    <a:pt x="5603" y="9244"/>
                    <a:pt x="5608" y="9269"/>
                  </a:cubicBezTo>
                  <a:cubicBezTo>
                    <a:pt x="5611" y="9294"/>
                    <a:pt x="5608" y="9321"/>
                    <a:pt x="5611" y="9346"/>
                  </a:cubicBezTo>
                  <a:cubicBezTo>
                    <a:pt x="5615" y="9372"/>
                    <a:pt x="5627" y="9396"/>
                    <a:pt x="5633" y="9420"/>
                  </a:cubicBezTo>
                  <a:cubicBezTo>
                    <a:pt x="5637" y="9446"/>
                    <a:pt x="5637" y="9471"/>
                    <a:pt x="5642" y="9496"/>
                  </a:cubicBezTo>
                  <a:cubicBezTo>
                    <a:pt x="5646" y="9522"/>
                    <a:pt x="5652" y="9548"/>
                    <a:pt x="5656" y="9571"/>
                  </a:cubicBezTo>
                  <a:cubicBezTo>
                    <a:pt x="5659" y="9597"/>
                    <a:pt x="5659" y="9623"/>
                    <a:pt x="5664" y="9647"/>
                  </a:cubicBezTo>
                  <a:cubicBezTo>
                    <a:pt x="5668" y="9673"/>
                    <a:pt x="5678" y="9698"/>
                    <a:pt x="5681" y="9722"/>
                  </a:cubicBezTo>
                  <a:cubicBezTo>
                    <a:pt x="5685" y="9748"/>
                    <a:pt x="5696" y="9773"/>
                    <a:pt x="5700" y="9797"/>
                  </a:cubicBezTo>
                  <a:cubicBezTo>
                    <a:pt x="5704" y="9823"/>
                    <a:pt x="5701" y="9850"/>
                    <a:pt x="5705" y="9874"/>
                  </a:cubicBezTo>
                  <a:cubicBezTo>
                    <a:pt x="5710" y="9899"/>
                    <a:pt x="5716" y="9924"/>
                    <a:pt x="5720" y="9949"/>
                  </a:cubicBezTo>
                  <a:cubicBezTo>
                    <a:pt x="5724" y="9974"/>
                    <a:pt x="5722" y="10000"/>
                    <a:pt x="5727" y="10026"/>
                  </a:cubicBezTo>
                  <a:cubicBezTo>
                    <a:pt x="5731" y="10051"/>
                    <a:pt x="5743" y="10075"/>
                    <a:pt x="5747" y="10100"/>
                  </a:cubicBezTo>
                  <a:cubicBezTo>
                    <a:pt x="5750" y="10126"/>
                    <a:pt x="5759" y="10150"/>
                    <a:pt x="5763" y="10175"/>
                  </a:cubicBezTo>
                  <a:cubicBezTo>
                    <a:pt x="5766" y="10201"/>
                    <a:pt x="5765" y="10226"/>
                    <a:pt x="5770" y="10252"/>
                  </a:cubicBezTo>
                  <a:cubicBezTo>
                    <a:pt x="5774" y="10277"/>
                    <a:pt x="5786" y="10301"/>
                    <a:pt x="5790" y="10327"/>
                  </a:cubicBezTo>
                  <a:cubicBezTo>
                    <a:pt x="5793" y="10352"/>
                    <a:pt x="5792" y="10378"/>
                    <a:pt x="5795" y="10403"/>
                  </a:cubicBezTo>
                  <a:cubicBezTo>
                    <a:pt x="5799" y="10428"/>
                    <a:pt x="5797" y="10454"/>
                    <a:pt x="5802" y="10480"/>
                  </a:cubicBezTo>
                  <a:cubicBezTo>
                    <a:pt x="5806" y="10504"/>
                    <a:pt x="5819" y="10529"/>
                    <a:pt x="5823" y="10555"/>
                  </a:cubicBezTo>
                  <a:cubicBezTo>
                    <a:pt x="5827" y="10579"/>
                    <a:pt x="5818" y="10606"/>
                    <a:pt x="5822" y="10632"/>
                  </a:cubicBezTo>
                  <a:cubicBezTo>
                    <a:pt x="5825" y="10657"/>
                    <a:pt x="5829" y="10683"/>
                    <a:pt x="5833" y="10708"/>
                  </a:cubicBezTo>
                  <a:cubicBezTo>
                    <a:pt x="5836" y="10734"/>
                    <a:pt x="5854" y="10756"/>
                    <a:pt x="5857" y="10782"/>
                  </a:cubicBezTo>
                  <a:cubicBezTo>
                    <a:pt x="5862" y="10807"/>
                    <a:pt x="5856" y="10834"/>
                    <a:pt x="5860" y="10860"/>
                  </a:cubicBezTo>
                  <a:cubicBezTo>
                    <a:pt x="5863" y="10885"/>
                    <a:pt x="5862" y="10910"/>
                    <a:pt x="5866" y="10936"/>
                  </a:cubicBezTo>
                  <a:cubicBezTo>
                    <a:pt x="5870" y="10962"/>
                    <a:pt x="5887" y="10984"/>
                    <a:pt x="5892" y="11010"/>
                  </a:cubicBezTo>
                  <a:cubicBezTo>
                    <a:pt x="5895" y="11035"/>
                    <a:pt x="5884" y="11061"/>
                    <a:pt x="5889" y="11087"/>
                  </a:cubicBezTo>
                  <a:cubicBezTo>
                    <a:pt x="5893" y="11113"/>
                    <a:pt x="5897" y="11138"/>
                    <a:pt x="5899" y="11163"/>
                  </a:cubicBezTo>
                  <a:cubicBezTo>
                    <a:pt x="5904" y="11189"/>
                    <a:pt x="5913" y="11213"/>
                    <a:pt x="5915" y="11238"/>
                  </a:cubicBezTo>
                  <a:cubicBezTo>
                    <a:pt x="5920" y="11264"/>
                    <a:pt x="5926" y="11289"/>
                    <a:pt x="5930" y="11313"/>
                  </a:cubicBezTo>
                  <a:lnTo>
                    <a:pt x="5942" y="11390"/>
                  </a:lnTo>
                  <a:cubicBezTo>
                    <a:pt x="5946" y="11415"/>
                    <a:pt x="5952" y="11440"/>
                    <a:pt x="5956" y="11466"/>
                  </a:cubicBezTo>
                  <a:cubicBezTo>
                    <a:pt x="5959" y="11492"/>
                    <a:pt x="5962" y="11517"/>
                    <a:pt x="5967" y="11542"/>
                  </a:cubicBezTo>
                  <a:cubicBezTo>
                    <a:pt x="5970" y="11568"/>
                    <a:pt x="5970" y="11594"/>
                    <a:pt x="5974" y="11618"/>
                  </a:cubicBezTo>
                  <a:cubicBezTo>
                    <a:pt x="5978" y="11644"/>
                    <a:pt x="5981" y="11670"/>
                    <a:pt x="5985" y="11695"/>
                  </a:cubicBezTo>
                  <a:cubicBezTo>
                    <a:pt x="5989" y="11720"/>
                    <a:pt x="5995" y="11746"/>
                    <a:pt x="5999" y="11771"/>
                  </a:cubicBezTo>
                  <a:cubicBezTo>
                    <a:pt x="6002" y="11797"/>
                    <a:pt x="5993" y="11824"/>
                    <a:pt x="5997" y="11849"/>
                  </a:cubicBezTo>
                  <a:cubicBezTo>
                    <a:pt x="6001" y="11874"/>
                    <a:pt x="6004" y="11900"/>
                    <a:pt x="6007" y="11926"/>
                  </a:cubicBezTo>
                  <a:cubicBezTo>
                    <a:pt x="6012" y="11950"/>
                    <a:pt x="6028" y="11975"/>
                    <a:pt x="6032" y="12001"/>
                  </a:cubicBezTo>
                  <a:cubicBezTo>
                    <a:pt x="6036" y="12025"/>
                    <a:pt x="6029" y="12052"/>
                    <a:pt x="6033" y="12078"/>
                  </a:cubicBezTo>
                  <a:cubicBezTo>
                    <a:pt x="6036" y="12104"/>
                    <a:pt x="6045" y="12129"/>
                    <a:pt x="6048" y="12153"/>
                  </a:cubicBezTo>
                  <a:cubicBezTo>
                    <a:pt x="6050" y="12178"/>
                    <a:pt x="6044" y="12205"/>
                    <a:pt x="6048" y="12231"/>
                  </a:cubicBezTo>
                  <a:cubicBezTo>
                    <a:pt x="6050" y="12256"/>
                    <a:pt x="6064" y="12280"/>
                    <a:pt x="6068" y="12306"/>
                  </a:cubicBezTo>
                  <a:cubicBezTo>
                    <a:pt x="6071" y="12331"/>
                    <a:pt x="6071" y="12356"/>
                    <a:pt x="6074" y="12382"/>
                  </a:cubicBezTo>
                  <a:cubicBezTo>
                    <a:pt x="6076" y="12408"/>
                    <a:pt x="6081" y="12432"/>
                    <a:pt x="6086" y="12458"/>
                  </a:cubicBezTo>
                  <a:cubicBezTo>
                    <a:pt x="6088" y="12484"/>
                    <a:pt x="6090" y="12509"/>
                    <a:pt x="6092" y="12534"/>
                  </a:cubicBezTo>
                  <a:cubicBezTo>
                    <a:pt x="6095" y="12560"/>
                    <a:pt x="6103" y="12586"/>
                    <a:pt x="6106" y="12611"/>
                  </a:cubicBezTo>
                  <a:cubicBezTo>
                    <a:pt x="6108" y="12636"/>
                    <a:pt x="6112" y="12662"/>
                    <a:pt x="6115" y="12687"/>
                  </a:cubicBezTo>
                  <a:cubicBezTo>
                    <a:pt x="6118" y="12713"/>
                    <a:pt x="6111" y="12740"/>
                    <a:pt x="6115" y="12764"/>
                  </a:cubicBezTo>
                  <a:cubicBezTo>
                    <a:pt x="6118" y="12790"/>
                    <a:pt x="6123" y="12816"/>
                    <a:pt x="6125" y="12842"/>
                  </a:cubicBezTo>
                  <a:cubicBezTo>
                    <a:pt x="6128" y="12866"/>
                    <a:pt x="6138" y="12892"/>
                    <a:pt x="6140" y="12916"/>
                  </a:cubicBezTo>
                  <a:cubicBezTo>
                    <a:pt x="6143" y="12941"/>
                    <a:pt x="6150" y="12967"/>
                    <a:pt x="6152" y="12993"/>
                  </a:cubicBezTo>
                  <a:cubicBezTo>
                    <a:pt x="6155" y="13018"/>
                    <a:pt x="6161" y="13043"/>
                    <a:pt x="6163" y="13069"/>
                  </a:cubicBezTo>
                  <a:cubicBezTo>
                    <a:pt x="6166" y="13094"/>
                    <a:pt x="6163" y="13121"/>
                    <a:pt x="6166" y="13145"/>
                  </a:cubicBezTo>
                  <a:cubicBezTo>
                    <a:pt x="6168" y="13170"/>
                    <a:pt x="6172" y="13196"/>
                    <a:pt x="6176" y="13222"/>
                  </a:cubicBezTo>
                  <a:cubicBezTo>
                    <a:pt x="6178" y="13246"/>
                    <a:pt x="6178" y="13272"/>
                    <a:pt x="6181" y="13298"/>
                  </a:cubicBezTo>
                  <a:cubicBezTo>
                    <a:pt x="6183" y="13324"/>
                    <a:pt x="6188" y="13348"/>
                    <a:pt x="6192" y="13374"/>
                  </a:cubicBezTo>
                  <a:cubicBezTo>
                    <a:pt x="6194" y="13400"/>
                    <a:pt x="6202" y="13425"/>
                    <a:pt x="6205" y="13450"/>
                  </a:cubicBezTo>
                  <a:cubicBezTo>
                    <a:pt x="6208" y="13476"/>
                    <a:pt x="6213" y="13501"/>
                    <a:pt x="6215" y="13527"/>
                  </a:cubicBezTo>
                  <a:cubicBezTo>
                    <a:pt x="6218" y="13552"/>
                    <a:pt x="6222" y="13577"/>
                    <a:pt x="6225" y="13603"/>
                  </a:cubicBezTo>
                  <a:cubicBezTo>
                    <a:pt x="6227" y="13629"/>
                    <a:pt x="6232" y="13653"/>
                    <a:pt x="6236" y="13679"/>
                  </a:cubicBezTo>
                  <a:cubicBezTo>
                    <a:pt x="6238" y="13705"/>
                    <a:pt x="6229" y="13732"/>
                    <a:pt x="6231" y="13757"/>
                  </a:cubicBezTo>
                  <a:cubicBezTo>
                    <a:pt x="6234" y="13782"/>
                    <a:pt x="6242" y="13808"/>
                    <a:pt x="6245" y="13832"/>
                  </a:cubicBezTo>
                  <a:cubicBezTo>
                    <a:pt x="6247" y="13857"/>
                    <a:pt x="6246" y="13883"/>
                    <a:pt x="6248" y="13908"/>
                  </a:cubicBezTo>
                  <a:cubicBezTo>
                    <a:pt x="6252" y="13934"/>
                    <a:pt x="6264" y="13958"/>
                    <a:pt x="6268" y="13983"/>
                  </a:cubicBezTo>
                  <a:cubicBezTo>
                    <a:pt x="6270" y="14009"/>
                    <a:pt x="6264" y="14036"/>
                    <a:pt x="6268" y="14060"/>
                  </a:cubicBezTo>
                  <a:cubicBezTo>
                    <a:pt x="6270" y="14086"/>
                    <a:pt x="6272" y="14112"/>
                    <a:pt x="6274" y="14138"/>
                  </a:cubicBezTo>
                  <a:cubicBezTo>
                    <a:pt x="6277" y="14162"/>
                    <a:pt x="6278" y="14188"/>
                    <a:pt x="6281" y="14214"/>
                  </a:cubicBezTo>
                  <a:lnTo>
                    <a:pt x="6289" y="14290"/>
                  </a:lnTo>
                  <a:cubicBezTo>
                    <a:pt x="6291" y="14315"/>
                    <a:pt x="6305" y="14339"/>
                    <a:pt x="6307" y="14365"/>
                  </a:cubicBezTo>
                  <a:cubicBezTo>
                    <a:pt x="6311" y="14390"/>
                    <a:pt x="6306" y="14416"/>
                    <a:pt x="6309" y="14441"/>
                  </a:cubicBezTo>
                  <a:cubicBezTo>
                    <a:pt x="6312" y="14466"/>
                    <a:pt x="6322" y="14491"/>
                    <a:pt x="6326" y="14516"/>
                  </a:cubicBezTo>
                  <a:cubicBezTo>
                    <a:pt x="6328" y="14541"/>
                    <a:pt x="6323" y="14568"/>
                    <a:pt x="6327" y="14593"/>
                  </a:cubicBezTo>
                  <a:cubicBezTo>
                    <a:pt x="6329" y="14617"/>
                    <a:pt x="6338" y="14643"/>
                    <a:pt x="6339" y="14668"/>
                  </a:cubicBezTo>
                  <a:cubicBezTo>
                    <a:pt x="6343" y="14692"/>
                    <a:pt x="6336" y="14719"/>
                    <a:pt x="6338" y="14744"/>
                  </a:cubicBezTo>
                  <a:cubicBezTo>
                    <a:pt x="6342" y="14770"/>
                    <a:pt x="6353" y="14793"/>
                    <a:pt x="6356" y="14819"/>
                  </a:cubicBezTo>
                  <a:lnTo>
                    <a:pt x="6364" y="14895"/>
                  </a:lnTo>
                  <a:cubicBezTo>
                    <a:pt x="6366" y="14921"/>
                    <a:pt x="6358" y="14947"/>
                    <a:pt x="6359" y="14973"/>
                  </a:cubicBezTo>
                  <a:cubicBezTo>
                    <a:pt x="6361" y="14998"/>
                    <a:pt x="6372" y="15022"/>
                    <a:pt x="6375" y="15048"/>
                  </a:cubicBezTo>
                  <a:cubicBezTo>
                    <a:pt x="6377" y="15073"/>
                    <a:pt x="6375" y="15098"/>
                    <a:pt x="6377" y="15124"/>
                  </a:cubicBezTo>
                  <a:cubicBezTo>
                    <a:pt x="6380" y="15150"/>
                    <a:pt x="6379" y="15174"/>
                    <a:pt x="6381" y="15200"/>
                  </a:cubicBezTo>
                  <a:cubicBezTo>
                    <a:pt x="6384" y="15226"/>
                    <a:pt x="6391" y="15252"/>
                    <a:pt x="6392" y="15275"/>
                  </a:cubicBezTo>
                  <a:cubicBezTo>
                    <a:pt x="6395" y="15301"/>
                    <a:pt x="6403" y="15327"/>
                    <a:pt x="6406" y="15350"/>
                  </a:cubicBezTo>
                  <a:cubicBezTo>
                    <a:pt x="6408" y="15376"/>
                    <a:pt x="6397" y="15403"/>
                    <a:pt x="6398" y="15428"/>
                  </a:cubicBezTo>
                  <a:cubicBezTo>
                    <a:pt x="6402" y="15453"/>
                    <a:pt x="6409" y="15479"/>
                    <a:pt x="6412" y="15503"/>
                  </a:cubicBezTo>
                  <a:lnTo>
                    <a:pt x="6420" y="15579"/>
                  </a:lnTo>
                  <a:cubicBezTo>
                    <a:pt x="6423" y="15605"/>
                    <a:pt x="6418" y="15632"/>
                    <a:pt x="6420" y="15655"/>
                  </a:cubicBezTo>
                  <a:cubicBezTo>
                    <a:pt x="6423" y="15681"/>
                    <a:pt x="6427" y="15707"/>
                    <a:pt x="6429" y="15730"/>
                  </a:cubicBezTo>
                  <a:cubicBezTo>
                    <a:pt x="6433" y="15756"/>
                    <a:pt x="6440" y="15782"/>
                    <a:pt x="6443" y="15805"/>
                  </a:cubicBezTo>
                  <a:cubicBezTo>
                    <a:pt x="6446" y="15831"/>
                    <a:pt x="6449" y="15857"/>
                    <a:pt x="6450" y="15881"/>
                  </a:cubicBezTo>
                  <a:cubicBezTo>
                    <a:pt x="6452" y="15907"/>
                    <a:pt x="6459" y="15933"/>
                    <a:pt x="6462" y="15956"/>
                  </a:cubicBezTo>
                  <a:cubicBezTo>
                    <a:pt x="6465" y="15983"/>
                    <a:pt x="6455" y="16009"/>
                    <a:pt x="6456" y="16035"/>
                  </a:cubicBezTo>
                  <a:cubicBezTo>
                    <a:pt x="6459" y="16061"/>
                    <a:pt x="6470" y="16085"/>
                    <a:pt x="6471" y="16110"/>
                  </a:cubicBezTo>
                  <a:cubicBezTo>
                    <a:pt x="6473" y="16136"/>
                    <a:pt x="6466" y="16162"/>
                    <a:pt x="6467" y="16186"/>
                  </a:cubicBezTo>
                  <a:cubicBezTo>
                    <a:pt x="6470" y="16212"/>
                    <a:pt x="6470" y="16238"/>
                    <a:pt x="6471" y="16263"/>
                  </a:cubicBezTo>
                  <a:cubicBezTo>
                    <a:pt x="6473" y="16291"/>
                    <a:pt x="6483" y="16314"/>
                    <a:pt x="6484" y="16338"/>
                  </a:cubicBezTo>
                  <a:cubicBezTo>
                    <a:pt x="6487" y="16367"/>
                    <a:pt x="6489" y="16392"/>
                    <a:pt x="6492" y="16413"/>
                  </a:cubicBezTo>
                  <a:cubicBezTo>
                    <a:pt x="6495" y="16462"/>
                    <a:pt x="6456" y="16484"/>
                    <a:pt x="6494" y="16489"/>
                  </a:cubicBezTo>
                  <a:cubicBezTo>
                    <a:pt x="6498" y="16489"/>
                    <a:pt x="6502" y="16489"/>
                    <a:pt x="6505" y="16489"/>
                  </a:cubicBezTo>
                  <a:cubicBezTo>
                    <a:pt x="6533" y="16489"/>
                    <a:pt x="6535" y="16476"/>
                    <a:pt x="6569" y="16467"/>
                  </a:cubicBezTo>
                  <a:cubicBezTo>
                    <a:pt x="6606" y="16458"/>
                    <a:pt x="6606" y="16459"/>
                    <a:pt x="6645" y="16450"/>
                  </a:cubicBezTo>
                  <a:cubicBezTo>
                    <a:pt x="6682" y="16440"/>
                    <a:pt x="6685" y="16448"/>
                    <a:pt x="6723" y="16439"/>
                  </a:cubicBezTo>
                  <a:cubicBezTo>
                    <a:pt x="6760" y="16430"/>
                    <a:pt x="6757" y="16419"/>
                    <a:pt x="6795" y="16409"/>
                  </a:cubicBezTo>
                  <a:lnTo>
                    <a:pt x="6870" y="16391"/>
                  </a:lnTo>
                  <a:cubicBezTo>
                    <a:pt x="6907" y="16382"/>
                    <a:pt x="6909" y="16389"/>
                    <a:pt x="6948" y="16383"/>
                  </a:cubicBezTo>
                  <a:cubicBezTo>
                    <a:pt x="6955" y="16383"/>
                    <a:pt x="6961" y="16383"/>
                    <a:pt x="6966" y="16383"/>
                  </a:cubicBezTo>
                  <a:cubicBezTo>
                    <a:pt x="6988" y="16383"/>
                    <a:pt x="6994" y="16380"/>
                    <a:pt x="7021" y="16364"/>
                  </a:cubicBezTo>
                  <a:cubicBezTo>
                    <a:pt x="7019" y="16339"/>
                    <a:pt x="7023" y="16313"/>
                    <a:pt x="7019" y="16287"/>
                  </a:cubicBezTo>
                  <a:cubicBezTo>
                    <a:pt x="7015" y="16263"/>
                    <a:pt x="7009" y="16238"/>
                    <a:pt x="7005" y="16212"/>
                  </a:cubicBezTo>
                  <a:cubicBezTo>
                    <a:pt x="7002" y="16188"/>
                    <a:pt x="6989" y="16163"/>
                    <a:pt x="6986" y="16137"/>
                  </a:cubicBezTo>
                  <a:cubicBezTo>
                    <a:pt x="6983" y="16112"/>
                    <a:pt x="6993" y="16085"/>
                    <a:pt x="6991" y="16060"/>
                  </a:cubicBezTo>
                  <a:cubicBezTo>
                    <a:pt x="6987" y="16035"/>
                    <a:pt x="6975" y="16010"/>
                    <a:pt x="6971" y="15985"/>
                  </a:cubicBezTo>
                  <a:cubicBezTo>
                    <a:pt x="6969" y="15960"/>
                    <a:pt x="6969" y="15934"/>
                    <a:pt x="6966" y="15908"/>
                  </a:cubicBezTo>
                  <a:cubicBezTo>
                    <a:pt x="6964" y="15884"/>
                    <a:pt x="6964" y="15858"/>
                    <a:pt x="6961" y="15832"/>
                  </a:cubicBezTo>
                  <a:cubicBezTo>
                    <a:pt x="6959" y="15806"/>
                    <a:pt x="6948" y="15783"/>
                    <a:pt x="6945" y="15757"/>
                  </a:cubicBezTo>
                  <a:cubicBezTo>
                    <a:pt x="6943" y="15731"/>
                    <a:pt x="6944" y="15707"/>
                    <a:pt x="6939" y="15681"/>
                  </a:cubicBezTo>
                  <a:lnTo>
                    <a:pt x="6932" y="15605"/>
                  </a:lnTo>
                  <a:cubicBezTo>
                    <a:pt x="6929" y="15579"/>
                    <a:pt x="6928" y="15554"/>
                    <a:pt x="6923" y="15528"/>
                  </a:cubicBezTo>
                  <a:cubicBezTo>
                    <a:pt x="6921" y="15503"/>
                    <a:pt x="6919" y="15478"/>
                    <a:pt x="6916" y="15452"/>
                  </a:cubicBezTo>
                  <a:cubicBezTo>
                    <a:pt x="6913" y="15426"/>
                    <a:pt x="6914" y="15402"/>
                    <a:pt x="6911" y="15376"/>
                  </a:cubicBezTo>
                  <a:cubicBezTo>
                    <a:pt x="6908" y="15350"/>
                    <a:pt x="6902" y="15327"/>
                    <a:pt x="6900" y="15301"/>
                  </a:cubicBezTo>
                  <a:cubicBezTo>
                    <a:pt x="6896" y="15275"/>
                    <a:pt x="6892" y="15249"/>
                    <a:pt x="6890" y="15225"/>
                  </a:cubicBezTo>
                  <a:lnTo>
                    <a:pt x="6881" y="15148"/>
                  </a:lnTo>
                  <a:cubicBezTo>
                    <a:pt x="6879" y="15123"/>
                    <a:pt x="6880" y="15097"/>
                    <a:pt x="6878" y="15072"/>
                  </a:cubicBezTo>
                  <a:cubicBezTo>
                    <a:pt x="6875" y="15046"/>
                    <a:pt x="6870" y="15021"/>
                    <a:pt x="6865" y="14996"/>
                  </a:cubicBezTo>
                  <a:cubicBezTo>
                    <a:pt x="6863" y="14970"/>
                    <a:pt x="6849" y="14946"/>
                    <a:pt x="6847" y="14921"/>
                  </a:cubicBezTo>
                  <a:cubicBezTo>
                    <a:pt x="6844" y="14895"/>
                    <a:pt x="6839" y="14869"/>
                    <a:pt x="6836" y="14845"/>
                  </a:cubicBezTo>
                  <a:cubicBezTo>
                    <a:pt x="6833" y="14819"/>
                    <a:pt x="6832" y="14793"/>
                    <a:pt x="6829" y="14767"/>
                  </a:cubicBezTo>
                  <a:cubicBezTo>
                    <a:pt x="6826" y="14743"/>
                    <a:pt x="6826" y="14717"/>
                    <a:pt x="6824" y="14691"/>
                  </a:cubicBezTo>
                  <a:cubicBezTo>
                    <a:pt x="6820" y="14666"/>
                    <a:pt x="6815" y="14641"/>
                    <a:pt x="6813" y="14615"/>
                  </a:cubicBezTo>
                  <a:cubicBezTo>
                    <a:pt x="6810" y="14590"/>
                    <a:pt x="6803" y="14564"/>
                    <a:pt x="6800" y="14539"/>
                  </a:cubicBezTo>
                  <a:cubicBezTo>
                    <a:pt x="6798" y="14514"/>
                    <a:pt x="6795" y="14488"/>
                    <a:pt x="6791" y="14462"/>
                  </a:cubicBezTo>
                  <a:cubicBezTo>
                    <a:pt x="6788" y="14437"/>
                    <a:pt x="6798" y="14411"/>
                    <a:pt x="6794" y="14385"/>
                  </a:cubicBezTo>
                  <a:cubicBezTo>
                    <a:pt x="6791" y="14359"/>
                    <a:pt x="6782" y="14336"/>
                    <a:pt x="6779" y="14310"/>
                  </a:cubicBezTo>
                  <a:cubicBezTo>
                    <a:pt x="6776" y="14284"/>
                    <a:pt x="6778" y="14259"/>
                    <a:pt x="6775" y="14234"/>
                  </a:cubicBezTo>
                  <a:cubicBezTo>
                    <a:pt x="6772" y="14208"/>
                    <a:pt x="6767" y="14183"/>
                    <a:pt x="6765" y="14157"/>
                  </a:cubicBezTo>
                  <a:cubicBezTo>
                    <a:pt x="6761" y="14132"/>
                    <a:pt x="6761" y="14107"/>
                    <a:pt x="6757" y="14081"/>
                  </a:cubicBezTo>
                  <a:cubicBezTo>
                    <a:pt x="6755" y="14055"/>
                    <a:pt x="6749" y="14032"/>
                    <a:pt x="6744" y="14006"/>
                  </a:cubicBezTo>
                  <a:cubicBezTo>
                    <a:pt x="6741" y="13980"/>
                    <a:pt x="6734" y="13957"/>
                    <a:pt x="6730" y="13931"/>
                  </a:cubicBezTo>
                  <a:cubicBezTo>
                    <a:pt x="6728" y="13905"/>
                    <a:pt x="6733" y="13878"/>
                    <a:pt x="6729" y="13855"/>
                  </a:cubicBezTo>
                  <a:cubicBezTo>
                    <a:pt x="6727" y="13829"/>
                    <a:pt x="6719" y="13806"/>
                    <a:pt x="6716" y="13780"/>
                  </a:cubicBezTo>
                  <a:cubicBezTo>
                    <a:pt x="6713" y="13754"/>
                    <a:pt x="6706" y="13731"/>
                    <a:pt x="6703" y="13705"/>
                  </a:cubicBezTo>
                  <a:cubicBezTo>
                    <a:pt x="6700" y="13679"/>
                    <a:pt x="6698" y="13653"/>
                    <a:pt x="6696" y="13629"/>
                  </a:cubicBezTo>
                  <a:cubicBezTo>
                    <a:pt x="6693" y="13603"/>
                    <a:pt x="6693" y="13577"/>
                    <a:pt x="6691" y="13552"/>
                  </a:cubicBezTo>
                  <a:lnTo>
                    <a:pt x="6682" y="13476"/>
                  </a:lnTo>
                  <a:cubicBezTo>
                    <a:pt x="6680" y="13450"/>
                    <a:pt x="6669" y="13426"/>
                    <a:pt x="6666" y="13401"/>
                  </a:cubicBezTo>
                  <a:cubicBezTo>
                    <a:pt x="6664" y="13375"/>
                    <a:pt x="6665" y="13350"/>
                    <a:pt x="6663" y="13325"/>
                  </a:cubicBezTo>
                  <a:cubicBezTo>
                    <a:pt x="6660" y="13299"/>
                    <a:pt x="6654" y="13273"/>
                    <a:pt x="6652" y="13250"/>
                  </a:cubicBezTo>
                  <a:cubicBezTo>
                    <a:pt x="6649" y="13224"/>
                    <a:pt x="6645" y="13198"/>
                    <a:pt x="6643" y="13174"/>
                  </a:cubicBezTo>
                  <a:lnTo>
                    <a:pt x="6634" y="13096"/>
                  </a:lnTo>
                  <a:cubicBezTo>
                    <a:pt x="6632" y="13072"/>
                    <a:pt x="6627" y="13046"/>
                    <a:pt x="6623" y="13021"/>
                  </a:cubicBezTo>
                  <a:cubicBezTo>
                    <a:pt x="6621" y="12997"/>
                    <a:pt x="6620" y="12971"/>
                    <a:pt x="6617" y="12945"/>
                  </a:cubicBezTo>
                  <a:cubicBezTo>
                    <a:pt x="6615" y="12920"/>
                    <a:pt x="6601" y="12896"/>
                    <a:pt x="6599" y="12870"/>
                  </a:cubicBezTo>
                  <a:cubicBezTo>
                    <a:pt x="6595" y="12845"/>
                    <a:pt x="6597" y="12820"/>
                    <a:pt x="6593" y="12794"/>
                  </a:cubicBezTo>
                  <a:cubicBezTo>
                    <a:pt x="6590" y="12769"/>
                    <a:pt x="6595" y="12742"/>
                    <a:pt x="6593" y="12718"/>
                  </a:cubicBezTo>
                  <a:cubicBezTo>
                    <a:pt x="6590" y="12693"/>
                    <a:pt x="6579" y="12668"/>
                    <a:pt x="6577" y="12643"/>
                  </a:cubicBezTo>
                  <a:cubicBezTo>
                    <a:pt x="6574" y="12618"/>
                    <a:pt x="6564" y="12593"/>
                    <a:pt x="6562" y="12568"/>
                  </a:cubicBezTo>
                  <a:cubicBezTo>
                    <a:pt x="6559" y="12543"/>
                    <a:pt x="6567" y="12516"/>
                    <a:pt x="6562" y="12490"/>
                  </a:cubicBezTo>
                  <a:cubicBezTo>
                    <a:pt x="6559" y="12464"/>
                    <a:pt x="6546" y="12441"/>
                    <a:pt x="6543" y="12415"/>
                  </a:cubicBezTo>
                  <a:cubicBezTo>
                    <a:pt x="6541" y="12389"/>
                    <a:pt x="6542" y="12365"/>
                    <a:pt x="6538" y="12339"/>
                  </a:cubicBezTo>
                  <a:cubicBezTo>
                    <a:pt x="6535" y="12313"/>
                    <a:pt x="6538" y="12288"/>
                    <a:pt x="6535" y="12263"/>
                  </a:cubicBezTo>
                  <a:cubicBezTo>
                    <a:pt x="6532" y="12237"/>
                    <a:pt x="6526" y="12213"/>
                    <a:pt x="6524" y="12188"/>
                  </a:cubicBezTo>
                  <a:cubicBezTo>
                    <a:pt x="6520" y="12162"/>
                    <a:pt x="6505" y="12138"/>
                    <a:pt x="6502" y="12113"/>
                  </a:cubicBezTo>
                  <a:cubicBezTo>
                    <a:pt x="6499" y="12087"/>
                    <a:pt x="6505" y="12061"/>
                    <a:pt x="6502" y="12035"/>
                  </a:cubicBezTo>
                  <a:cubicBezTo>
                    <a:pt x="6499" y="12009"/>
                    <a:pt x="6493" y="11986"/>
                    <a:pt x="6488" y="11960"/>
                  </a:cubicBezTo>
                  <a:cubicBezTo>
                    <a:pt x="6486" y="11934"/>
                    <a:pt x="6478" y="11911"/>
                    <a:pt x="6475" y="11885"/>
                  </a:cubicBezTo>
                  <a:cubicBezTo>
                    <a:pt x="6471" y="11859"/>
                    <a:pt x="6466" y="11835"/>
                    <a:pt x="6463" y="11810"/>
                  </a:cubicBezTo>
                  <a:cubicBezTo>
                    <a:pt x="6459" y="11784"/>
                    <a:pt x="6468" y="11758"/>
                    <a:pt x="6465" y="11733"/>
                  </a:cubicBezTo>
                  <a:cubicBezTo>
                    <a:pt x="6461" y="11707"/>
                    <a:pt x="6451" y="11683"/>
                    <a:pt x="6449" y="11658"/>
                  </a:cubicBezTo>
                  <a:cubicBezTo>
                    <a:pt x="6444" y="11632"/>
                    <a:pt x="6449" y="11607"/>
                    <a:pt x="6446" y="11581"/>
                  </a:cubicBezTo>
                  <a:cubicBezTo>
                    <a:pt x="6441" y="11556"/>
                    <a:pt x="6439" y="11530"/>
                    <a:pt x="6435" y="11505"/>
                  </a:cubicBezTo>
                  <a:cubicBezTo>
                    <a:pt x="6431" y="11479"/>
                    <a:pt x="6413" y="11457"/>
                    <a:pt x="6409" y="11431"/>
                  </a:cubicBezTo>
                  <a:cubicBezTo>
                    <a:pt x="6406" y="11406"/>
                    <a:pt x="6418" y="11379"/>
                    <a:pt x="6413" y="11354"/>
                  </a:cubicBezTo>
                  <a:cubicBezTo>
                    <a:pt x="6409" y="11328"/>
                    <a:pt x="6393" y="11306"/>
                    <a:pt x="6390" y="11280"/>
                  </a:cubicBezTo>
                  <a:cubicBezTo>
                    <a:pt x="6386" y="11254"/>
                    <a:pt x="6395" y="11227"/>
                    <a:pt x="6392" y="11203"/>
                  </a:cubicBezTo>
                  <a:cubicBezTo>
                    <a:pt x="6388" y="11177"/>
                    <a:pt x="6376" y="11152"/>
                    <a:pt x="6374" y="11128"/>
                  </a:cubicBezTo>
                  <a:cubicBezTo>
                    <a:pt x="6369" y="11102"/>
                    <a:pt x="6369" y="11076"/>
                    <a:pt x="6365" y="11051"/>
                  </a:cubicBezTo>
                  <a:cubicBezTo>
                    <a:pt x="6361" y="11026"/>
                    <a:pt x="6352" y="11001"/>
                    <a:pt x="6349" y="10976"/>
                  </a:cubicBezTo>
                  <a:cubicBezTo>
                    <a:pt x="6345" y="10951"/>
                    <a:pt x="6348" y="10925"/>
                    <a:pt x="6345" y="10900"/>
                  </a:cubicBezTo>
                  <a:cubicBezTo>
                    <a:pt x="6342" y="10874"/>
                    <a:pt x="6343" y="10849"/>
                    <a:pt x="6338" y="10824"/>
                  </a:cubicBezTo>
                  <a:cubicBezTo>
                    <a:pt x="6334" y="10798"/>
                    <a:pt x="6328" y="10774"/>
                    <a:pt x="6326" y="10749"/>
                  </a:cubicBezTo>
                  <a:cubicBezTo>
                    <a:pt x="6321" y="10723"/>
                    <a:pt x="6317" y="10697"/>
                    <a:pt x="6313" y="10674"/>
                  </a:cubicBezTo>
                  <a:cubicBezTo>
                    <a:pt x="6309" y="10648"/>
                    <a:pt x="6301" y="10624"/>
                    <a:pt x="6299" y="10599"/>
                  </a:cubicBezTo>
                  <a:cubicBezTo>
                    <a:pt x="6294" y="10573"/>
                    <a:pt x="6291" y="10547"/>
                    <a:pt x="6289" y="10523"/>
                  </a:cubicBezTo>
                  <a:cubicBezTo>
                    <a:pt x="6285" y="10497"/>
                    <a:pt x="6290" y="10470"/>
                    <a:pt x="6286" y="10445"/>
                  </a:cubicBezTo>
                  <a:cubicBezTo>
                    <a:pt x="6283" y="10421"/>
                    <a:pt x="6274" y="10396"/>
                    <a:pt x="6272" y="10370"/>
                  </a:cubicBezTo>
                  <a:cubicBezTo>
                    <a:pt x="6268" y="10346"/>
                    <a:pt x="6268" y="10320"/>
                    <a:pt x="6263" y="10294"/>
                  </a:cubicBezTo>
                  <a:cubicBezTo>
                    <a:pt x="6259" y="10269"/>
                    <a:pt x="6258" y="10244"/>
                    <a:pt x="6254" y="10218"/>
                  </a:cubicBezTo>
                  <a:cubicBezTo>
                    <a:pt x="6251" y="10193"/>
                    <a:pt x="6237" y="10169"/>
                    <a:pt x="6232" y="10144"/>
                  </a:cubicBezTo>
                  <a:cubicBezTo>
                    <a:pt x="6229" y="10119"/>
                    <a:pt x="6231" y="10094"/>
                    <a:pt x="6227" y="10068"/>
                  </a:cubicBezTo>
                  <a:cubicBezTo>
                    <a:pt x="6224" y="10043"/>
                    <a:pt x="6210" y="10019"/>
                    <a:pt x="6206" y="9994"/>
                  </a:cubicBezTo>
                  <a:cubicBezTo>
                    <a:pt x="6202" y="9969"/>
                    <a:pt x="6202" y="9944"/>
                    <a:pt x="6198" y="9918"/>
                  </a:cubicBezTo>
                  <a:cubicBezTo>
                    <a:pt x="6194" y="9893"/>
                    <a:pt x="6188" y="9867"/>
                    <a:pt x="6184" y="9843"/>
                  </a:cubicBezTo>
                  <a:cubicBezTo>
                    <a:pt x="6181" y="9818"/>
                    <a:pt x="6187" y="9791"/>
                    <a:pt x="6183" y="9765"/>
                  </a:cubicBezTo>
                  <a:cubicBezTo>
                    <a:pt x="6179" y="9741"/>
                    <a:pt x="6166" y="9716"/>
                    <a:pt x="6162" y="9690"/>
                  </a:cubicBezTo>
                  <a:cubicBezTo>
                    <a:pt x="6157" y="9666"/>
                    <a:pt x="6164" y="9639"/>
                    <a:pt x="6161" y="9613"/>
                  </a:cubicBezTo>
                  <a:cubicBezTo>
                    <a:pt x="6156" y="9587"/>
                    <a:pt x="6141" y="9565"/>
                    <a:pt x="6137" y="9539"/>
                  </a:cubicBezTo>
                  <a:cubicBezTo>
                    <a:pt x="6134" y="9514"/>
                    <a:pt x="6132" y="9489"/>
                    <a:pt x="6128" y="9463"/>
                  </a:cubicBezTo>
                  <a:cubicBezTo>
                    <a:pt x="6124" y="9437"/>
                    <a:pt x="6124" y="9412"/>
                    <a:pt x="6120" y="9387"/>
                  </a:cubicBezTo>
                  <a:cubicBezTo>
                    <a:pt x="6116" y="9361"/>
                    <a:pt x="6115" y="9336"/>
                    <a:pt x="6110" y="9310"/>
                  </a:cubicBezTo>
                  <a:cubicBezTo>
                    <a:pt x="6107" y="9285"/>
                    <a:pt x="6098" y="9261"/>
                    <a:pt x="6094" y="9235"/>
                  </a:cubicBezTo>
                  <a:cubicBezTo>
                    <a:pt x="6091" y="9210"/>
                    <a:pt x="6080" y="9186"/>
                    <a:pt x="6076" y="9160"/>
                  </a:cubicBezTo>
                  <a:cubicBezTo>
                    <a:pt x="6072" y="9135"/>
                    <a:pt x="6076" y="9109"/>
                    <a:pt x="6072" y="9083"/>
                  </a:cubicBezTo>
                  <a:lnTo>
                    <a:pt x="6060" y="9007"/>
                  </a:lnTo>
                  <a:cubicBezTo>
                    <a:pt x="6056" y="8981"/>
                    <a:pt x="6050" y="8955"/>
                    <a:pt x="6046" y="8932"/>
                  </a:cubicBezTo>
                  <a:cubicBezTo>
                    <a:pt x="6043" y="8906"/>
                    <a:pt x="6040" y="8880"/>
                    <a:pt x="6035" y="8855"/>
                  </a:cubicBezTo>
                  <a:cubicBezTo>
                    <a:pt x="6032" y="8830"/>
                    <a:pt x="6021" y="8806"/>
                    <a:pt x="6017" y="8780"/>
                  </a:cubicBezTo>
                  <a:cubicBezTo>
                    <a:pt x="6013" y="8755"/>
                    <a:pt x="6018" y="8728"/>
                    <a:pt x="6014" y="8703"/>
                  </a:cubicBezTo>
                  <a:cubicBezTo>
                    <a:pt x="6011" y="8677"/>
                    <a:pt x="5996" y="8654"/>
                    <a:pt x="5991" y="8629"/>
                  </a:cubicBezTo>
                  <a:cubicBezTo>
                    <a:pt x="5987" y="8603"/>
                    <a:pt x="5980" y="8579"/>
                    <a:pt x="5975" y="8554"/>
                  </a:cubicBezTo>
                  <a:cubicBezTo>
                    <a:pt x="5971" y="8528"/>
                    <a:pt x="5975" y="8501"/>
                    <a:pt x="5971" y="8477"/>
                  </a:cubicBezTo>
                  <a:lnTo>
                    <a:pt x="5959" y="8400"/>
                  </a:lnTo>
                  <a:cubicBezTo>
                    <a:pt x="5955" y="8375"/>
                    <a:pt x="5950" y="8349"/>
                    <a:pt x="5944" y="8325"/>
                  </a:cubicBezTo>
                  <a:cubicBezTo>
                    <a:pt x="5939" y="8301"/>
                    <a:pt x="5938" y="8274"/>
                    <a:pt x="5934" y="8249"/>
                  </a:cubicBezTo>
                  <a:cubicBezTo>
                    <a:pt x="5930" y="8223"/>
                    <a:pt x="5920" y="8199"/>
                    <a:pt x="5914" y="8174"/>
                  </a:cubicBezTo>
                  <a:lnTo>
                    <a:pt x="5901" y="8097"/>
                  </a:lnTo>
                  <a:cubicBezTo>
                    <a:pt x="5898" y="8072"/>
                    <a:pt x="5898" y="8046"/>
                    <a:pt x="5893" y="8021"/>
                  </a:cubicBezTo>
                  <a:cubicBezTo>
                    <a:pt x="5889" y="7996"/>
                    <a:pt x="5885" y="7970"/>
                    <a:pt x="5882" y="7944"/>
                  </a:cubicBezTo>
                  <a:cubicBezTo>
                    <a:pt x="5878" y="7920"/>
                    <a:pt x="5861" y="7896"/>
                    <a:pt x="5856" y="7871"/>
                  </a:cubicBezTo>
                  <a:cubicBezTo>
                    <a:pt x="5852" y="7846"/>
                    <a:pt x="5855" y="7819"/>
                    <a:pt x="5851" y="7793"/>
                  </a:cubicBezTo>
                  <a:lnTo>
                    <a:pt x="5839" y="7717"/>
                  </a:lnTo>
                  <a:cubicBezTo>
                    <a:pt x="5835" y="7692"/>
                    <a:pt x="5819" y="7669"/>
                    <a:pt x="5814" y="7643"/>
                  </a:cubicBezTo>
                  <a:cubicBezTo>
                    <a:pt x="5809" y="7618"/>
                    <a:pt x="5818" y="7591"/>
                    <a:pt x="5812" y="7566"/>
                  </a:cubicBezTo>
                  <a:cubicBezTo>
                    <a:pt x="5807" y="7541"/>
                    <a:pt x="5791" y="7518"/>
                    <a:pt x="5787" y="7492"/>
                  </a:cubicBezTo>
                  <a:cubicBezTo>
                    <a:pt x="5781" y="7467"/>
                    <a:pt x="5777" y="7441"/>
                    <a:pt x="5773" y="7417"/>
                  </a:cubicBezTo>
                  <a:cubicBezTo>
                    <a:pt x="5767" y="7392"/>
                    <a:pt x="5762" y="7368"/>
                    <a:pt x="5757" y="7342"/>
                  </a:cubicBezTo>
                  <a:cubicBezTo>
                    <a:pt x="5751" y="7317"/>
                    <a:pt x="5749" y="7291"/>
                    <a:pt x="5745" y="7266"/>
                  </a:cubicBezTo>
                  <a:cubicBezTo>
                    <a:pt x="5740" y="7241"/>
                    <a:pt x="5744" y="7214"/>
                    <a:pt x="5740" y="7188"/>
                  </a:cubicBezTo>
                  <a:cubicBezTo>
                    <a:pt x="5734" y="7162"/>
                    <a:pt x="5732" y="7138"/>
                    <a:pt x="5728" y="7112"/>
                  </a:cubicBezTo>
                  <a:cubicBezTo>
                    <a:pt x="5722" y="7086"/>
                    <a:pt x="5713" y="7063"/>
                    <a:pt x="5708" y="7037"/>
                  </a:cubicBezTo>
                  <a:cubicBezTo>
                    <a:pt x="5702" y="7011"/>
                    <a:pt x="5687" y="6989"/>
                    <a:pt x="5682" y="6963"/>
                  </a:cubicBezTo>
                  <a:cubicBezTo>
                    <a:pt x="5678" y="6937"/>
                    <a:pt x="5674" y="6913"/>
                    <a:pt x="5669" y="6887"/>
                  </a:cubicBezTo>
                  <a:cubicBezTo>
                    <a:pt x="5664" y="6861"/>
                    <a:pt x="5663" y="6836"/>
                    <a:pt x="5657" y="6811"/>
                  </a:cubicBezTo>
                  <a:cubicBezTo>
                    <a:pt x="5652" y="6785"/>
                    <a:pt x="5654" y="6759"/>
                    <a:pt x="5649" y="6734"/>
                  </a:cubicBezTo>
                  <a:cubicBezTo>
                    <a:pt x="5643" y="6709"/>
                    <a:pt x="5634" y="6685"/>
                    <a:pt x="5630" y="6659"/>
                  </a:cubicBezTo>
                  <a:cubicBezTo>
                    <a:pt x="5625" y="6634"/>
                    <a:pt x="5615" y="6610"/>
                    <a:pt x="5610" y="6584"/>
                  </a:cubicBezTo>
                  <a:cubicBezTo>
                    <a:pt x="5605" y="6559"/>
                    <a:pt x="5606" y="6533"/>
                    <a:pt x="5600" y="6508"/>
                  </a:cubicBezTo>
                  <a:cubicBezTo>
                    <a:pt x="5595" y="6482"/>
                    <a:pt x="5583" y="6460"/>
                    <a:pt x="5578" y="6434"/>
                  </a:cubicBezTo>
                  <a:cubicBezTo>
                    <a:pt x="5573" y="6409"/>
                    <a:pt x="5579" y="6383"/>
                    <a:pt x="5574" y="6357"/>
                  </a:cubicBezTo>
                  <a:cubicBezTo>
                    <a:pt x="5568" y="6331"/>
                    <a:pt x="5550" y="6310"/>
                    <a:pt x="5545" y="6284"/>
                  </a:cubicBezTo>
                  <a:cubicBezTo>
                    <a:pt x="5539" y="6259"/>
                    <a:pt x="5543" y="6233"/>
                    <a:pt x="5537" y="6207"/>
                  </a:cubicBezTo>
                  <a:cubicBezTo>
                    <a:pt x="5532" y="6181"/>
                    <a:pt x="5525" y="6158"/>
                    <a:pt x="5520" y="6132"/>
                  </a:cubicBezTo>
                  <a:cubicBezTo>
                    <a:pt x="5515" y="6106"/>
                    <a:pt x="5507" y="6083"/>
                    <a:pt x="5502" y="6057"/>
                  </a:cubicBezTo>
                  <a:cubicBezTo>
                    <a:pt x="5496" y="6031"/>
                    <a:pt x="5485" y="6009"/>
                    <a:pt x="5478" y="5983"/>
                  </a:cubicBezTo>
                  <a:cubicBezTo>
                    <a:pt x="5473" y="5957"/>
                    <a:pt x="5480" y="5931"/>
                    <a:pt x="5475" y="5906"/>
                  </a:cubicBezTo>
                  <a:cubicBezTo>
                    <a:pt x="5470" y="5880"/>
                    <a:pt x="5460" y="5856"/>
                    <a:pt x="5455" y="5831"/>
                  </a:cubicBezTo>
                  <a:cubicBezTo>
                    <a:pt x="5449" y="5805"/>
                    <a:pt x="5438" y="5783"/>
                    <a:pt x="5432" y="5757"/>
                  </a:cubicBezTo>
                  <a:cubicBezTo>
                    <a:pt x="5427" y="5731"/>
                    <a:pt x="5418" y="5708"/>
                    <a:pt x="5412" y="5682"/>
                  </a:cubicBezTo>
                  <a:cubicBezTo>
                    <a:pt x="5407" y="5656"/>
                    <a:pt x="5400" y="5633"/>
                    <a:pt x="5395" y="5607"/>
                  </a:cubicBezTo>
                  <a:cubicBezTo>
                    <a:pt x="5389" y="5581"/>
                    <a:pt x="5385" y="5556"/>
                    <a:pt x="5380" y="5532"/>
                  </a:cubicBezTo>
                  <a:cubicBezTo>
                    <a:pt x="5374" y="5506"/>
                    <a:pt x="5371" y="5481"/>
                    <a:pt x="5366" y="5456"/>
                  </a:cubicBezTo>
                  <a:cubicBezTo>
                    <a:pt x="5360" y="5430"/>
                    <a:pt x="5356" y="5406"/>
                    <a:pt x="5349" y="5381"/>
                  </a:cubicBezTo>
                  <a:cubicBezTo>
                    <a:pt x="5343" y="5355"/>
                    <a:pt x="5339" y="5330"/>
                    <a:pt x="5333" y="5306"/>
                  </a:cubicBezTo>
                  <a:cubicBezTo>
                    <a:pt x="5327" y="5280"/>
                    <a:pt x="5314" y="5258"/>
                    <a:pt x="5309" y="5232"/>
                  </a:cubicBezTo>
                  <a:cubicBezTo>
                    <a:pt x="5303" y="5207"/>
                    <a:pt x="5295" y="5183"/>
                    <a:pt x="5289" y="5158"/>
                  </a:cubicBezTo>
                  <a:cubicBezTo>
                    <a:pt x="5282" y="5133"/>
                    <a:pt x="5285" y="5106"/>
                    <a:pt x="5279" y="5082"/>
                  </a:cubicBezTo>
                  <a:cubicBezTo>
                    <a:pt x="5273" y="5057"/>
                    <a:pt x="5258" y="5035"/>
                    <a:pt x="5251" y="5009"/>
                  </a:cubicBezTo>
                  <a:cubicBezTo>
                    <a:pt x="5245" y="4985"/>
                    <a:pt x="5251" y="4956"/>
                    <a:pt x="5245" y="4932"/>
                  </a:cubicBezTo>
                  <a:cubicBezTo>
                    <a:pt x="5237" y="4907"/>
                    <a:pt x="5223" y="4884"/>
                    <a:pt x="5218" y="4859"/>
                  </a:cubicBezTo>
                  <a:cubicBezTo>
                    <a:pt x="5210" y="4835"/>
                    <a:pt x="5213" y="4808"/>
                    <a:pt x="5207" y="4783"/>
                  </a:cubicBezTo>
                  <a:cubicBezTo>
                    <a:pt x="5200" y="4758"/>
                    <a:pt x="5186" y="4736"/>
                    <a:pt x="5178" y="4712"/>
                  </a:cubicBezTo>
                  <a:cubicBezTo>
                    <a:pt x="5172" y="4686"/>
                    <a:pt x="5161" y="4663"/>
                    <a:pt x="5155" y="4638"/>
                  </a:cubicBezTo>
                  <a:cubicBezTo>
                    <a:pt x="5148" y="4612"/>
                    <a:pt x="5149" y="4585"/>
                    <a:pt x="5143" y="4562"/>
                  </a:cubicBezTo>
                  <a:cubicBezTo>
                    <a:pt x="5137" y="4536"/>
                    <a:pt x="5131" y="4511"/>
                    <a:pt x="5124" y="4487"/>
                  </a:cubicBezTo>
                  <a:cubicBezTo>
                    <a:pt x="5117" y="4461"/>
                    <a:pt x="5111" y="4436"/>
                    <a:pt x="5104" y="4413"/>
                  </a:cubicBezTo>
                  <a:cubicBezTo>
                    <a:pt x="5097" y="4387"/>
                    <a:pt x="5088" y="4364"/>
                    <a:pt x="5081" y="4339"/>
                  </a:cubicBezTo>
                  <a:cubicBezTo>
                    <a:pt x="5074" y="4315"/>
                    <a:pt x="5070" y="4289"/>
                    <a:pt x="5064" y="4264"/>
                  </a:cubicBezTo>
                  <a:cubicBezTo>
                    <a:pt x="5057" y="4240"/>
                    <a:pt x="5054" y="4214"/>
                    <a:pt x="5047" y="4189"/>
                  </a:cubicBezTo>
                  <a:cubicBezTo>
                    <a:pt x="5040" y="4165"/>
                    <a:pt x="5022" y="4142"/>
                    <a:pt x="5016" y="4118"/>
                  </a:cubicBezTo>
                  <a:cubicBezTo>
                    <a:pt x="5009" y="4094"/>
                    <a:pt x="5001" y="4069"/>
                    <a:pt x="4993" y="4044"/>
                  </a:cubicBezTo>
                  <a:cubicBezTo>
                    <a:pt x="4987" y="4021"/>
                    <a:pt x="4983" y="3994"/>
                    <a:pt x="4976" y="3969"/>
                  </a:cubicBezTo>
                  <a:cubicBezTo>
                    <a:pt x="4968" y="3946"/>
                    <a:pt x="4957" y="3921"/>
                    <a:pt x="4950" y="3898"/>
                  </a:cubicBezTo>
                  <a:cubicBezTo>
                    <a:pt x="4944" y="3873"/>
                    <a:pt x="4935" y="3847"/>
                    <a:pt x="4928" y="3824"/>
                  </a:cubicBezTo>
                  <a:cubicBezTo>
                    <a:pt x="4919" y="3799"/>
                    <a:pt x="4922" y="3771"/>
                    <a:pt x="4914" y="3748"/>
                  </a:cubicBezTo>
                  <a:cubicBezTo>
                    <a:pt x="4906" y="3723"/>
                    <a:pt x="4887" y="3702"/>
                    <a:pt x="4881" y="3678"/>
                  </a:cubicBezTo>
                  <a:cubicBezTo>
                    <a:pt x="4872" y="3653"/>
                    <a:pt x="4880" y="3624"/>
                    <a:pt x="4871" y="3600"/>
                  </a:cubicBezTo>
                  <a:cubicBezTo>
                    <a:pt x="4863" y="3576"/>
                    <a:pt x="4856" y="3551"/>
                    <a:pt x="4848" y="3526"/>
                  </a:cubicBezTo>
                  <a:cubicBezTo>
                    <a:pt x="4840" y="3502"/>
                    <a:pt x="4828" y="3480"/>
                    <a:pt x="4821" y="3455"/>
                  </a:cubicBezTo>
                  <a:cubicBezTo>
                    <a:pt x="4812" y="3432"/>
                    <a:pt x="4802" y="3407"/>
                    <a:pt x="4796" y="3383"/>
                  </a:cubicBezTo>
                  <a:cubicBezTo>
                    <a:pt x="4788" y="3359"/>
                    <a:pt x="4775" y="3336"/>
                    <a:pt x="4767" y="3312"/>
                  </a:cubicBezTo>
                  <a:lnTo>
                    <a:pt x="4742" y="3240"/>
                  </a:lnTo>
                  <a:cubicBezTo>
                    <a:pt x="4735" y="3215"/>
                    <a:pt x="4724" y="3192"/>
                    <a:pt x="4716" y="3167"/>
                  </a:cubicBezTo>
                  <a:cubicBezTo>
                    <a:pt x="4708" y="3144"/>
                    <a:pt x="4711" y="3114"/>
                    <a:pt x="4704" y="3090"/>
                  </a:cubicBezTo>
                  <a:cubicBezTo>
                    <a:pt x="4695" y="3065"/>
                    <a:pt x="4681" y="3044"/>
                    <a:pt x="4672" y="3020"/>
                  </a:cubicBezTo>
                  <a:cubicBezTo>
                    <a:pt x="4663" y="2996"/>
                    <a:pt x="4652" y="2972"/>
                    <a:pt x="4645" y="2948"/>
                  </a:cubicBezTo>
                  <a:cubicBezTo>
                    <a:pt x="4636" y="2924"/>
                    <a:pt x="4630" y="2898"/>
                    <a:pt x="4622" y="2875"/>
                  </a:cubicBezTo>
                  <a:cubicBezTo>
                    <a:pt x="4613" y="2850"/>
                    <a:pt x="4602" y="2828"/>
                    <a:pt x="4592" y="2803"/>
                  </a:cubicBezTo>
                  <a:cubicBezTo>
                    <a:pt x="4583" y="2779"/>
                    <a:pt x="4572" y="2757"/>
                    <a:pt x="4562" y="2732"/>
                  </a:cubicBezTo>
                  <a:cubicBezTo>
                    <a:pt x="4554" y="2709"/>
                    <a:pt x="4555" y="2680"/>
                    <a:pt x="4545" y="2657"/>
                  </a:cubicBezTo>
                  <a:cubicBezTo>
                    <a:pt x="4536" y="2634"/>
                    <a:pt x="4516" y="2613"/>
                    <a:pt x="4507" y="2591"/>
                  </a:cubicBezTo>
                  <a:cubicBezTo>
                    <a:pt x="4497" y="2566"/>
                    <a:pt x="4496" y="2539"/>
                    <a:pt x="4486" y="2516"/>
                  </a:cubicBezTo>
                  <a:cubicBezTo>
                    <a:pt x="4477" y="2491"/>
                    <a:pt x="4472" y="2466"/>
                    <a:pt x="4463" y="2442"/>
                  </a:cubicBezTo>
                  <a:cubicBezTo>
                    <a:pt x="4453" y="2417"/>
                    <a:pt x="4435" y="2398"/>
                    <a:pt x="4424" y="2374"/>
                  </a:cubicBezTo>
                  <a:cubicBezTo>
                    <a:pt x="4415" y="2351"/>
                    <a:pt x="4409" y="2325"/>
                    <a:pt x="4399" y="2303"/>
                  </a:cubicBezTo>
                  <a:cubicBezTo>
                    <a:pt x="4389" y="2278"/>
                    <a:pt x="4377" y="2256"/>
                    <a:pt x="4368" y="2233"/>
                  </a:cubicBezTo>
                  <a:cubicBezTo>
                    <a:pt x="4358" y="2208"/>
                    <a:pt x="4347" y="2186"/>
                    <a:pt x="4339" y="2162"/>
                  </a:cubicBezTo>
                  <a:cubicBezTo>
                    <a:pt x="4328" y="2138"/>
                    <a:pt x="4315" y="2116"/>
                    <a:pt x="4306" y="2093"/>
                  </a:cubicBezTo>
                  <a:cubicBezTo>
                    <a:pt x="4296" y="2068"/>
                    <a:pt x="4290" y="2042"/>
                    <a:pt x="4280" y="2020"/>
                  </a:cubicBezTo>
                  <a:cubicBezTo>
                    <a:pt x="4269" y="1997"/>
                    <a:pt x="4253" y="1976"/>
                    <a:pt x="4242" y="1954"/>
                  </a:cubicBezTo>
                  <a:cubicBezTo>
                    <a:pt x="4231" y="1930"/>
                    <a:pt x="4226" y="1903"/>
                    <a:pt x="4215" y="1881"/>
                  </a:cubicBezTo>
                  <a:cubicBezTo>
                    <a:pt x="4205" y="1858"/>
                    <a:pt x="4187" y="1837"/>
                    <a:pt x="4176" y="1814"/>
                  </a:cubicBezTo>
                  <a:cubicBezTo>
                    <a:pt x="4165" y="1791"/>
                    <a:pt x="4162" y="1764"/>
                    <a:pt x="4151" y="1740"/>
                  </a:cubicBezTo>
                  <a:cubicBezTo>
                    <a:pt x="4138" y="1718"/>
                    <a:pt x="4122" y="1696"/>
                    <a:pt x="4112" y="1673"/>
                  </a:cubicBezTo>
                  <a:cubicBezTo>
                    <a:pt x="4100" y="1650"/>
                    <a:pt x="4089" y="1628"/>
                    <a:pt x="4077" y="1605"/>
                  </a:cubicBezTo>
                  <a:cubicBezTo>
                    <a:pt x="4065" y="1582"/>
                    <a:pt x="4050" y="1560"/>
                    <a:pt x="4039" y="1538"/>
                  </a:cubicBezTo>
                  <a:cubicBezTo>
                    <a:pt x="4026" y="1515"/>
                    <a:pt x="4013" y="1494"/>
                    <a:pt x="4001" y="1471"/>
                  </a:cubicBezTo>
                  <a:cubicBezTo>
                    <a:pt x="3988" y="1448"/>
                    <a:pt x="3977" y="1425"/>
                    <a:pt x="3965" y="1404"/>
                  </a:cubicBezTo>
                  <a:cubicBezTo>
                    <a:pt x="3953" y="1382"/>
                    <a:pt x="3948" y="1355"/>
                    <a:pt x="3934" y="1333"/>
                  </a:cubicBezTo>
                  <a:cubicBezTo>
                    <a:pt x="3921" y="1311"/>
                    <a:pt x="3901" y="1293"/>
                    <a:pt x="3887" y="1271"/>
                  </a:cubicBezTo>
                  <a:cubicBezTo>
                    <a:pt x="3874" y="1250"/>
                    <a:pt x="3862" y="1227"/>
                    <a:pt x="3848" y="1206"/>
                  </a:cubicBezTo>
                  <a:cubicBezTo>
                    <a:pt x="3835" y="1184"/>
                    <a:pt x="3820" y="1163"/>
                    <a:pt x="3806" y="1142"/>
                  </a:cubicBezTo>
                  <a:cubicBezTo>
                    <a:pt x="3793" y="1120"/>
                    <a:pt x="3785" y="1094"/>
                    <a:pt x="3772" y="1073"/>
                  </a:cubicBezTo>
                  <a:cubicBezTo>
                    <a:pt x="3757" y="1052"/>
                    <a:pt x="3741" y="1032"/>
                    <a:pt x="3726" y="1012"/>
                  </a:cubicBezTo>
                  <a:cubicBezTo>
                    <a:pt x="3712" y="991"/>
                    <a:pt x="3698" y="969"/>
                    <a:pt x="3683" y="948"/>
                  </a:cubicBezTo>
                  <a:cubicBezTo>
                    <a:pt x="3669" y="926"/>
                    <a:pt x="3650" y="907"/>
                    <a:pt x="3635" y="888"/>
                  </a:cubicBezTo>
                  <a:cubicBezTo>
                    <a:pt x="3621" y="867"/>
                    <a:pt x="3600" y="850"/>
                    <a:pt x="3585" y="830"/>
                  </a:cubicBezTo>
                  <a:cubicBezTo>
                    <a:pt x="3568" y="810"/>
                    <a:pt x="3552" y="791"/>
                    <a:pt x="3536" y="771"/>
                  </a:cubicBezTo>
                  <a:cubicBezTo>
                    <a:pt x="3520" y="751"/>
                    <a:pt x="3511" y="725"/>
                    <a:pt x="3495" y="707"/>
                  </a:cubicBezTo>
                  <a:cubicBezTo>
                    <a:pt x="3478" y="686"/>
                    <a:pt x="3461" y="668"/>
                    <a:pt x="3444" y="649"/>
                  </a:cubicBezTo>
                  <a:cubicBezTo>
                    <a:pt x="3426" y="631"/>
                    <a:pt x="3414" y="606"/>
                    <a:pt x="3397" y="589"/>
                  </a:cubicBezTo>
                  <a:cubicBezTo>
                    <a:pt x="3380" y="570"/>
                    <a:pt x="3356" y="557"/>
                    <a:pt x="3339" y="540"/>
                  </a:cubicBezTo>
                  <a:cubicBezTo>
                    <a:pt x="3321" y="520"/>
                    <a:pt x="3300" y="507"/>
                    <a:pt x="3280" y="489"/>
                  </a:cubicBezTo>
                  <a:cubicBezTo>
                    <a:pt x="3262" y="472"/>
                    <a:pt x="3249" y="449"/>
                    <a:pt x="3231" y="433"/>
                  </a:cubicBezTo>
                  <a:cubicBezTo>
                    <a:pt x="3212" y="414"/>
                    <a:pt x="3185" y="407"/>
                    <a:pt x="3167" y="391"/>
                  </a:cubicBezTo>
                  <a:cubicBezTo>
                    <a:pt x="3146" y="375"/>
                    <a:pt x="3128" y="355"/>
                    <a:pt x="3108" y="341"/>
                  </a:cubicBezTo>
                  <a:cubicBezTo>
                    <a:pt x="3088" y="325"/>
                    <a:pt x="3066" y="310"/>
                    <a:pt x="3046" y="295"/>
                  </a:cubicBezTo>
                  <a:cubicBezTo>
                    <a:pt x="3024" y="280"/>
                    <a:pt x="3003" y="268"/>
                    <a:pt x="2981" y="253"/>
                  </a:cubicBezTo>
                  <a:cubicBezTo>
                    <a:pt x="2960" y="238"/>
                    <a:pt x="2937" y="227"/>
                    <a:pt x="2915" y="215"/>
                  </a:cubicBezTo>
                  <a:cubicBezTo>
                    <a:pt x="2893" y="202"/>
                    <a:pt x="2871" y="188"/>
                    <a:pt x="2850" y="177"/>
                  </a:cubicBezTo>
                  <a:cubicBezTo>
                    <a:pt x="2826" y="165"/>
                    <a:pt x="2804" y="152"/>
                    <a:pt x="2781" y="141"/>
                  </a:cubicBezTo>
                  <a:cubicBezTo>
                    <a:pt x="2759" y="130"/>
                    <a:pt x="2733" y="123"/>
                    <a:pt x="2710" y="113"/>
                  </a:cubicBezTo>
                  <a:cubicBezTo>
                    <a:pt x="2686" y="103"/>
                    <a:pt x="2664" y="90"/>
                    <a:pt x="2641" y="81"/>
                  </a:cubicBezTo>
                  <a:cubicBezTo>
                    <a:pt x="2616" y="72"/>
                    <a:pt x="2594" y="60"/>
                    <a:pt x="2569" y="53"/>
                  </a:cubicBezTo>
                  <a:cubicBezTo>
                    <a:pt x="2544" y="45"/>
                    <a:pt x="2521" y="36"/>
                    <a:pt x="2496" y="29"/>
                  </a:cubicBezTo>
                  <a:cubicBezTo>
                    <a:pt x="2487" y="27"/>
                    <a:pt x="2477" y="26"/>
                    <a:pt x="2467" y="26"/>
                  </a:cubicBezTo>
                  <a:cubicBezTo>
                    <a:pt x="2457" y="26"/>
                    <a:pt x="2448" y="27"/>
                    <a:pt x="2439" y="27"/>
                  </a:cubicBezTo>
                  <a:cubicBezTo>
                    <a:pt x="2432" y="27"/>
                    <a:pt x="2425" y="26"/>
                    <a:pt x="2418" y="25"/>
                  </a:cubicBezTo>
                  <a:cubicBezTo>
                    <a:pt x="2392" y="21"/>
                    <a:pt x="2369" y="16"/>
                    <a:pt x="2343" y="13"/>
                  </a:cubicBezTo>
                  <a:cubicBezTo>
                    <a:pt x="2317" y="10"/>
                    <a:pt x="2293" y="2"/>
                    <a:pt x="2267" y="1"/>
                  </a:cubicBezTo>
                  <a:cubicBezTo>
                    <a:pt x="2265" y="1"/>
                    <a:pt x="2262" y="1"/>
                    <a:pt x="2260" y="1"/>
                  </a:cubicBezTo>
                  <a:cubicBezTo>
                    <a:pt x="2237" y="1"/>
                    <a:pt x="2213" y="5"/>
                    <a:pt x="2191" y="5"/>
                  </a:cubicBezTo>
                  <a:cubicBezTo>
                    <a:pt x="2169" y="5"/>
                    <a:pt x="2146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3"/>
            <p:cNvSpPr/>
            <p:nvPr/>
          </p:nvSpPr>
          <p:spPr>
            <a:xfrm>
              <a:off x="4309450" y="3723775"/>
              <a:ext cx="36350" cy="94175"/>
            </a:xfrm>
            <a:custGeom>
              <a:rect b="b" l="l" r="r" t="t"/>
              <a:pathLst>
                <a:path extrusionOk="0" h="3767" w="1454">
                  <a:moveTo>
                    <a:pt x="48" y="0"/>
                  </a:moveTo>
                  <a:cubicBezTo>
                    <a:pt x="40" y="0"/>
                    <a:pt x="33" y="4"/>
                    <a:pt x="24" y="14"/>
                  </a:cubicBezTo>
                  <a:cubicBezTo>
                    <a:pt x="1" y="46"/>
                    <a:pt x="39" y="52"/>
                    <a:pt x="49" y="89"/>
                  </a:cubicBezTo>
                  <a:cubicBezTo>
                    <a:pt x="59" y="127"/>
                    <a:pt x="49" y="130"/>
                    <a:pt x="59" y="168"/>
                  </a:cubicBezTo>
                  <a:cubicBezTo>
                    <a:pt x="67" y="205"/>
                    <a:pt x="78" y="202"/>
                    <a:pt x="87" y="239"/>
                  </a:cubicBezTo>
                  <a:cubicBezTo>
                    <a:pt x="97" y="277"/>
                    <a:pt x="86" y="280"/>
                    <a:pt x="96" y="318"/>
                  </a:cubicBezTo>
                  <a:cubicBezTo>
                    <a:pt x="105" y="355"/>
                    <a:pt x="115" y="352"/>
                    <a:pt x="125" y="389"/>
                  </a:cubicBezTo>
                  <a:cubicBezTo>
                    <a:pt x="135" y="427"/>
                    <a:pt x="129" y="428"/>
                    <a:pt x="139" y="465"/>
                  </a:cubicBezTo>
                  <a:cubicBezTo>
                    <a:pt x="147" y="503"/>
                    <a:pt x="153" y="502"/>
                    <a:pt x="162" y="539"/>
                  </a:cubicBezTo>
                  <a:cubicBezTo>
                    <a:pt x="172" y="578"/>
                    <a:pt x="160" y="581"/>
                    <a:pt x="169" y="619"/>
                  </a:cubicBezTo>
                  <a:cubicBezTo>
                    <a:pt x="178" y="656"/>
                    <a:pt x="185" y="655"/>
                    <a:pt x="195" y="692"/>
                  </a:cubicBezTo>
                  <a:cubicBezTo>
                    <a:pt x="204" y="730"/>
                    <a:pt x="205" y="730"/>
                    <a:pt x="215" y="767"/>
                  </a:cubicBezTo>
                  <a:cubicBezTo>
                    <a:pt x="225" y="805"/>
                    <a:pt x="215" y="807"/>
                    <a:pt x="225" y="845"/>
                  </a:cubicBezTo>
                  <a:cubicBezTo>
                    <a:pt x="233" y="882"/>
                    <a:pt x="235" y="882"/>
                    <a:pt x="244" y="920"/>
                  </a:cubicBezTo>
                  <a:cubicBezTo>
                    <a:pt x="253" y="957"/>
                    <a:pt x="257" y="956"/>
                    <a:pt x="265" y="993"/>
                  </a:cubicBezTo>
                  <a:cubicBezTo>
                    <a:pt x="275" y="1031"/>
                    <a:pt x="286" y="1028"/>
                    <a:pt x="295" y="1065"/>
                  </a:cubicBezTo>
                  <a:cubicBezTo>
                    <a:pt x="305" y="1103"/>
                    <a:pt x="302" y="1105"/>
                    <a:pt x="311" y="1142"/>
                  </a:cubicBezTo>
                  <a:cubicBezTo>
                    <a:pt x="321" y="1180"/>
                    <a:pt x="312" y="1181"/>
                    <a:pt x="322" y="1218"/>
                  </a:cubicBezTo>
                  <a:cubicBezTo>
                    <a:pt x="332" y="1256"/>
                    <a:pt x="335" y="1255"/>
                    <a:pt x="344" y="1292"/>
                  </a:cubicBezTo>
                  <a:cubicBezTo>
                    <a:pt x="354" y="1330"/>
                    <a:pt x="353" y="1330"/>
                    <a:pt x="362" y="1367"/>
                  </a:cubicBezTo>
                  <a:cubicBezTo>
                    <a:pt x="370" y="1405"/>
                    <a:pt x="371" y="1405"/>
                    <a:pt x="381" y="1442"/>
                  </a:cubicBezTo>
                  <a:cubicBezTo>
                    <a:pt x="391" y="1480"/>
                    <a:pt x="381" y="1482"/>
                    <a:pt x="391" y="1519"/>
                  </a:cubicBezTo>
                  <a:cubicBezTo>
                    <a:pt x="399" y="1557"/>
                    <a:pt x="404" y="1556"/>
                    <a:pt x="414" y="1593"/>
                  </a:cubicBezTo>
                  <a:cubicBezTo>
                    <a:pt x="424" y="1631"/>
                    <a:pt x="419" y="1632"/>
                    <a:pt x="429" y="1669"/>
                  </a:cubicBezTo>
                  <a:cubicBezTo>
                    <a:pt x="439" y="1707"/>
                    <a:pt x="442" y="1706"/>
                    <a:pt x="452" y="1743"/>
                  </a:cubicBezTo>
                  <a:cubicBezTo>
                    <a:pt x="461" y="1781"/>
                    <a:pt x="460" y="1781"/>
                    <a:pt x="469" y="1818"/>
                  </a:cubicBezTo>
                  <a:cubicBezTo>
                    <a:pt x="478" y="1856"/>
                    <a:pt x="484" y="1855"/>
                    <a:pt x="493" y="1892"/>
                  </a:cubicBezTo>
                  <a:cubicBezTo>
                    <a:pt x="503" y="1930"/>
                    <a:pt x="508" y="1927"/>
                    <a:pt x="517" y="1965"/>
                  </a:cubicBezTo>
                  <a:cubicBezTo>
                    <a:pt x="527" y="2002"/>
                    <a:pt x="517" y="2006"/>
                    <a:pt x="527" y="2043"/>
                  </a:cubicBezTo>
                  <a:cubicBezTo>
                    <a:pt x="536" y="2081"/>
                    <a:pt x="535" y="2081"/>
                    <a:pt x="544" y="2118"/>
                  </a:cubicBezTo>
                  <a:cubicBezTo>
                    <a:pt x="552" y="2156"/>
                    <a:pt x="558" y="2155"/>
                    <a:pt x="567" y="2192"/>
                  </a:cubicBezTo>
                  <a:cubicBezTo>
                    <a:pt x="576" y="2230"/>
                    <a:pt x="575" y="2230"/>
                    <a:pt x="584" y="2267"/>
                  </a:cubicBezTo>
                  <a:cubicBezTo>
                    <a:pt x="594" y="2305"/>
                    <a:pt x="589" y="2306"/>
                    <a:pt x="597" y="2343"/>
                  </a:cubicBezTo>
                  <a:cubicBezTo>
                    <a:pt x="607" y="2381"/>
                    <a:pt x="611" y="2379"/>
                    <a:pt x="621" y="2417"/>
                  </a:cubicBezTo>
                  <a:cubicBezTo>
                    <a:pt x="629" y="2454"/>
                    <a:pt x="628" y="2454"/>
                    <a:pt x="638" y="2492"/>
                  </a:cubicBezTo>
                  <a:cubicBezTo>
                    <a:pt x="648" y="2529"/>
                    <a:pt x="644" y="2529"/>
                    <a:pt x="654" y="2567"/>
                  </a:cubicBezTo>
                  <a:cubicBezTo>
                    <a:pt x="664" y="2603"/>
                    <a:pt x="665" y="2603"/>
                    <a:pt x="674" y="2640"/>
                  </a:cubicBezTo>
                  <a:cubicBezTo>
                    <a:pt x="682" y="2677"/>
                    <a:pt x="690" y="2675"/>
                    <a:pt x="699" y="2713"/>
                  </a:cubicBezTo>
                  <a:cubicBezTo>
                    <a:pt x="709" y="2749"/>
                    <a:pt x="704" y="2750"/>
                    <a:pt x="714" y="2788"/>
                  </a:cubicBezTo>
                  <a:cubicBezTo>
                    <a:pt x="724" y="2825"/>
                    <a:pt x="723" y="2825"/>
                    <a:pt x="731" y="2863"/>
                  </a:cubicBezTo>
                  <a:cubicBezTo>
                    <a:pt x="741" y="2900"/>
                    <a:pt x="745" y="2899"/>
                    <a:pt x="755" y="2936"/>
                  </a:cubicBezTo>
                  <a:cubicBezTo>
                    <a:pt x="763" y="2974"/>
                    <a:pt x="765" y="2974"/>
                    <a:pt x="774" y="3011"/>
                  </a:cubicBezTo>
                  <a:cubicBezTo>
                    <a:pt x="784" y="3049"/>
                    <a:pt x="783" y="3049"/>
                    <a:pt x="792" y="3086"/>
                  </a:cubicBezTo>
                  <a:cubicBezTo>
                    <a:pt x="801" y="3124"/>
                    <a:pt x="790" y="3126"/>
                    <a:pt x="800" y="3164"/>
                  </a:cubicBezTo>
                  <a:cubicBezTo>
                    <a:pt x="809" y="3201"/>
                    <a:pt x="817" y="3199"/>
                    <a:pt x="827" y="3236"/>
                  </a:cubicBezTo>
                  <a:cubicBezTo>
                    <a:pt x="836" y="3274"/>
                    <a:pt x="828" y="3275"/>
                    <a:pt x="837" y="3312"/>
                  </a:cubicBezTo>
                  <a:cubicBezTo>
                    <a:pt x="847" y="3350"/>
                    <a:pt x="852" y="3349"/>
                    <a:pt x="862" y="3386"/>
                  </a:cubicBezTo>
                  <a:lnTo>
                    <a:pt x="880" y="3461"/>
                  </a:lnTo>
                  <a:cubicBezTo>
                    <a:pt x="890" y="3499"/>
                    <a:pt x="886" y="3500"/>
                    <a:pt x="896" y="3537"/>
                  </a:cubicBezTo>
                  <a:lnTo>
                    <a:pt x="915" y="3612"/>
                  </a:lnTo>
                  <a:lnTo>
                    <a:pt x="934" y="3687"/>
                  </a:lnTo>
                  <a:cubicBezTo>
                    <a:pt x="943" y="3724"/>
                    <a:pt x="918" y="3767"/>
                    <a:pt x="952" y="3767"/>
                  </a:cubicBezTo>
                  <a:cubicBezTo>
                    <a:pt x="953" y="3767"/>
                    <a:pt x="954" y="3767"/>
                    <a:pt x="955" y="3767"/>
                  </a:cubicBezTo>
                  <a:cubicBezTo>
                    <a:pt x="994" y="3762"/>
                    <a:pt x="978" y="3730"/>
                    <a:pt x="965" y="3683"/>
                  </a:cubicBezTo>
                  <a:cubicBezTo>
                    <a:pt x="959" y="3646"/>
                    <a:pt x="967" y="3648"/>
                    <a:pt x="972" y="3608"/>
                  </a:cubicBezTo>
                  <a:cubicBezTo>
                    <a:pt x="978" y="3570"/>
                    <a:pt x="975" y="3570"/>
                    <a:pt x="981" y="3531"/>
                  </a:cubicBezTo>
                  <a:cubicBezTo>
                    <a:pt x="986" y="3493"/>
                    <a:pt x="975" y="3492"/>
                    <a:pt x="981" y="3453"/>
                  </a:cubicBezTo>
                  <a:cubicBezTo>
                    <a:pt x="986" y="3414"/>
                    <a:pt x="994" y="3415"/>
                    <a:pt x="999" y="3377"/>
                  </a:cubicBezTo>
                  <a:cubicBezTo>
                    <a:pt x="1003" y="3338"/>
                    <a:pt x="997" y="3338"/>
                    <a:pt x="1002" y="3300"/>
                  </a:cubicBezTo>
                  <a:cubicBezTo>
                    <a:pt x="1005" y="3260"/>
                    <a:pt x="1011" y="3262"/>
                    <a:pt x="1016" y="3222"/>
                  </a:cubicBezTo>
                  <a:cubicBezTo>
                    <a:pt x="1020" y="3184"/>
                    <a:pt x="1018" y="3184"/>
                    <a:pt x="1024" y="3145"/>
                  </a:cubicBezTo>
                  <a:cubicBezTo>
                    <a:pt x="1027" y="3107"/>
                    <a:pt x="1031" y="3108"/>
                    <a:pt x="1036" y="3069"/>
                  </a:cubicBezTo>
                  <a:cubicBezTo>
                    <a:pt x="1042" y="3032"/>
                    <a:pt x="1038" y="3032"/>
                    <a:pt x="1043" y="2992"/>
                  </a:cubicBezTo>
                  <a:cubicBezTo>
                    <a:pt x="1048" y="2955"/>
                    <a:pt x="1047" y="2955"/>
                    <a:pt x="1053" y="2916"/>
                  </a:cubicBezTo>
                  <a:cubicBezTo>
                    <a:pt x="1058" y="2879"/>
                    <a:pt x="1054" y="2879"/>
                    <a:pt x="1059" y="2840"/>
                  </a:cubicBezTo>
                  <a:cubicBezTo>
                    <a:pt x="1064" y="2803"/>
                    <a:pt x="1063" y="2803"/>
                    <a:pt x="1069" y="2764"/>
                  </a:cubicBezTo>
                  <a:cubicBezTo>
                    <a:pt x="1074" y="2727"/>
                    <a:pt x="1084" y="2728"/>
                    <a:pt x="1089" y="2689"/>
                  </a:cubicBezTo>
                  <a:cubicBezTo>
                    <a:pt x="1093" y="2652"/>
                    <a:pt x="1090" y="2652"/>
                    <a:pt x="1095" y="2612"/>
                  </a:cubicBezTo>
                  <a:cubicBezTo>
                    <a:pt x="1101" y="2573"/>
                    <a:pt x="1104" y="2574"/>
                    <a:pt x="1109" y="2536"/>
                  </a:cubicBezTo>
                  <a:cubicBezTo>
                    <a:pt x="1112" y="2497"/>
                    <a:pt x="1104" y="2497"/>
                    <a:pt x="1109" y="2459"/>
                  </a:cubicBezTo>
                  <a:cubicBezTo>
                    <a:pt x="1115" y="2419"/>
                    <a:pt x="1120" y="2421"/>
                    <a:pt x="1123" y="2382"/>
                  </a:cubicBezTo>
                  <a:cubicBezTo>
                    <a:pt x="1127" y="2343"/>
                    <a:pt x="1122" y="2343"/>
                    <a:pt x="1127" y="2305"/>
                  </a:cubicBezTo>
                  <a:cubicBezTo>
                    <a:pt x="1132" y="2267"/>
                    <a:pt x="1132" y="2267"/>
                    <a:pt x="1137" y="2228"/>
                  </a:cubicBezTo>
                  <a:cubicBezTo>
                    <a:pt x="1142" y="2191"/>
                    <a:pt x="1149" y="2192"/>
                    <a:pt x="1154" y="2153"/>
                  </a:cubicBezTo>
                  <a:cubicBezTo>
                    <a:pt x="1160" y="2114"/>
                    <a:pt x="1161" y="2116"/>
                    <a:pt x="1166" y="2076"/>
                  </a:cubicBezTo>
                  <a:cubicBezTo>
                    <a:pt x="1171" y="2038"/>
                    <a:pt x="1166" y="2038"/>
                    <a:pt x="1171" y="1999"/>
                  </a:cubicBezTo>
                  <a:cubicBezTo>
                    <a:pt x="1177" y="1961"/>
                    <a:pt x="1180" y="1962"/>
                    <a:pt x="1185" y="1923"/>
                  </a:cubicBezTo>
                  <a:cubicBezTo>
                    <a:pt x="1191" y="1886"/>
                    <a:pt x="1179" y="1884"/>
                    <a:pt x="1184" y="1845"/>
                  </a:cubicBezTo>
                  <a:cubicBezTo>
                    <a:pt x="1187" y="1806"/>
                    <a:pt x="1190" y="1808"/>
                    <a:pt x="1195" y="1769"/>
                  </a:cubicBezTo>
                  <a:cubicBezTo>
                    <a:pt x="1200" y="1730"/>
                    <a:pt x="1212" y="1733"/>
                    <a:pt x="1217" y="1694"/>
                  </a:cubicBezTo>
                  <a:cubicBezTo>
                    <a:pt x="1223" y="1656"/>
                    <a:pt x="1219" y="1656"/>
                    <a:pt x="1224" y="1618"/>
                  </a:cubicBezTo>
                  <a:cubicBezTo>
                    <a:pt x="1228" y="1580"/>
                    <a:pt x="1225" y="1580"/>
                    <a:pt x="1230" y="1541"/>
                  </a:cubicBezTo>
                  <a:cubicBezTo>
                    <a:pt x="1236" y="1502"/>
                    <a:pt x="1228" y="1502"/>
                    <a:pt x="1234" y="1464"/>
                  </a:cubicBezTo>
                  <a:cubicBezTo>
                    <a:pt x="1239" y="1426"/>
                    <a:pt x="1246" y="1427"/>
                    <a:pt x="1252" y="1389"/>
                  </a:cubicBezTo>
                  <a:cubicBezTo>
                    <a:pt x="1256" y="1351"/>
                    <a:pt x="1252" y="1351"/>
                    <a:pt x="1257" y="1313"/>
                  </a:cubicBezTo>
                  <a:cubicBezTo>
                    <a:pt x="1262" y="1275"/>
                    <a:pt x="1260" y="1273"/>
                    <a:pt x="1266" y="1236"/>
                  </a:cubicBezTo>
                  <a:cubicBezTo>
                    <a:pt x="1270" y="1198"/>
                    <a:pt x="1267" y="1197"/>
                    <a:pt x="1272" y="1159"/>
                  </a:cubicBezTo>
                  <a:cubicBezTo>
                    <a:pt x="1277" y="1121"/>
                    <a:pt x="1281" y="1121"/>
                    <a:pt x="1286" y="1083"/>
                  </a:cubicBezTo>
                  <a:cubicBezTo>
                    <a:pt x="1291" y="1046"/>
                    <a:pt x="1284" y="1045"/>
                    <a:pt x="1289" y="1007"/>
                  </a:cubicBezTo>
                  <a:cubicBezTo>
                    <a:pt x="1295" y="968"/>
                    <a:pt x="1309" y="970"/>
                    <a:pt x="1314" y="932"/>
                  </a:cubicBezTo>
                  <a:cubicBezTo>
                    <a:pt x="1319" y="895"/>
                    <a:pt x="1304" y="892"/>
                    <a:pt x="1310" y="854"/>
                  </a:cubicBezTo>
                  <a:cubicBezTo>
                    <a:pt x="1314" y="816"/>
                    <a:pt x="1327" y="818"/>
                    <a:pt x="1332" y="779"/>
                  </a:cubicBezTo>
                  <a:cubicBezTo>
                    <a:pt x="1337" y="742"/>
                    <a:pt x="1334" y="742"/>
                    <a:pt x="1340" y="703"/>
                  </a:cubicBezTo>
                  <a:cubicBezTo>
                    <a:pt x="1345" y="666"/>
                    <a:pt x="1343" y="666"/>
                    <a:pt x="1348" y="626"/>
                  </a:cubicBezTo>
                  <a:cubicBezTo>
                    <a:pt x="1353" y="587"/>
                    <a:pt x="1358" y="589"/>
                    <a:pt x="1363" y="550"/>
                  </a:cubicBezTo>
                  <a:cubicBezTo>
                    <a:pt x="1368" y="511"/>
                    <a:pt x="1361" y="511"/>
                    <a:pt x="1366" y="473"/>
                  </a:cubicBezTo>
                  <a:cubicBezTo>
                    <a:pt x="1372" y="433"/>
                    <a:pt x="1374" y="433"/>
                    <a:pt x="1378" y="396"/>
                  </a:cubicBezTo>
                  <a:cubicBezTo>
                    <a:pt x="1382" y="358"/>
                    <a:pt x="1379" y="358"/>
                    <a:pt x="1385" y="320"/>
                  </a:cubicBezTo>
                  <a:cubicBezTo>
                    <a:pt x="1390" y="282"/>
                    <a:pt x="1389" y="282"/>
                    <a:pt x="1394" y="244"/>
                  </a:cubicBezTo>
                  <a:cubicBezTo>
                    <a:pt x="1400" y="206"/>
                    <a:pt x="1395" y="206"/>
                    <a:pt x="1401" y="168"/>
                  </a:cubicBezTo>
                  <a:cubicBezTo>
                    <a:pt x="1406" y="130"/>
                    <a:pt x="1405" y="130"/>
                    <a:pt x="1410" y="90"/>
                  </a:cubicBezTo>
                  <a:cubicBezTo>
                    <a:pt x="1416" y="53"/>
                    <a:pt x="1453" y="42"/>
                    <a:pt x="1427" y="14"/>
                  </a:cubicBezTo>
                  <a:cubicBezTo>
                    <a:pt x="1419" y="6"/>
                    <a:pt x="1412" y="3"/>
                    <a:pt x="1406" y="3"/>
                  </a:cubicBezTo>
                  <a:cubicBezTo>
                    <a:pt x="1390" y="3"/>
                    <a:pt x="1375" y="19"/>
                    <a:pt x="1347" y="19"/>
                  </a:cubicBezTo>
                  <a:cubicBezTo>
                    <a:pt x="1307" y="19"/>
                    <a:pt x="1307" y="16"/>
                    <a:pt x="1268" y="16"/>
                  </a:cubicBezTo>
                  <a:cubicBezTo>
                    <a:pt x="1229" y="16"/>
                    <a:pt x="1229" y="23"/>
                    <a:pt x="1191" y="23"/>
                  </a:cubicBezTo>
                  <a:cubicBezTo>
                    <a:pt x="1152" y="23"/>
                    <a:pt x="1152" y="18"/>
                    <a:pt x="1112" y="18"/>
                  </a:cubicBezTo>
                  <a:cubicBezTo>
                    <a:pt x="1074" y="18"/>
                    <a:pt x="1074" y="19"/>
                    <a:pt x="1035" y="19"/>
                  </a:cubicBezTo>
                  <a:cubicBezTo>
                    <a:pt x="997" y="19"/>
                    <a:pt x="997" y="20"/>
                    <a:pt x="957" y="20"/>
                  </a:cubicBezTo>
                  <a:cubicBezTo>
                    <a:pt x="919" y="20"/>
                    <a:pt x="919" y="14"/>
                    <a:pt x="880" y="14"/>
                  </a:cubicBezTo>
                  <a:lnTo>
                    <a:pt x="725" y="14"/>
                  </a:lnTo>
                  <a:cubicBezTo>
                    <a:pt x="686" y="14"/>
                    <a:pt x="686" y="10"/>
                    <a:pt x="647" y="10"/>
                  </a:cubicBezTo>
                  <a:cubicBezTo>
                    <a:pt x="608" y="10"/>
                    <a:pt x="608" y="24"/>
                    <a:pt x="569" y="24"/>
                  </a:cubicBezTo>
                  <a:cubicBezTo>
                    <a:pt x="531" y="24"/>
                    <a:pt x="531" y="13"/>
                    <a:pt x="491" y="13"/>
                  </a:cubicBezTo>
                  <a:cubicBezTo>
                    <a:pt x="453" y="13"/>
                    <a:pt x="453" y="12"/>
                    <a:pt x="414" y="12"/>
                  </a:cubicBezTo>
                  <a:cubicBezTo>
                    <a:pt x="376" y="12"/>
                    <a:pt x="376" y="16"/>
                    <a:pt x="336" y="16"/>
                  </a:cubicBezTo>
                  <a:cubicBezTo>
                    <a:pt x="297" y="16"/>
                    <a:pt x="297" y="19"/>
                    <a:pt x="259" y="19"/>
                  </a:cubicBezTo>
                  <a:cubicBezTo>
                    <a:pt x="220" y="19"/>
                    <a:pt x="220" y="18"/>
                    <a:pt x="182" y="18"/>
                  </a:cubicBezTo>
                  <a:cubicBezTo>
                    <a:pt x="142" y="18"/>
                    <a:pt x="142" y="13"/>
                    <a:pt x="103" y="13"/>
                  </a:cubicBezTo>
                  <a:cubicBezTo>
                    <a:pt x="78" y="13"/>
                    <a:pt x="62" y="0"/>
                    <a:pt x="48" y="0"/>
                  </a:cubicBezTo>
                  <a:close/>
                </a:path>
              </a:pathLst>
            </a:custGeom>
            <a:solidFill>
              <a:srgbClr val="FF6A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3"/>
            <p:cNvSpPr/>
            <p:nvPr/>
          </p:nvSpPr>
          <p:spPr>
            <a:xfrm>
              <a:off x="4332500" y="3324325"/>
              <a:ext cx="276600" cy="591500"/>
            </a:xfrm>
            <a:custGeom>
              <a:rect b="b" l="l" r="r" t="t"/>
              <a:pathLst>
                <a:path extrusionOk="0" h="23660" w="11064">
                  <a:moveTo>
                    <a:pt x="7912" y="1"/>
                  </a:moveTo>
                  <a:cubicBezTo>
                    <a:pt x="7887" y="1"/>
                    <a:pt x="7862" y="11"/>
                    <a:pt x="7836" y="13"/>
                  </a:cubicBezTo>
                  <a:cubicBezTo>
                    <a:pt x="7812" y="13"/>
                    <a:pt x="7788" y="6"/>
                    <a:pt x="7764" y="6"/>
                  </a:cubicBezTo>
                  <a:cubicBezTo>
                    <a:pt x="7763" y="6"/>
                    <a:pt x="7762" y="6"/>
                    <a:pt x="7760" y="6"/>
                  </a:cubicBezTo>
                  <a:cubicBezTo>
                    <a:pt x="7734" y="8"/>
                    <a:pt x="7709" y="17"/>
                    <a:pt x="7683" y="19"/>
                  </a:cubicBezTo>
                  <a:cubicBezTo>
                    <a:pt x="7680" y="19"/>
                    <a:pt x="7677" y="19"/>
                    <a:pt x="7675" y="19"/>
                  </a:cubicBezTo>
                  <a:cubicBezTo>
                    <a:pt x="7655" y="19"/>
                    <a:pt x="7636" y="16"/>
                    <a:pt x="7616" y="16"/>
                  </a:cubicBezTo>
                  <a:cubicBezTo>
                    <a:pt x="7613" y="16"/>
                    <a:pt x="7610" y="16"/>
                    <a:pt x="7607" y="17"/>
                  </a:cubicBezTo>
                  <a:cubicBezTo>
                    <a:pt x="7602" y="17"/>
                    <a:pt x="7596" y="17"/>
                    <a:pt x="7591" y="17"/>
                  </a:cubicBezTo>
                  <a:cubicBezTo>
                    <a:pt x="7574" y="17"/>
                    <a:pt x="7557" y="15"/>
                    <a:pt x="7540" y="15"/>
                  </a:cubicBezTo>
                  <a:cubicBezTo>
                    <a:pt x="7537" y="15"/>
                    <a:pt x="7534" y="15"/>
                    <a:pt x="7531" y="16"/>
                  </a:cubicBezTo>
                  <a:cubicBezTo>
                    <a:pt x="7505" y="17"/>
                    <a:pt x="7479" y="22"/>
                    <a:pt x="7455" y="23"/>
                  </a:cubicBezTo>
                  <a:cubicBezTo>
                    <a:pt x="7429" y="25"/>
                    <a:pt x="7405" y="37"/>
                    <a:pt x="7380" y="38"/>
                  </a:cubicBezTo>
                  <a:cubicBezTo>
                    <a:pt x="7376" y="38"/>
                    <a:pt x="7372" y="39"/>
                    <a:pt x="7369" y="39"/>
                  </a:cubicBezTo>
                  <a:cubicBezTo>
                    <a:pt x="7350" y="39"/>
                    <a:pt x="7331" y="34"/>
                    <a:pt x="7313" y="34"/>
                  </a:cubicBezTo>
                  <a:cubicBezTo>
                    <a:pt x="7309" y="34"/>
                    <a:pt x="7305" y="34"/>
                    <a:pt x="7302" y="35"/>
                  </a:cubicBezTo>
                  <a:cubicBezTo>
                    <a:pt x="7276" y="37"/>
                    <a:pt x="7252" y="53"/>
                    <a:pt x="7227" y="56"/>
                  </a:cubicBezTo>
                  <a:cubicBezTo>
                    <a:pt x="7201" y="58"/>
                    <a:pt x="7176" y="58"/>
                    <a:pt x="7151" y="62"/>
                  </a:cubicBezTo>
                  <a:cubicBezTo>
                    <a:pt x="7125" y="64"/>
                    <a:pt x="7099" y="69"/>
                    <a:pt x="7075" y="72"/>
                  </a:cubicBezTo>
                  <a:cubicBezTo>
                    <a:pt x="7049" y="75"/>
                    <a:pt x="7023" y="75"/>
                    <a:pt x="6997" y="80"/>
                  </a:cubicBezTo>
                  <a:cubicBezTo>
                    <a:pt x="6989" y="81"/>
                    <a:pt x="6981" y="82"/>
                    <a:pt x="6972" y="82"/>
                  </a:cubicBezTo>
                  <a:cubicBezTo>
                    <a:pt x="6964" y="82"/>
                    <a:pt x="6955" y="81"/>
                    <a:pt x="6946" y="81"/>
                  </a:cubicBezTo>
                  <a:cubicBezTo>
                    <a:pt x="6938" y="81"/>
                    <a:pt x="6929" y="82"/>
                    <a:pt x="6920" y="83"/>
                  </a:cubicBezTo>
                  <a:cubicBezTo>
                    <a:pt x="6895" y="86"/>
                    <a:pt x="6872" y="101"/>
                    <a:pt x="6846" y="105"/>
                  </a:cubicBezTo>
                  <a:cubicBezTo>
                    <a:pt x="6821" y="110"/>
                    <a:pt x="6796" y="112"/>
                    <a:pt x="6771" y="117"/>
                  </a:cubicBezTo>
                  <a:cubicBezTo>
                    <a:pt x="6746" y="122"/>
                    <a:pt x="6721" y="122"/>
                    <a:pt x="6695" y="127"/>
                  </a:cubicBezTo>
                  <a:cubicBezTo>
                    <a:pt x="6670" y="132"/>
                    <a:pt x="6646" y="139"/>
                    <a:pt x="6620" y="144"/>
                  </a:cubicBezTo>
                  <a:cubicBezTo>
                    <a:pt x="6595" y="149"/>
                    <a:pt x="6571" y="156"/>
                    <a:pt x="6545" y="161"/>
                  </a:cubicBezTo>
                  <a:cubicBezTo>
                    <a:pt x="6520" y="167"/>
                    <a:pt x="6494" y="170"/>
                    <a:pt x="6470" y="176"/>
                  </a:cubicBezTo>
                  <a:cubicBezTo>
                    <a:pt x="6445" y="182"/>
                    <a:pt x="6422" y="195"/>
                    <a:pt x="6398" y="202"/>
                  </a:cubicBezTo>
                  <a:cubicBezTo>
                    <a:pt x="6374" y="208"/>
                    <a:pt x="6347" y="206"/>
                    <a:pt x="6322" y="213"/>
                  </a:cubicBezTo>
                  <a:cubicBezTo>
                    <a:pt x="6298" y="219"/>
                    <a:pt x="6272" y="225"/>
                    <a:pt x="6248" y="233"/>
                  </a:cubicBezTo>
                  <a:cubicBezTo>
                    <a:pt x="6224" y="239"/>
                    <a:pt x="6198" y="243"/>
                    <a:pt x="6173" y="250"/>
                  </a:cubicBezTo>
                  <a:cubicBezTo>
                    <a:pt x="6149" y="257"/>
                    <a:pt x="6125" y="267"/>
                    <a:pt x="6101" y="274"/>
                  </a:cubicBezTo>
                  <a:cubicBezTo>
                    <a:pt x="6076" y="282"/>
                    <a:pt x="6053" y="293"/>
                    <a:pt x="6028" y="300"/>
                  </a:cubicBezTo>
                  <a:cubicBezTo>
                    <a:pt x="6005" y="309"/>
                    <a:pt x="5980" y="315"/>
                    <a:pt x="5955" y="323"/>
                  </a:cubicBezTo>
                  <a:cubicBezTo>
                    <a:pt x="5931" y="331"/>
                    <a:pt x="5907" y="341"/>
                    <a:pt x="5882" y="349"/>
                  </a:cubicBezTo>
                  <a:cubicBezTo>
                    <a:pt x="5859" y="357"/>
                    <a:pt x="5833" y="360"/>
                    <a:pt x="5809" y="369"/>
                  </a:cubicBezTo>
                  <a:cubicBezTo>
                    <a:pt x="5785" y="376"/>
                    <a:pt x="5764" y="393"/>
                    <a:pt x="5739" y="401"/>
                  </a:cubicBezTo>
                  <a:cubicBezTo>
                    <a:pt x="5715" y="411"/>
                    <a:pt x="5689" y="411"/>
                    <a:pt x="5664" y="419"/>
                  </a:cubicBezTo>
                  <a:cubicBezTo>
                    <a:pt x="5640" y="429"/>
                    <a:pt x="5619" y="443"/>
                    <a:pt x="5594" y="451"/>
                  </a:cubicBezTo>
                  <a:cubicBezTo>
                    <a:pt x="5571" y="461"/>
                    <a:pt x="5550" y="477"/>
                    <a:pt x="5527" y="487"/>
                  </a:cubicBezTo>
                  <a:cubicBezTo>
                    <a:pt x="5502" y="496"/>
                    <a:pt x="5479" y="503"/>
                    <a:pt x="5455" y="514"/>
                  </a:cubicBezTo>
                  <a:cubicBezTo>
                    <a:pt x="5433" y="524"/>
                    <a:pt x="5407" y="530"/>
                    <a:pt x="5384" y="540"/>
                  </a:cubicBezTo>
                  <a:cubicBezTo>
                    <a:pt x="5362" y="551"/>
                    <a:pt x="5340" y="567"/>
                    <a:pt x="5318" y="578"/>
                  </a:cubicBezTo>
                  <a:cubicBezTo>
                    <a:pt x="5294" y="589"/>
                    <a:pt x="5270" y="595"/>
                    <a:pt x="5246" y="607"/>
                  </a:cubicBezTo>
                  <a:cubicBezTo>
                    <a:pt x="5224" y="617"/>
                    <a:pt x="5200" y="627"/>
                    <a:pt x="5177" y="638"/>
                  </a:cubicBezTo>
                  <a:cubicBezTo>
                    <a:pt x="5154" y="650"/>
                    <a:pt x="5134" y="666"/>
                    <a:pt x="5111" y="679"/>
                  </a:cubicBezTo>
                  <a:cubicBezTo>
                    <a:pt x="5089" y="690"/>
                    <a:pt x="5063" y="697"/>
                    <a:pt x="5042" y="709"/>
                  </a:cubicBezTo>
                  <a:cubicBezTo>
                    <a:pt x="5019" y="721"/>
                    <a:pt x="5000" y="740"/>
                    <a:pt x="4977" y="751"/>
                  </a:cubicBezTo>
                  <a:cubicBezTo>
                    <a:pt x="4955" y="764"/>
                    <a:pt x="4933" y="777"/>
                    <a:pt x="4912" y="791"/>
                  </a:cubicBezTo>
                  <a:cubicBezTo>
                    <a:pt x="4891" y="803"/>
                    <a:pt x="4868" y="816"/>
                    <a:pt x="4847" y="828"/>
                  </a:cubicBezTo>
                  <a:cubicBezTo>
                    <a:pt x="4825" y="841"/>
                    <a:pt x="4802" y="853"/>
                    <a:pt x="4780" y="867"/>
                  </a:cubicBezTo>
                  <a:cubicBezTo>
                    <a:pt x="4759" y="880"/>
                    <a:pt x="4740" y="896"/>
                    <a:pt x="4718" y="910"/>
                  </a:cubicBezTo>
                  <a:cubicBezTo>
                    <a:pt x="4697" y="923"/>
                    <a:pt x="4671" y="931"/>
                    <a:pt x="4650" y="946"/>
                  </a:cubicBezTo>
                  <a:cubicBezTo>
                    <a:pt x="4628" y="960"/>
                    <a:pt x="4611" y="981"/>
                    <a:pt x="4591" y="995"/>
                  </a:cubicBezTo>
                  <a:cubicBezTo>
                    <a:pt x="4569" y="1008"/>
                    <a:pt x="4548" y="1022"/>
                    <a:pt x="4527" y="1037"/>
                  </a:cubicBezTo>
                  <a:cubicBezTo>
                    <a:pt x="4506" y="1051"/>
                    <a:pt x="4482" y="1061"/>
                    <a:pt x="4462" y="1076"/>
                  </a:cubicBezTo>
                  <a:cubicBezTo>
                    <a:pt x="4442" y="1091"/>
                    <a:pt x="4425" y="1112"/>
                    <a:pt x="4404" y="1126"/>
                  </a:cubicBezTo>
                  <a:cubicBezTo>
                    <a:pt x="4384" y="1141"/>
                    <a:pt x="4360" y="1152"/>
                    <a:pt x="4339" y="1167"/>
                  </a:cubicBezTo>
                  <a:cubicBezTo>
                    <a:pt x="4319" y="1182"/>
                    <a:pt x="4301" y="1201"/>
                    <a:pt x="4281" y="1217"/>
                  </a:cubicBezTo>
                  <a:cubicBezTo>
                    <a:pt x="4261" y="1233"/>
                    <a:pt x="4233" y="1239"/>
                    <a:pt x="4213" y="1255"/>
                  </a:cubicBezTo>
                  <a:cubicBezTo>
                    <a:pt x="4193" y="1271"/>
                    <a:pt x="4174" y="1289"/>
                    <a:pt x="4156" y="1305"/>
                  </a:cubicBezTo>
                  <a:cubicBezTo>
                    <a:pt x="4135" y="1321"/>
                    <a:pt x="4122" y="1344"/>
                    <a:pt x="4102" y="1360"/>
                  </a:cubicBezTo>
                  <a:cubicBezTo>
                    <a:pt x="4082" y="1376"/>
                    <a:pt x="4060" y="1389"/>
                    <a:pt x="4041" y="1405"/>
                  </a:cubicBezTo>
                  <a:cubicBezTo>
                    <a:pt x="4022" y="1421"/>
                    <a:pt x="4000" y="1435"/>
                    <a:pt x="3981" y="1451"/>
                  </a:cubicBezTo>
                  <a:cubicBezTo>
                    <a:pt x="3963" y="1467"/>
                    <a:pt x="3943" y="1484"/>
                    <a:pt x="3923" y="1500"/>
                  </a:cubicBezTo>
                  <a:cubicBezTo>
                    <a:pt x="3905" y="1517"/>
                    <a:pt x="3888" y="1537"/>
                    <a:pt x="3869" y="1554"/>
                  </a:cubicBezTo>
                  <a:cubicBezTo>
                    <a:pt x="3851" y="1571"/>
                    <a:pt x="3834" y="1591"/>
                    <a:pt x="3815" y="1608"/>
                  </a:cubicBezTo>
                  <a:cubicBezTo>
                    <a:pt x="3797" y="1626"/>
                    <a:pt x="3773" y="1639"/>
                    <a:pt x="3756" y="1656"/>
                  </a:cubicBezTo>
                  <a:cubicBezTo>
                    <a:pt x="3738" y="1675"/>
                    <a:pt x="3717" y="1689"/>
                    <a:pt x="3698" y="1707"/>
                  </a:cubicBezTo>
                  <a:cubicBezTo>
                    <a:pt x="3680" y="1724"/>
                    <a:pt x="3671" y="1751"/>
                    <a:pt x="3653" y="1768"/>
                  </a:cubicBezTo>
                  <a:cubicBezTo>
                    <a:pt x="3636" y="1785"/>
                    <a:pt x="3613" y="1800"/>
                    <a:pt x="3596" y="1819"/>
                  </a:cubicBezTo>
                  <a:cubicBezTo>
                    <a:pt x="3578" y="1837"/>
                    <a:pt x="3556" y="1849"/>
                    <a:pt x="3537" y="1869"/>
                  </a:cubicBezTo>
                  <a:cubicBezTo>
                    <a:pt x="3520" y="1887"/>
                    <a:pt x="3508" y="1911"/>
                    <a:pt x="3490" y="1930"/>
                  </a:cubicBezTo>
                  <a:cubicBezTo>
                    <a:pt x="3472" y="1949"/>
                    <a:pt x="3449" y="1961"/>
                    <a:pt x="3431" y="1980"/>
                  </a:cubicBezTo>
                  <a:cubicBezTo>
                    <a:pt x="3414" y="1998"/>
                    <a:pt x="3399" y="2019"/>
                    <a:pt x="3381" y="2037"/>
                  </a:cubicBezTo>
                  <a:cubicBezTo>
                    <a:pt x="3364" y="2056"/>
                    <a:pt x="3348" y="2076"/>
                    <a:pt x="3332" y="2095"/>
                  </a:cubicBezTo>
                  <a:cubicBezTo>
                    <a:pt x="3316" y="2114"/>
                    <a:pt x="3302" y="2136"/>
                    <a:pt x="3286" y="2157"/>
                  </a:cubicBezTo>
                  <a:cubicBezTo>
                    <a:pt x="3270" y="2175"/>
                    <a:pt x="3247" y="2190"/>
                    <a:pt x="3230" y="2208"/>
                  </a:cubicBezTo>
                  <a:cubicBezTo>
                    <a:pt x="3214" y="2228"/>
                    <a:pt x="3206" y="2255"/>
                    <a:pt x="3190" y="2275"/>
                  </a:cubicBezTo>
                  <a:cubicBezTo>
                    <a:pt x="3174" y="2294"/>
                    <a:pt x="3147" y="2305"/>
                    <a:pt x="3131" y="2325"/>
                  </a:cubicBezTo>
                  <a:cubicBezTo>
                    <a:pt x="3115" y="2345"/>
                    <a:pt x="3108" y="2372"/>
                    <a:pt x="3092" y="2392"/>
                  </a:cubicBezTo>
                  <a:cubicBezTo>
                    <a:pt x="3076" y="2412"/>
                    <a:pt x="3060" y="2432"/>
                    <a:pt x="3045" y="2452"/>
                  </a:cubicBezTo>
                  <a:cubicBezTo>
                    <a:pt x="3029" y="2473"/>
                    <a:pt x="3012" y="2490"/>
                    <a:pt x="2996" y="2511"/>
                  </a:cubicBezTo>
                  <a:cubicBezTo>
                    <a:pt x="2981" y="2532"/>
                    <a:pt x="2968" y="2553"/>
                    <a:pt x="2952" y="2574"/>
                  </a:cubicBezTo>
                  <a:cubicBezTo>
                    <a:pt x="2937" y="2594"/>
                    <a:pt x="2927" y="2619"/>
                    <a:pt x="2913" y="2640"/>
                  </a:cubicBezTo>
                  <a:cubicBezTo>
                    <a:pt x="2898" y="2660"/>
                    <a:pt x="2877" y="2676"/>
                    <a:pt x="2862" y="2698"/>
                  </a:cubicBezTo>
                  <a:cubicBezTo>
                    <a:pt x="2847" y="2717"/>
                    <a:pt x="2828" y="2735"/>
                    <a:pt x="2813" y="2757"/>
                  </a:cubicBezTo>
                  <a:cubicBezTo>
                    <a:pt x="2798" y="2778"/>
                    <a:pt x="2791" y="2803"/>
                    <a:pt x="2777" y="2824"/>
                  </a:cubicBezTo>
                  <a:cubicBezTo>
                    <a:pt x="2763" y="2845"/>
                    <a:pt x="2748" y="2866"/>
                    <a:pt x="2734" y="2887"/>
                  </a:cubicBezTo>
                  <a:cubicBezTo>
                    <a:pt x="2720" y="2909"/>
                    <a:pt x="2712" y="2933"/>
                    <a:pt x="2697" y="2955"/>
                  </a:cubicBezTo>
                  <a:cubicBezTo>
                    <a:pt x="2684" y="2976"/>
                    <a:pt x="2662" y="2992"/>
                    <a:pt x="2648" y="3014"/>
                  </a:cubicBezTo>
                  <a:cubicBezTo>
                    <a:pt x="2635" y="3035"/>
                    <a:pt x="2619" y="3054"/>
                    <a:pt x="2605" y="3076"/>
                  </a:cubicBezTo>
                  <a:cubicBezTo>
                    <a:pt x="2592" y="3097"/>
                    <a:pt x="2589" y="3126"/>
                    <a:pt x="2576" y="3147"/>
                  </a:cubicBezTo>
                  <a:cubicBezTo>
                    <a:pt x="2562" y="3169"/>
                    <a:pt x="2549" y="3190"/>
                    <a:pt x="2535" y="3213"/>
                  </a:cubicBezTo>
                  <a:cubicBezTo>
                    <a:pt x="2522" y="3234"/>
                    <a:pt x="2501" y="3251"/>
                    <a:pt x="2487" y="3273"/>
                  </a:cubicBezTo>
                  <a:cubicBezTo>
                    <a:pt x="2474" y="3294"/>
                    <a:pt x="2460" y="3316"/>
                    <a:pt x="2448" y="3338"/>
                  </a:cubicBezTo>
                  <a:cubicBezTo>
                    <a:pt x="2434" y="3360"/>
                    <a:pt x="2428" y="3385"/>
                    <a:pt x="2416" y="3408"/>
                  </a:cubicBezTo>
                  <a:cubicBezTo>
                    <a:pt x="2405" y="3429"/>
                    <a:pt x="2390" y="3451"/>
                    <a:pt x="2378" y="3474"/>
                  </a:cubicBezTo>
                  <a:cubicBezTo>
                    <a:pt x="2365" y="3497"/>
                    <a:pt x="2351" y="3517"/>
                    <a:pt x="2338" y="3540"/>
                  </a:cubicBezTo>
                  <a:cubicBezTo>
                    <a:pt x="2326" y="3562"/>
                    <a:pt x="2319" y="3587"/>
                    <a:pt x="2305" y="3609"/>
                  </a:cubicBezTo>
                  <a:cubicBezTo>
                    <a:pt x="2293" y="3632"/>
                    <a:pt x="2278" y="3653"/>
                    <a:pt x="2267" y="3674"/>
                  </a:cubicBezTo>
                  <a:cubicBezTo>
                    <a:pt x="2256" y="3697"/>
                    <a:pt x="2240" y="3717"/>
                    <a:pt x="2228" y="3740"/>
                  </a:cubicBezTo>
                  <a:cubicBezTo>
                    <a:pt x="2215" y="3763"/>
                    <a:pt x="2204" y="3786"/>
                    <a:pt x="2193" y="3808"/>
                  </a:cubicBezTo>
                  <a:cubicBezTo>
                    <a:pt x="2182" y="3831"/>
                    <a:pt x="2171" y="3854"/>
                    <a:pt x="2160" y="3877"/>
                  </a:cubicBezTo>
                  <a:cubicBezTo>
                    <a:pt x="2150" y="3899"/>
                    <a:pt x="2139" y="3924"/>
                    <a:pt x="2128" y="3947"/>
                  </a:cubicBezTo>
                  <a:lnTo>
                    <a:pt x="2096" y="4015"/>
                  </a:lnTo>
                  <a:cubicBezTo>
                    <a:pt x="2085" y="4038"/>
                    <a:pt x="2069" y="4059"/>
                    <a:pt x="2059" y="4082"/>
                  </a:cubicBezTo>
                  <a:cubicBezTo>
                    <a:pt x="2048" y="4104"/>
                    <a:pt x="2041" y="4130"/>
                    <a:pt x="2031" y="4152"/>
                  </a:cubicBezTo>
                  <a:cubicBezTo>
                    <a:pt x="2020" y="4176"/>
                    <a:pt x="2009" y="4198"/>
                    <a:pt x="1999" y="4222"/>
                  </a:cubicBezTo>
                  <a:cubicBezTo>
                    <a:pt x="1988" y="4245"/>
                    <a:pt x="1974" y="4267"/>
                    <a:pt x="1963" y="4290"/>
                  </a:cubicBezTo>
                  <a:cubicBezTo>
                    <a:pt x="1952" y="4313"/>
                    <a:pt x="1949" y="4340"/>
                    <a:pt x="1940" y="4363"/>
                  </a:cubicBezTo>
                  <a:cubicBezTo>
                    <a:pt x="1929" y="4386"/>
                    <a:pt x="1915" y="4408"/>
                    <a:pt x="1906" y="4431"/>
                  </a:cubicBezTo>
                  <a:cubicBezTo>
                    <a:pt x="1897" y="4454"/>
                    <a:pt x="1894" y="4481"/>
                    <a:pt x="1885" y="4505"/>
                  </a:cubicBezTo>
                  <a:cubicBezTo>
                    <a:pt x="1875" y="4527"/>
                    <a:pt x="1860" y="4551"/>
                    <a:pt x="1851" y="4573"/>
                  </a:cubicBezTo>
                  <a:cubicBezTo>
                    <a:pt x="1842" y="4597"/>
                    <a:pt x="1826" y="4617"/>
                    <a:pt x="1816" y="4642"/>
                  </a:cubicBezTo>
                  <a:cubicBezTo>
                    <a:pt x="1807" y="4665"/>
                    <a:pt x="1803" y="4691"/>
                    <a:pt x="1794" y="4715"/>
                  </a:cubicBezTo>
                  <a:cubicBezTo>
                    <a:pt x="1784" y="4739"/>
                    <a:pt x="1774" y="4762"/>
                    <a:pt x="1764" y="4786"/>
                  </a:cubicBezTo>
                  <a:cubicBezTo>
                    <a:pt x="1754" y="4810"/>
                    <a:pt x="1743" y="4832"/>
                    <a:pt x="1735" y="4856"/>
                  </a:cubicBezTo>
                  <a:cubicBezTo>
                    <a:pt x="1725" y="4879"/>
                    <a:pt x="1719" y="4904"/>
                    <a:pt x="1710" y="4928"/>
                  </a:cubicBezTo>
                  <a:cubicBezTo>
                    <a:pt x="1701" y="4952"/>
                    <a:pt x="1699" y="4977"/>
                    <a:pt x="1690" y="5002"/>
                  </a:cubicBezTo>
                  <a:cubicBezTo>
                    <a:pt x="1681" y="5025"/>
                    <a:pt x="1676" y="5050"/>
                    <a:pt x="1667" y="5073"/>
                  </a:cubicBezTo>
                  <a:cubicBezTo>
                    <a:pt x="1658" y="5098"/>
                    <a:pt x="1644" y="5119"/>
                    <a:pt x="1634" y="5143"/>
                  </a:cubicBezTo>
                  <a:cubicBezTo>
                    <a:pt x="1626" y="5168"/>
                    <a:pt x="1624" y="5193"/>
                    <a:pt x="1615" y="5217"/>
                  </a:cubicBezTo>
                  <a:cubicBezTo>
                    <a:pt x="1608" y="5242"/>
                    <a:pt x="1598" y="5265"/>
                    <a:pt x="1590" y="5290"/>
                  </a:cubicBezTo>
                  <a:cubicBezTo>
                    <a:pt x="1582" y="5313"/>
                    <a:pt x="1565" y="5335"/>
                    <a:pt x="1556" y="5359"/>
                  </a:cubicBezTo>
                  <a:cubicBezTo>
                    <a:pt x="1549" y="5383"/>
                    <a:pt x="1544" y="5409"/>
                    <a:pt x="1538" y="5432"/>
                  </a:cubicBezTo>
                  <a:cubicBezTo>
                    <a:pt x="1529" y="5457"/>
                    <a:pt x="1523" y="5481"/>
                    <a:pt x="1515" y="5505"/>
                  </a:cubicBezTo>
                  <a:cubicBezTo>
                    <a:pt x="1507" y="5529"/>
                    <a:pt x="1505" y="5554"/>
                    <a:pt x="1496" y="5579"/>
                  </a:cubicBezTo>
                  <a:lnTo>
                    <a:pt x="1473" y="5651"/>
                  </a:lnTo>
                  <a:cubicBezTo>
                    <a:pt x="1464" y="5675"/>
                    <a:pt x="1449" y="5697"/>
                    <a:pt x="1443" y="5721"/>
                  </a:cubicBezTo>
                  <a:cubicBezTo>
                    <a:pt x="1436" y="5746"/>
                    <a:pt x="1431" y="5772"/>
                    <a:pt x="1422" y="5795"/>
                  </a:cubicBezTo>
                  <a:cubicBezTo>
                    <a:pt x="1416" y="5820"/>
                    <a:pt x="1415" y="5847"/>
                    <a:pt x="1408" y="5870"/>
                  </a:cubicBezTo>
                  <a:cubicBezTo>
                    <a:pt x="1401" y="5895"/>
                    <a:pt x="1394" y="5920"/>
                    <a:pt x="1388" y="5944"/>
                  </a:cubicBezTo>
                  <a:cubicBezTo>
                    <a:pt x="1382" y="5968"/>
                    <a:pt x="1376" y="5993"/>
                    <a:pt x="1369" y="6018"/>
                  </a:cubicBezTo>
                  <a:cubicBezTo>
                    <a:pt x="1362" y="6042"/>
                    <a:pt x="1356" y="6067"/>
                    <a:pt x="1349" y="6091"/>
                  </a:cubicBezTo>
                  <a:cubicBezTo>
                    <a:pt x="1342" y="6116"/>
                    <a:pt x="1336" y="6141"/>
                    <a:pt x="1329" y="6165"/>
                  </a:cubicBezTo>
                  <a:cubicBezTo>
                    <a:pt x="1323" y="6189"/>
                    <a:pt x="1310" y="6212"/>
                    <a:pt x="1303" y="6238"/>
                  </a:cubicBezTo>
                  <a:cubicBezTo>
                    <a:pt x="1297" y="6261"/>
                    <a:pt x="1298" y="6288"/>
                    <a:pt x="1293" y="6314"/>
                  </a:cubicBezTo>
                  <a:cubicBezTo>
                    <a:pt x="1286" y="6337"/>
                    <a:pt x="1274" y="6362"/>
                    <a:pt x="1267" y="6385"/>
                  </a:cubicBezTo>
                  <a:cubicBezTo>
                    <a:pt x="1261" y="6410"/>
                    <a:pt x="1262" y="6437"/>
                    <a:pt x="1255" y="6463"/>
                  </a:cubicBezTo>
                  <a:cubicBezTo>
                    <a:pt x="1250" y="6486"/>
                    <a:pt x="1233" y="6509"/>
                    <a:pt x="1227" y="6534"/>
                  </a:cubicBezTo>
                  <a:cubicBezTo>
                    <a:pt x="1222" y="6559"/>
                    <a:pt x="1213" y="6584"/>
                    <a:pt x="1208" y="6608"/>
                  </a:cubicBezTo>
                  <a:cubicBezTo>
                    <a:pt x="1203" y="6632"/>
                    <a:pt x="1201" y="6659"/>
                    <a:pt x="1195" y="6683"/>
                  </a:cubicBezTo>
                  <a:cubicBezTo>
                    <a:pt x="1190" y="6709"/>
                    <a:pt x="1180" y="6731"/>
                    <a:pt x="1175" y="6757"/>
                  </a:cubicBezTo>
                  <a:cubicBezTo>
                    <a:pt x="1170" y="6782"/>
                    <a:pt x="1171" y="6808"/>
                    <a:pt x="1165" y="6833"/>
                  </a:cubicBezTo>
                  <a:cubicBezTo>
                    <a:pt x="1160" y="6859"/>
                    <a:pt x="1160" y="6884"/>
                    <a:pt x="1155" y="6909"/>
                  </a:cubicBezTo>
                  <a:cubicBezTo>
                    <a:pt x="1149" y="6935"/>
                    <a:pt x="1136" y="6957"/>
                    <a:pt x="1132" y="6983"/>
                  </a:cubicBezTo>
                  <a:cubicBezTo>
                    <a:pt x="1127" y="7009"/>
                    <a:pt x="1121" y="7032"/>
                    <a:pt x="1116" y="7058"/>
                  </a:cubicBezTo>
                  <a:cubicBezTo>
                    <a:pt x="1111" y="7084"/>
                    <a:pt x="1101" y="7107"/>
                    <a:pt x="1096" y="7132"/>
                  </a:cubicBezTo>
                  <a:cubicBezTo>
                    <a:pt x="1090" y="7158"/>
                    <a:pt x="1088" y="7182"/>
                    <a:pt x="1083" y="7207"/>
                  </a:cubicBezTo>
                  <a:cubicBezTo>
                    <a:pt x="1077" y="7233"/>
                    <a:pt x="1077" y="7257"/>
                    <a:pt x="1072" y="7283"/>
                  </a:cubicBezTo>
                  <a:cubicBezTo>
                    <a:pt x="1067" y="7309"/>
                    <a:pt x="1067" y="7335"/>
                    <a:pt x="1062" y="7359"/>
                  </a:cubicBezTo>
                  <a:cubicBezTo>
                    <a:pt x="1058" y="7385"/>
                    <a:pt x="1047" y="7409"/>
                    <a:pt x="1044" y="7434"/>
                  </a:cubicBezTo>
                  <a:cubicBezTo>
                    <a:pt x="1040" y="7460"/>
                    <a:pt x="1033" y="7484"/>
                    <a:pt x="1029" y="7509"/>
                  </a:cubicBezTo>
                  <a:lnTo>
                    <a:pt x="1017" y="7586"/>
                  </a:lnTo>
                  <a:cubicBezTo>
                    <a:pt x="1013" y="7611"/>
                    <a:pt x="1007" y="7636"/>
                    <a:pt x="1002" y="7661"/>
                  </a:cubicBezTo>
                  <a:cubicBezTo>
                    <a:pt x="998" y="7686"/>
                    <a:pt x="994" y="7710"/>
                    <a:pt x="988" y="7736"/>
                  </a:cubicBezTo>
                  <a:cubicBezTo>
                    <a:pt x="985" y="7761"/>
                    <a:pt x="978" y="7785"/>
                    <a:pt x="975" y="7811"/>
                  </a:cubicBezTo>
                  <a:cubicBezTo>
                    <a:pt x="970" y="7836"/>
                    <a:pt x="970" y="7862"/>
                    <a:pt x="965" y="7887"/>
                  </a:cubicBezTo>
                  <a:cubicBezTo>
                    <a:pt x="961" y="7913"/>
                    <a:pt x="965" y="7938"/>
                    <a:pt x="961" y="7963"/>
                  </a:cubicBezTo>
                  <a:cubicBezTo>
                    <a:pt x="956" y="7989"/>
                    <a:pt x="948" y="8013"/>
                    <a:pt x="943" y="8038"/>
                  </a:cubicBezTo>
                  <a:cubicBezTo>
                    <a:pt x="939" y="8064"/>
                    <a:pt x="934" y="8088"/>
                    <a:pt x="930" y="8113"/>
                  </a:cubicBezTo>
                  <a:cubicBezTo>
                    <a:pt x="926" y="8139"/>
                    <a:pt x="922" y="8162"/>
                    <a:pt x="917" y="8188"/>
                  </a:cubicBezTo>
                  <a:cubicBezTo>
                    <a:pt x="912" y="8214"/>
                    <a:pt x="914" y="8240"/>
                    <a:pt x="910" y="8264"/>
                  </a:cubicBezTo>
                  <a:cubicBezTo>
                    <a:pt x="906" y="8290"/>
                    <a:pt x="896" y="8315"/>
                    <a:pt x="891" y="8338"/>
                  </a:cubicBezTo>
                  <a:cubicBezTo>
                    <a:pt x="887" y="8364"/>
                    <a:pt x="886" y="8390"/>
                    <a:pt x="881" y="8413"/>
                  </a:cubicBezTo>
                  <a:cubicBezTo>
                    <a:pt x="878" y="8439"/>
                    <a:pt x="871" y="8462"/>
                    <a:pt x="867" y="8488"/>
                  </a:cubicBezTo>
                  <a:cubicBezTo>
                    <a:pt x="863" y="8514"/>
                    <a:pt x="855" y="8537"/>
                    <a:pt x="851" y="8563"/>
                  </a:cubicBezTo>
                  <a:cubicBezTo>
                    <a:pt x="847" y="8589"/>
                    <a:pt x="858" y="8616"/>
                    <a:pt x="854" y="8641"/>
                  </a:cubicBezTo>
                  <a:cubicBezTo>
                    <a:pt x="849" y="8666"/>
                    <a:pt x="831" y="8689"/>
                    <a:pt x="828" y="8713"/>
                  </a:cubicBezTo>
                  <a:cubicBezTo>
                    <a:pt x="825" y="8739"/>
                    <a:pt x="826" y="8764"/>
                    <a:pt x="821" y="8789"/>
                  </a:cubicBezTo>
                  <a:cubicBezTo>
                    <a:pt x="817" y="8815"/>
                    <a:pt x="810" y="8839"/>
                    <a:pt x="805" y="8864"/>
                  </a:cubicBezTo>
                  <a:cubicBezTo>
                    <a:pt x="801" y="8890"/>
                    <a:pt x="810" y="8917"/>
                    <a:pt x="805" y="8942"/>
                  </a:cubicBezTo>
                  <a:cubicBezTo>
                    <a:pt x="801" y="8968"/>
                    <a:pt x="799" y="8993"/>
                    <a:pt x="795" y="9017"/>
                  </a:cubicBezTo>
                  <a:cubicBezTo>
                    <a:pt x="790" y="9043"/>
                    <a:pt x="777" y="9065"/>
                    <a:pt x="773" y="9091"/>
                  </a:cubicBezTo>
                  <a:cubicBezTo>
                    <a:pt x="769" y="9116"/>
                    <a:pt x="771" y="9142"/>
                    <a:pt x="767" y="9167"/>
                  </a:cubicBezTo>
                  <a:cubicBezTo>
                    <a:pt x="762" y="9193"/>
                    <a:pt x="761" y="9218"/>
                    <a:pt x="757" y="9243"/>
                  </a:cubicBezTo>
                  <a:cubicBezTo>
                    <a:pt x="753" y="9269"/>
                    <a:pt x="744" y="9293"/>
                    <a:pt x="741" y="9318"/>
                  </a:cubicBezTo>
                  <a:cubicBezTo>
                    <a:pt x="737" y="9344"/>
                    <a:pt x="741" y="9370"/>
                    <a:pt x="737" y="9394"/>
                  </a:cubicBezTo>
                  <a:cubicBezTo>
                    <a:pt x="734" y="9420"/>
                    <a:pt x="720" y="9442"/>
                    <a:pt x="715" y="9468"/>
                  </a:cubicBezTo>
                  <a:cubicBezTo>
                    <a:pt x="712" y="9494"/>
                    <a:pt x="717" y="9520"/>
                    <a:pt x="713" y="9544"/>
                  </a:cubicBezTo>
                  <a:cubicBezTo>
                    <a:pt x="709" y="9570"/>
                    <a:pt x="693" y="9592"/>
                    <a:pt x="689" y="9618"/>
                  </a:cubicBezTo>
                  <a:cubicBezTo>
                    <a:pt x="685" y="9644"/>
                    <a:pt x="683" y="9670"/>
                    <a:pt x="680" y="9694"/>
                  </a:cubicBezTo>
                  <a:cubicBezTo>
                    <a:pt x="676" y="9720"/>
                    <a:pt x="685" y="9747"/>
                    <a:pt x="682" y="9772"/>
                  </a:cubicBezTo>
                  <a:cubicBezTo>
                    <a:pt x="678" y="9798"/>
                    <a:pt x="672" y="9822"/>
                    <a:pt x="669" y="9847"/>
                  </a:cubicBezTo>
                  <a:cubicBezTo>
                    <a:pt x="665" y="9873"/>
                    <a:pt x="665" y="9898"/>
                    <a:pt x="661" y="9923"/>
                  </a:cubicBezTo>
                  <a:cubicBezTo>
                    <a:pt x="656" y="9949"/>
                    <a:pt x="649" y="9973"/>
                    <a:pt x="646" y="9998"/>
                  </a:cubicBezTo>
                  <a:cubicBezTo>
                    <a:pt x="643" y="10024"/>
                    <a:pt x="639" y="10050"/>
                    <a:pt x="635" y="10073"/>
                  </a:cubicBezTo>
                  <a:cubicBezTo>
                    <a:pt x="632" y="10099"/>
                    <a:pt x="621" y="10123"/>
                    <a:pt x="617" y="10148"/>
                  </a:cubicBezTo>
                  <a:cubicBezTo>
                    <a:pt x="613" y="10174"/>
                    <a:pt x="617" y="10200"/>
                    <a:pt x="613" y="10224"/>
                  </a:cubicBezTo>
                  <a:cubicBezTo>
                    <a:pt x="608" y="10250"/>
                    <a:pt x="608" y="10276"/>
                    <a:pt x="606" y="10302"/>
                  </a:cubicBezTo>
                  <a:cubicBezTo>
                    <a:pt x="602" y="10326"/>
                    <a:pt x="598" y="10352"/>
                    <a:pt x="594" y="10377"/>
                  </a:cubicBezTo>
                  <a:cubicBezTo>
                    <a:pt x="590" y="10401"/>
                    <a:pt x="586" y="10426"/>
                    <a:pt x="581" y="10451"/>
                  </a:cubicBezTo>
                  <a:cubicBezTo>
                    <a:pt x="578" y="10476"/>
                    <a:pt x="569" y="10501"/>
                    <a:pt x="564" y="10526"/>
                  </a:cubicBezTo>
                  <a:cubicBezTo>
                    <a:pt x="560" y="10551"/>
                    <a:pt x="563" y="10577"/>
                    <a:pt x="559" y="10603"/>
                  </a:cubicBezTo>
                  <a:cubicBezTo>
                    <a:pt x="557" y="10628"/>
                    <a:pt x="547" y="10652"/>
                    <a:pt x="543" y="10678"/>
                  </a:cubicBezTo>
                  <a:cubicBezTo>
                    <a:pt x="541" y="10703"/>
                    <a:pt x="546" y="10730"/>
                    <a:pt x="543" y="10754"/>
                  </a:cubicBezTo>
                  <a:cubicBezTo>
                    <a:pt x="541" y="10779"/>
                    <a:pt x="531" y="10803"/>
                    <a:pt x="527" y="10829"/>
                  </a:cubicBezTo>
                  <a:cubicBezTo>
                    <a:pt x="525" y="10854"/>
                    <a:pt x="516" y="10878"/>
                    <a:pt x="514" y="10904"/>
                  </a:cubicBezTo>
                  <a:cubicBezTo>
                    <a:pt x="511" y="10929"/>
                    <a:pt x="509" y="10955"/>
                    <a:pt x="504" y="10980"/>
                  </a:cubicBezTo>
                  <a:cubicBezTo>
                    <a:pt x="501" y="11005"/>
                    <a:pt x="498" y="11031"/>
                    <a:pt x="495" y="11057"/>
                  </a:cubicBezTo>
                  <a:cubicBezTo>
                    <a:pt x="493" y="11081"/>
                    <a:pt x="496" y="11107"/>
                    <a:pt x="493" y="11133"/>
                  </a:cubicBezTo>
                  <a:cubicBezTo>
                    <a:pt x="489" y="11158"/>
                    <a:pt x="489" y="11183"/>
                    <a:pt x="487" y="11209"/>
                  </a:cubicBezTo>
                  <a:cubicBezTo>
                    <a:pt x="484" y="11234"/>
                    <a:pt x="480" y="11260"/>
                    <a:pt x="476" y="11284"/>
                  </a:cubicBezTo>
                  <a:cubicBezTo>
                    <a:pt x="473" y="11309"/>
                    <a:pt x="463" y="11333"/>
                    <a:pt x="458" y="11359"/>
                  </a:cubicBezTo>
                  <a:cubicBezTo>
                    <a:pt x="456" y="11384"/>
                    <a:pt x="446" y="11408"/>
                    <a:pt x="444" y="11434"/>
                  </a:cubicBezTo>
                  <a:cubicBezTo>
                    <a:pt x="441" y="11459"/>
                    <a:pt x="440" y="11485"/>
                    <a:pt x="437" y="11510"/>
                  </a:cubicBezTo>
                  <a:cubicBezTo>
                    <a:pt x="435" y="11535"/>
                    <a:pt x="442" y="11562"/>
                    <a:pt x="440" y="11588"/>
                  </a:cubicBezTo>
                  <a:cubicBezTo>
                    <a:pt x="437" y="11614"/>
                    <a:pt x="420" y="11636"/>
                    <a:pt x="418" y="11662"/>
                  </a:cubicBezTo>
                  <a:cubicBezTo>
                    <a:pt x="414" y="11687"/>
                    <a:pt x="420" y="11712"/>
                    <a:pt x="418" y="11738"/>
                  </a:cubicBezTo>
                  <a:cubicBezTo>
                    <a:pt x="414" y="11764"/>
                    <a:pt x="418" y="11788"/>
                    <a:pt x="414" y="11814"/>
                  </a:cubicBezTo>
                  <a:cubicBezTo>
                    <a:pt x="412" y="11840"/>
                    <a:pt x="398" y="11863"/>
                    <a:pt x="396" y="11889"/>
                  </a:cubicBezTo>
                  <a:cubicBezTo>
                    <a:pt x="393" y="11915"/>
                    <a:pt x="389" y="11940"/>
                    <a:pt x="387" y="11965"/>
                  </a:cubicBezTo>
                  <a:cubicBezTo>
                    <a:pt x="383" y="11991"/>
                    <a:pt x="388" y="12016"/>
                    <a:pt x="385" y="12042"/>
                  </a:cubicBezTo>
                  <a:cubicBezTo>
                    <a:pt x="382" y="12067"/>
                    <a:pt x="378" y="12092"/>
                    <a:pt x="376" y="12118"/>
                  </a:cubicBezTo>
                  <a:lnTo>
                    <a:pt x="367" y="12194"/>
                  </a:lnTo>
                  <a:cubicBezTo>
                    <a:pt x="365" y="12220"/>
                    <a:pt x="361" y="12246"/>
                    <a:pt x="359" y="12270"/>
                  </a:cubicBezTo>
                  <a:cubicBezTo>
                    <a:pt x="355" y="12296"/>
                    <a:pt x="351" y="12322"/>
                    <a:pt x="349" y="12347"/>
                  </a:cubicBezTo>
                  <a:cubicBezTo>
                    <a:pt x="346" y="12372"/>
                    <a:pt x="338" y="12397"/>
                    <a:pt x="335" y="12422"/>
                  </a:cubicBezTo>
                  <a:cubicBezTo>
                    <a:pt x="333" y="12447"/>
                    <a:pt x="335" y="12473"/>
                    <a:pt x="333" y="12498"/>
                  </a:cubicBezTo>
                  <a:cubicBezTo>
                    <a:pt x="330" y="12524"/>
                    <a:pt x="322" y="12548"/>
                    <a:pt x="319" y="12573"/>
                  </a:cubicBezTo>
                  <a:cubicBezTo>
                    <a:pt x="317" y="12599"/>
                    <a:pt x="318" y="12624"/>
                    <a:pt x="316" y="12649"/>
                  </a:cubicBezTo>
                  <a:cubicBezTo>
                    <a:pt x="313" y="12675"/>
                    <a:pt x="312" y="12701"/>
                    <a:pt x="308" y="12725"/>
                  </a:cubicBezTo>
                  <a:cubicBezTo>
                    <a:pt x="306" y="12751"/>
                    <a:pt x="305" y="12777"/>
                    <a:pt x="302" y="12803"/>
                  </a:cubicBezTo>
                  <a:cubicBezTo>
                    <a:pt x="300" y="12827"/>
                    <a:pt x="305" y="12853"/>
                    <a:pt x="302" y="12879"/>
                  </a:cubicBezTo>
                  <a:cubicBezTo>
                    <a:pt x="300" y="12904"/>
                    <a:pt x="282" y="12928"/>
                    <a:pt x="279" y="12954"/>
                  </a:cubicBezTo>
                  <a:cubicBezTo>
                    <a:pt x="276" y="12979"/>
                    <a:pt x="289" y="13006"/>
                    <a:pt x="286" y="13031"/>
                  </a:cubicBezTo>
                  <a:cubicBezTo>
                    <a:pt x="284" y="13056"/>
                    <a:pt x="270" y="13081"/>
                    <a:pt x="268" y="13106"/>
                  </a:cubicBezTo>
                  <a:cubicBezTo>
                    <a:pt x="264" y="13131"/>
                    <a:pt x="263" y="13157"/>
                    <a:pt x="260" y="13183"/>
                  </a:cubicBezTo>
                  <a:cubicBezTo>
                    <a:pt x="258" y="13208"/>
                    <a:pt x="260" y="13233"/>
                    <a:pt x="259" y="13259"/>
                  </a:cubicBezTo>
                  <a:lnTo>
                    <a:pt x="252" y="13335"/>
                  </a:lnTo>
                  <a:cubicBezTo>
                    <a:pt x="248" y="13361"/>
                    <a:pt x="249" y="13386"/>
                    <a:pt x="247" y="13411"/>
                  </a:cubicBezTo>
                  <a:cubicBezTo>
                    <a:pt x="244" y="13437"/>
                    <a:pt x="233" y="13461"/>
                    <a:pt x="231" y="13486"/>
                  </a:cubicBezTo>
                  <a:cubicBezTo>
                    <a:pt x="228" y="13512"/>
                    <a:pt x="238" y="13538"/>
                    <a:pt x="235" y="13564"/>
                  </a:cubicBezTo>
                  <a:cubicBezTo>
                    <a:pt x="232" y="13590"/>
                    <a:pt x="225" y="13613"/>
                    <a:pt x="222" y="13639"/>
                  </a:cubicBezTo>
                  <a:cubicBezTo>
                    <a:pt x="219" y="13665"/>
                    <a:pt x="220" y="13690"/>
                    <a:pt x="217" y="13715"/>
                  </a:cubicBezTo>
                  <a:lnTo>
                    <a:pt x="210" y="13791"/>
                  </a:lnTo>
                  <a:cubicBezTo>
                    <a:pt x="207" y="13817"/>
                    <a:pt x="196" y="13842"/>
                    <a:pt x="195" y="13866"/>
                  </a:cubicBezTo>
                  <a:cubicBezTo>
                    <a:pt x="193" y="13892"/>
                    <a:pt x="200" y="13919"/>
                    <a:pt x="199" y="13944"/>
                  </a:cubicBezTo>
                  <a:cubicBezTo>
                    <a:pt x="196" y="13970"/>
                    <a:pt x="190" y="13995"/>
                    <a:pt x="188" y="14020"/>
                  </a:cubicBezTo>
                  <a:cubicBezTo>
                    <a:pt x="185" y="14046"/>
                    <a:pt x="180" y="14072"/>
                    <a:pt x="179" y="14097"/>
                  </a:cubicBezTo>
                  <a:cubicBezTo>
                    <a:pt x="178" y="14122"/>
                    <a:pt x="182" y="14148"/>
                    <a:pt x="180" y="14174"/>
                  </a:cubicBezTo>
                  <a:cubicBezTo>
                    <a:pt x="179" y="14198"/>
                    <a:pt x="173" y="14224"/>
                    <a:pt x="171" y="14250"/>
                  </a:cubicBezTo>
                  <a:cubicBezTo>
                    <a:pt x="168" y="14275"/>
                    <a:pt x="168" y="14300"/>
                    <a:pt x="167" y="14326"/>
                  </a:cubicBezTo>
                  <a:cubicBezTo>
                    <a:pt x="166" y="14351"/>
                    <a:pt x="168" y="14377"/>
                    <a:pt x="166" y="14402"/>
                  </a:cubicBezTo>
                  <a:cubicBezTo>
                    <a:pt x="164" y="14428"/>
                    <a:pt x="153" y="14452"/>
                    <a:pt x="151" y="14477"/>
                  </a:cubicBezTo>
                  <a:cubicBezTo>
                    <a:pt x="148" y="14502"/>
                    <a:pt x="142" y="14528"/>
                    <a:pt x="141" y="14554"/>
                  </a:cubicBezTo>
                  <a:cubicBezTo>
                    <a:pt x="140" y="14579"/>
                    <a:pt x="141" y="14604"/>
                    <a:pt x="140" y="14630"/>
                  </a:cubicBezTo>
                  <a:cubicBezTo>
                    <a:pt x="139" y="14656"/>
                    <a:pt x="139" y="14680"/>
                    <a:pt x="136" y="14706"/>
                  </a:cubicBezTo>
                  <a:cubicBezTo>
                    <a:pt x="135" y="14732"/>
                    <a:pt x="128" y="14757"/>
                    <a:pt x="126" y="14782"/>
                  </a:cubicBezTo>
                  <a:cubicBezTo>
                    <a:pt x="125" y="14808"/>
                    <a:pt x="125" y="14833"/>
                    <a:pt x="124" y="14859"/>
                  </a:cubicBezTo>
                  <a:lnTo>
                    <a:pt x="120" y="14935"/>
                  </a:lnTo>
                  <a:lnTo>
                    <a:pt x="116" y="15011"/>
                  </a:lnTo>
                  <a:cubicBezTo>
                    <a:pt x="114" y="15037"/>
                    <a:pt x="108" y="15063"/>
                    <a:pt x="107" y="15087"/>
                  </a:cubicBezTo>
                  <a:cubicBezTo>
                    <a:pt x="105" y="15113"/>
                    <a:pt x="102" y="15139"/>
                    <a:pt x="99" y="15164"/>
                  </a:cubicBezTo>
                  <a:cubicBezTo>
                    <a:pt x="98" y="15189"/>
                    <a:pt x="109" y="15216"/>
                    <a:pt x="108" y="15242"/>
                  </a:cubicBezTo>
                  <a:cubicBezTo>
                    <a:pt x="107" y="15267"/>
                    <a:pt x="94" y="15293"/>
                    <a:pt x="92" y="15318"/>
                  </a:cubicBezTo>
                  <a:cubicBezTo>
                    <a:pt x="91" y="15343"/>
                    <a:pt x="97" y="15369"/>
                    <a:pt x="96" y="15395"/>
                  </a:cubicBezTo>
                  <a:cubicBezTo>
                    <a:pt x="94" y="15419"/>
                    <a:pt x="82" y="15445"/>
                    <a:pt x="81" y="15471"/>
                  </a:cubicBezTo>
                  <a:cubicBezTo>
                    <a:pt x="80" y="15497"/>
                    <a:pt x="91" y="15523"/>
                    <a:pt x="89" y="15548"/>
                  </a:cubicBezTo>
                  <a:cubicBezTo>
                    <a:pt x="88" y="15574"/>
                    <a:pt x="81" y="15599"/>
                    <a:pt x="80" y="15625"/>
                  </a:cubicBezTo>
                  <a:cubicBezTo>
                    <a:pt x="78" y="15650"/>
                    <a:pt x="73" y="15675"/>
                    <a:pt x="72" y="15701"/>
                  </a:cubicBezTo>
                  <a:cubicBezTo>
                    <a:pt x="71" y="15727"/>
                    <a:pt x="76" y="15751"/>
                    <a:pt x="75" y="15777"/>
                  </a:cubicBezTo>
                  <a:cubicBezTo>
                    <a:pt x="73" y="15803"/>
                    <a:pt x="66" y="15829"/>
                    <a:pt x="65" y="15853"/>
                  </a:cubicBezTo>
                  <a:cubicBezTo>
                    <a:pt x="64" y="15879"/>
                    <a:pt x="60" y="15905"/>
                    <a:pt x="59" y="15930"/>
                  </a:cubicBezTo>
                  <a:cubicBezTo>
                    <a:pt x="57" y="15955"/>
                    <a:pt x="59" y="15981"/>
                    <a:pt x="57" y="16006"/>
                  </a:cubicBezTo>
                  <a:cubicBezTo>
                    <a:pt x="56" y="16032"/>
                    <a:pt x="62" y="16057"/>
                    <a:pt x="61" y="16082"/>
                  </a:cubicBezTo>
                  <a:cubicBezTo>
                    <a:pt x="60" y="16108"/>
                    <a:pt x="57" y="16134"/>
                    <a:pt x="56" y="16158"/>
                  </a:cubicBezTo>
                  <a:lnTo>
                    <a:pt x="51" y="16236"/>
                  </a:lnTo>
                  <a:cubicBezTo>
                    <a:pt x="50" y="16260"/>
                    <a:pt x="46" y="16286"/>
                    <a:pt x="45" y="16312"/>
                  </a:cubicBezTo>
                  <a:cubicBezTo>
                    <a:pt x="44" y="16337"/>
                    <a:pt x="39" y="16362"/>
                    <a:pt x="38" y="16388"/>
                  </a:cubicBezTo>
                  <a:cubicBezTo>
                    <a:pt x="37" y="16413"/>
                    <a:pt x="45" y="16439"/>
                    <a:pt x="45" y="16464"/>
                  </a:cubicBezTo>
                  <a:cubicBezTo>
                    <a:pt x="44" y="16489"/>
                    <a:pt x="34" y="16515"/>
                    <a:pt x="33" y="16541"/>
                  </a:cubicBezTo>
                  <a:cubicBezTo>
                    <a:pt x="32" y="16565"/>
                    <a:pt x="32" y="16591"/>
                    <a:pt x="32" y="16617"/>
                  </a:cubicBezTo>
                  <a:cubicBezTo>
                    <a:pt x="30" y="16643"/>
                    <a:pt x="35" y="16667"/>
                    <a:pt x="35" y="16693"/>
                  </a:cubicBezTo>
                  <a:cubicBezTo>
                    <a:pt x="34" y="16719"/>
                    <a:pt x="37" y="16744"/>
                    <a:pt x="35" y="16769"/>
                  </a:cubicBezTo>
                  <a:lnTo>
                    <a:pt x="32" y="16846"/>
                  </a:lnTo>
                  <a:cubicBezTo>
                    <a:pt x="30" y="16871"/>
                    <a:pt x="21" y="16896"/>
                    <a:pt x="19" y="16922"/>
                  </a:cubicBezTo>
                  <a:cubicBezTo>
                    <a:pt x="18" y="16948"/>
                    <a:pt x="27" y="16973"/>
                    <a:pt x="27" y="16998"/>
                  </a:cubicBezTo>
                  <a:cubicBezTo>
                    <a:pt x="24" y="17024"/>
                    <a:pt x="29" y="17050"/>
                    <a:pt x="28" y="17074"/>
                  </a:cubicBezTo>
                  <a:cubicBezTo>
                    <a:pt x="28" y="17100"/>
                    <a:pt x="17" y="17126"/>
                    <a:pt x="16" y="17151"/>
                  </a:cubicBezTo>
                  <a:cubicBezTo>
                    <a:pt x="16" y="17176"/>
                    <a:pt x="27" y="17202"/>
                    <a:pt x="24" y="17227"/>
                  </a:cubicBezTo>
                  <a:cubicBezTo>
                    <a:pt x="24" y="17253"/>
                    <a:pt x="11" y="17278"/>
                    <a:pt x="8" y="17303"/>
                  </a:cubicBezTo>
                  <a:cubicBezTo>
                    <a:pt x="7" y="17329"/>
                    <a:pt x="22" y="17355"/>
                    <a:pt x="22" y="17380"/>
                  </a:cubicBezTo>
                  <a:cubicBezTo>
                    <a:pt x="22" y="17405"/>
                    <a:pt x="8" y="17431"/>
                    <a:pt x="8" y="17457"/>
                  </a:cubicBezTo>
                  <a:cubicBezTo>
                    <a:pt x="8" y="17481"/>
                    <a:pt x="19" y="17507"/>
                    <a:pt x="19" y="17533"/>
                  </a:cubicBezTo>
                  <a:cubicBezTo>
                    <a:pt x="19" y="17558"/>
                    <a:pt x="12" y="17583"/>
                    <a:pt x="12" y="17609"/>
                  </a:cubicBezTo>
                  <a:cubicBezTo>
                    <a:pt x="12" y="17634"/>
                    <a:pt x="3" y="17660"/>
                    <a:pt x="3" y="17685"/>
                  </a:cubicBezTo>
                  <a:cubicBezTo>
                    <a:pt x="3" y="17711"/>
                    <a:pt x="5" y="17736"/>
                    <a:pt x="5" y="17762"/>
                  </a:cubicBezTo>
                  <a:cubicBezTo>
                    <a:pt x="5" y="17787"/>
                    <a:pt x="11" y="17812"/>
                    <a:pt x="11" y="17838"/>
                  </a:cubicBezTo>
                  <a:cubicBezTo>
                    <a:pt x="11" y="17864"/>
                    <a:pt x="12" y="17888"/>
                    <a:pt x="12" y="17914"/>
                  </a:cubicBezTo>
                  <a:cubicBezTo>
                    <a:pt x="12" y="17940"/>
                    <a:pt x="6" y="17965"/>
                    <a:pt x="6" y="17990"/>
                  </a:cubicBezTo>
                  <a:cubicBezTo>
                    <a:pt x="6" y="18016"/>
                    <a:pt x="11" y="18042"/>
                    <a:pt x="11" y="18067"/>
                  </a:cubicBezTo>
                  <a:cubicBezTo>
                    <a:pt x="11" y="18092"/>
                    <a:pt x="2" y="18118"/>
                    <a:pt x="2" y="18143"/>
                  </a:cubicBezTo>
                  <a:cubicBezTo>
                    <a:pt x="2" y="18169"/>
                    <a:pt x="1" y="18194"/>
                    <a:pt x="1" y="18219"/>
                  </a:cubicBezTo>
                  <a:cubicBezTo>
                    <a:pt x="1" y="18245"/>
                    <a:pt x="7" y="18271"/>
                    <a:pt x="7" y="18295"/>
                  </a:cubicBezTo>
                  <a:cubicBezTo>
                    <a:pt x="7" y="18321"/>
                    <a:pt x="2" y="18347"/>
                    <a:pt x="2" y="18372"/>
                  </a:cubicBezTo>
                  <a:cubicBezTo>
                    <a:pt x="2" y="18397"/>
                    <a:pt x="12" y="18423"/>
                    <a:pt x="12" y="18449"/>
                  </a:cubicBezTo>
                  <a:cubicBezTo>
                    <a:pt x="12" y="18474"/>
                    <a:pt x="8" y="18499"/>
                    <a:pt x="8" y="18525"/>
                  </a:cubicBezTo>
                  <a:cubicBezTo>
                    <a:pt x="8" y="18550"/>
                    <a:pt x="7" y="18576"/>
                    <a:pt x="7" y="18601"/>
                  </a:cubicBezTo>
                  <a:cubicBezTo>
                    <a:pt x="7" y="18626"/>
                    <a:pt x="18" y="18652"/>
                    <a:pt x="18" y="18678"/>
                  </a:cubicBezTo>
                  <a:cubicBezTo>
                    <a:pt x="18" y="18702"/>
                    <a:pt x="6" y="18728"/>
                    <a:pt x="6" y="18754"/>
                  </a:cubicBezTo>
                  <a:cubicBezTo>
                    <a:pt x="6" y="18780"/>
                    <a:pt x="13" y="18804"/>
                    <a:pt x="13" y="18830"/>
                  </a:cubicBezTo>
                  <a:cubicBezTo>
                    <a:pt x="13" y="18856"/>
                    <a:pt x="8" y="18881"/>
                    <a:pt x="8" y="18906"/>
                  </a:cubicBezTo>
                  <a:cubicBezTo>
                    <a:pt x="8" y="18932"/>
                    <a:pt x="14" y="18957"/>
                    <a:pt x="16" y="18983"/>
                  </a:cubicBezTo>
                  <a:cubicBezTo>
                    <a:pt x="16" y="19008"/>
                    <a:pt x="8" y="19033"/>
                    <a:pt x="11" y="19059"/>
                  </a:cubicBezTo>
                  <a:cubicBezTo>
                    <a:pt x="11" y="19085"/>
                    <a:pt x="19" y="19109"/>
                    <a:pt x="21" y="19135"/>
                  </a:cubicBezTo>
                  <a:cubicBezTo>
                    <a:pt x="21" y="19161"/>
                    <a:pt x="14" y="19187"/>
                    <a:pt x="16" y="19211"/>
                  </a:cubicBezTo>
                  <a:lnTo>
                    <a:pt x="16" y="19288"/>
                  </a:lnTo>
                  <a:cubicBezTo>
                    <a:pt x="17" y="19313"/>
                    <a:pt x="27" y="19339"/>
                    <a:pt x="28" y="19364"/>
                  </a:cubicBezTo>
                  <a:cubicBezTo>
                    <a:pt x="29" y="19390"/>
                    <a:pt x="30" y="19415"/>
                    <a:pt x="30" y="19440"/>
                  </a:cubicBezTo>
                  <a:cubicBezTo>
                    <a:pt x="32" y="19466"/>
                    <a:pt x="33" y="19492"/>
                    <a:pt x="33" y="19516"/>
                  </a:cubicBezTo>
                  <a:cubicBezTo>
                    <a:pt x="34" y="19542"/>
                    <a:pt x="29" y="19568"/>
                    <a:pt x="29" y="19594"/>
                  </a:cubicBezTo>
                  <a:cubicBezTo>
                    <a:pt x="30" y="19618"/>
                    <a:pt x="37" y="19644"/>
                    <a:pt x="38" y="19670"/>
                  </a:cubicBezTo>
                  <a:cubicBezTo>
                    <a:pt x="39" y="19695"/>
                    <a:pt x="33" y="19720"/>
                    <a:pt x="34" y="19746"/>
                  </a:cubicBezTo>
                  <a:cubicBezTo>
                    <a:pt x="35" y="19771"/>
                    <a:pt x="34" y="19797"/>
                    <a:pt x="37" y="19822"/>
                  </a:cubicBezTo>
                  <a:cubicBezTo>
                    <a:pt x="38" y="19847"/>
                    <a:pt x="49" y="19873"/>
                    <a:pt x="50" y="19897"/>
                  </a:cubicBezTo>
                  <a:cubicBezTo>
                    <a:pt x="51" y="19922"/>
                    <a:pt x="49" y="19948"/>
                    <a:pt x="50" y="19974"/>
                  </a:cubicBezTo>
                  <a:cubicBezTo>
                    <a:pt x="53" y="19998"/>
                    <a:pt x="51" y="20024"/>
                    <a:pt x="54" y="20050"/>
                  </a:cubicBezTo>
                  <a:cubicBezTo>
                    <a:pt x="57" y="20076"/>
                    <a:pt x="59" y="20100"/>
                    <a:pt x="62" y="20126"/>
                  </a:cubicBezTo>
                  <a:cubicBezTo>
                    <a:pt x="65" y="20152"/>
                    <a:pt x="76" y="20175"/>
                    <a:pt x="80" y="20201"/>
                  </a:cubicBezTo>
                  <a:cubicBezTo>
                    <a:pt x="82" y="20227"/>
                    <a:pt x="76" y="20253"/>
                    <a:pt x="80" y="20279"/>
                  </a:cubicBezTo>
                  <a:cubicBezTo>
                    <a:pt x="83" y="20304"/>
                    <a:pt x="98" y="20327"/>
                    <a:pt x="103" y="20352"/>
                  </a:cubicBezTo>
                  <a:cubicBezTo>
                    <a:pt x="107" y="20378"/>
                    <a:pt x="98" y="20404"/>
                    <a:pt x="103" y="20430"/>
                  </a:cubicBezTo>
                  <a:cubicBezTo>
                    <a:pt x="107" y="20456"/>
                    <a:pt x="118" y="20479"/>
                    <a:pt x="123" y="20504"/>
                  </a:cubicBezTo>
                  <a:cubicBezTo>
                    <a:pt x="126" y="20529"/>
                    <a:pt x="129" y="20554"/>
                    <a:pt x="135" y="20579"/>
                  </a:cubicBezTo>
                  <a:cubicBezTo>
                    <a:pt x="140" y="20604"/>
                    <a:pt x="150" y="20628"/>
                    <a:pt x="155" y="20652"/>
                  </a:cubicBezTo>
                  <a:cubicBezTo>
                    <a:pt x="161" y="20678"/>
                    <a:pt x="161" y="20703"/>
                    <a:pt x="166" y="20729"/>
                  </a:cubicBezTo>
                  <a:cubicBezTo>
                    <a:pt x="171" y="20754"/>
                    <a:pt x="182" y="20777"/>
                    <a:pt x="187" y="20802"/>
                  </a:cubicBezTo>
                  <a:cubicBezTo>
                    <a:pt x="194" y="20828"/>
                    <a:pt x="203" y="20850"/>
                    <a:pt x="209" y="20876"/>
                  </a:cubicBezTo>
                  <a:cubicBezTo>
                    <a:pt x="215" y="20900"/>
                    <a:pt x="214" y="20927"/>
                    <a:pt x="220" y="20952"/>
                  </a:cubicBezTo>
                  <a:cubicBezTo>
                    <a:pt x="227" y="20976"/>
                    <a:pt x="241" y="20999"/>
                    <a:pt x="247" y="21025"/>
                  </a:cubicBezTo>
                  <a:cubicBezTo>
                    <a:pt x="254" y="21048"/>
                    <a:pt x="257" y="21075"/>
                    <a:pt x="264" y="21100"/>
                  </a:cubicBezTo>
                  <a:cubicBezTo>
                    <a:pt x="273" y="21123"/>
                    <a:pt x="289" y="21145"/>
                    <a:pt x="297" y="21169"/>
                  </a:cubicBezTo>
                  <a:cubicBezTo>
                    <a:pt x="305" y="21193"/>
                    <a:pt x="316" y="21216"/>
                    <a:pt x="324" y="21240"/>
                  </a:cubicBezTo>
                  <a:cubicBezTo>
                    <a:pt x="333" y="21265"/>
                    <a:pt x="340" y="21288"/>
                    <a:pt x="350" y="21313"/>
                  </a:cubicBezTo>
                  <a:cubicBezTo>
                    <a:pt x="360" y="21336"/>
                    <a:pt x="359" y="21363"/>
                    <a:pt x="367" y="21388"/>
                  </a:cubicBezTo>
                  <a:cubicBezTo>
                    <a:pt x="377" y="21411"/>
                    <a:pt x="392" y="21433"/>
                    <a:pt x="403" y="21455"/>
                  </a:cubicBezTo>
                  <a:cubicBezTo>
                    <a:pt x="412" y="21480"/>
                    <a:pt x="415" y="21506"/>
                    <a:pt x="426" y="21528"/>
                  </a:cubicBezTo>
                  <a:cubicBezTo>
                    <a:pt x="437" y="21552"/>
                    <a:pt x="453" y="21572"/>
                    <a:pt x="464" y="21594"/>
                  </a:cubicBezTo>
                  <a:cubicBezTo>
                    <a:pt x="474" y="21618"/>
                    <a:pt x="474" y="21646"/>
                    <a:pt x="487" y="21668"/>
                  </a:cubicBezTo>
                  <a:cubicBezTo>
                    <a:pt x="498" y="21691"/>
                    <a:pt x="521" y="21709"/>
                    <a:pt x="533" y="21730"/>
                  </a:cubicBezTo>
                  <a:cubicBezTo>
                    <a:pt x="546" y="21753"/>
                    <a:pt x="557" y="21775"/>
                    <a:pt x="568" y="21798"/>
                  </a:cubicBezTo>
                  <a:cubicBezTo>
                    <a:pt x="579" y="21822"/>
                    <a:pt x="579" y="21849"/>
                    <a:pt x="591" y="21872"/>
                  </a:cubicBezTo>
                  <a:cubicBezTo>
                    <a:pt x="603" y="21894"/>
                    <a:pt x="624" y="21913"/>
                    <a:pt x="637" y="21934"/>
                  </a:cubicBezTo>
                  <a:cubicBezTo>
                    <a:pt x="650" y="21956"/>
                    <a:pt x="656" y="21980"/>
                    <a:pt x="670" y="22001"/>
                  </a:cubicBezTo>
                  <a:cubicBezTo>
                    <a:pt x="683" y="22023"/>
                    <a:pt x="699" y="22044"/>
                    <a:pt x="713" y="22065"/>
                  </a:cubicBezTo>
                  <a:cubicBezTo>
                    <a:pt x="726" y="22086"/>
                    <a:pt x="745" y="22103"/>
                    <a:pt x="760" y="22125"/>
                  </a:cubicBezTo>
                  <a:cubicBezTo>
                    <a:pt x="774" y="22146"/>
                    <a:pt x="779" y="22175"/>
                    <a:pt x="794" y="22194"/>
                  </a:cubicBezTo>
                  <a:cubicBezTo>
                    <a:pt x="809" y="22216"/>
                    <a:pt x="825" y="22235"/>
                    <a:pt x="841" y="22256"/>
                  </a:cubicBezTo>
                  <a:cubicBezTo>
                    <a:pt x="855" y="22277"/>
                    <a:pt x="875" y="22294"/>
                    <a:pt x="891" y="22314"/>
                  </a:cubicBezTo>
                  <a:cubicBezTo>
                    <a:pt x="907" y="22334"/>
                    <a:pt x="924" y="22353"/>
                    <a:pt x="940" y="22371"/>
                  </a:cubicBezTo>
                  <a:cubicBezTo>
                    <a:pt x="956" y="22391"/>
                    <a:pt x="972" y="22411"/>
                    <a:pt x="991" y="22430"/>
                  </a:cubicBezTo>
                  <a:cubicBezTo>
                    <a:pt x="1008" y="22449"/>
                    <a:pt x="1021" y="22471"/>
                    <a:pt x="1039" y="22489"/>
                  </a:cubicBezTo>
                  <a:cubicBezTo>
                    <a:pt x="1056" y="22508"/>
                    <a:pt x="1077" y="22523"/>
                    <a:pt x="1095" y="22541"/>
                  </a:cubicBezTo>
                  <a:cubicBezTo>
                    <a:pt x="1112" y="22561"/>
                    <a:pt x="1130" y="22578"/>
                    <a:pt x="1148" y="22595"/>
                  </a:cubicBezTo>
                  <a:cubicBezTo>
                    <a:pt x="1167" y="22612"/>
                    <a:pt x="1180" y="22636"/>
                    <a:pt x="1199" y="22653"/>
                  </a:cubicBezTo>
                  <a:cubicBezTo>
                    <a:pt x="1218" y="22670"/>
                    <a:pt x="1239" y="22685"/>
                    <a:pt x="1258" y="22701"/>
                  </a:cubicBezTo>
                  <a:cubicBezTo>
                    <a:pt x="1278" y="22717"/>
                    <a:pt x="1299" y="22732"/>
                    <a:pt x="1318" y="22746"/>
                  </a:cubicBezTo>
                  <a:cubicBezTo>
                    <a:pt x="1339" y="22762"/>
                    <a:pt x="1360" y="22776"/>
                    <a:pt x="1379" y="22791"/>
                  </a:cubicBezTo>
                  <a:cubicBezTo>
                    <a:pt x="1400" y="22805"/>
                    <a:pt x="1420" y="22823"/>
                    <a:pt x="1440" y="22837"/>
                  </a:cubicBezTo>
                  <a:cubicBezTo>
                    <a:pt x="1462" y="22852"/>
                    <a:pt x="1479" y="22872"/>
                    <a:pt x="1500" y="22885"/>
                  </a:cubicBezTo>
                  <a:cubicBezTo>
                    <a:pt x="1522" y="22899"/>
                    <a:pt x="1545" y="22910"/>
                    <a:pt x="1567" y="22922"/>
                  </a:cubicBezTo>
                  <a:cubicBezTo>
                    <a:pt x="1590" y="22933"/>
                    <a:pt x="1612" y="22946"/>
                    <a:pt x="1634" y="22958"/>
                  </a:cubicBezTo>
                  <a:cubicBezTo>
                    <a:pt x="1657" y="22970"/>
                    <a:pt x="1678" y="22985"/>
                    <a:pt x="1701" y="22995"/>
                  </a:cubicBezTo>
                  <a:cubicBezTo>
                    <a:pt x="1724" y="23006"/>
                    <a:pt x="1749" y="23013"/>
                    <a:pt x="1773" y="23022"/>
                  </a:cubicBezTo>
                  <a:cubicBezTo>
                    <a:pt x="1796" y="23032"/>
                    <a:pt x="1819" y="23044"/>
                    <a:pt x="1842" y="23053"/>
                  </a:cubicBezTo>
                  <a:cubicBezTo>
                    <a:pt x="1866" y="23062"/>
                    <a:pt x="1893" y="23060"/>
                    <a:pt x="1917" y="23067"/>
                  </a:cubicBezTo>
                  <a:cubicBezTo>
                    <a:pt x="1941" y="23076"/>
                    <a:pt x="1963" y="23089"/>
                    <a:pt x="1988" y="23097"/>
                  </a:cubicBezTo>
                  <a:cubicBezTo>
                    <a:pt x="2011" y="23104"/>
                    <a:pt x="2038" y="23104"/>
                    <a:pt x="2063" y="23112"/>
                  </a:cubicBezTo>
                  <a:cubicBezTo>
                    <a:pt x="2086" y="23119"/>
                    <a:pt x="2111" y="23129"/>
                    <a:pt x="2135" y="23136"/>
                  </a:cubicBezTo>
                  <a:cubicBezTo>
                    <a:pt x="2159" y="23142"/>
                    <a:pt x="2182" y="23156"/>
                    <a:pt x="2207" y="23163"/>
                  </a:cubicBezTo>
                  <a:cubicBezTo>
                    <a:pt x="2231" y="23169"/>
                    <a:pt x="2257" y="23174"/>
                    <a:pt x="2281" y="23182"/>
                  </a:cubicBezTo>
                  <a:cubicBezTo>
                    <a:pt x="2305" y="23188"/>
                    <a:pt x="2332" y="23187"/>
                    <a:pt x="2357" y="23194"/>
                  </a:cubicBezTo>
                  <a:cubicBezTo>
                    <a:pt x="2381" y="23200"/>
                    <a:pt x="2406" y="23209"/>
                    <a:pt x="2431" y="23214"/>
                  </a:cubicBezTo>
                  <a:cubicBezTo>
                    <a:pt x="2455" y="23220"/>
                    <a:pt x="2477" y="23233"/>
                    <a:pt x="2503" y="23241"/>
                  </a:cubicBezTo>
                  <a:cubicBezTo>
                    <a:pt x="2509" y="23242"/>
                    <a:pt x="2515" y="23242"/>
                    <a:pt x="2521" y="23242"/>
                  </a:cubicBezTo>
                  <a:cubicBezTo>
                    <a:pt x="2534" y="23242"/>
                    <a:pt x="2547" y="23241"/>
                    <a:pt x="2560" y="23241"/>
                  </a:cubicBezTo>
                  <a:cubicBezTo>
                    <a:pt x="2568" y="23241"/>
                    <a:pt x="2575" y="23241"/>
                    <a:pt x="2581" y="23243"/>
                  </a:cubicBezTo>
                  <a:cubicBezTo>
                    <a:pt x="2606" y="23248"/>
                    <a:pt x="2629" y="23262"/>
                    <a:pt x="2654" y="23268"/>
                  </a:cubicBezTo>
                  <a:cubicBezTo>
                    <a:pt x="2680" y="23273"/>
                    <a:pt x="2702" y="23284"/>
                    <a:pt x="2728" y="23289"/>
                  </a:cubicBezTo>
                  <a:cubicBezTo>
                    <a:pt x="2754" y="23294"/>
                    <a:pt x="2779" y="23296"/>
                    <a:pt x="2803" y="23302"/>
                  </a:cubicBezTo>
                  <a:cubicBezTo>
                    <a:pt x="2829" y="23307"/>
                    <a:pt x="2854" y="23306"/>
                    <a:pt x="2879" y="23310"/>
                  </a:cubicBezTo>
                  <a:cubicBezTo>
                    <a:pt x="2905" y="23316"/>
                    <a:pt x="2929" y="23319"/>
                    <a:pt x="2954" y="23323"/>
                  </a:cubicBezTo>
                  <a:cubicBezTo>
                    <a:pt x="2980" y="23329"/>
                    <a:pt x="3004" y="23338"/>
                    <a:pt x="3028" y="23344"/>
                  </a:cubicBezTo>
                  <a:cubicBezTo>
                    <a:pt x="3054" y="23348"/>
                    <a:pt x="3080" y="23345"/>
                    <a:pt x="3104" y="23349"/>
                  </a:cubicBezTo>
                  <a:cubicBezTo>
                    <a:pt x="3130" y="23353"/>
                    <a:pt x="3154" y="23360"/>
                    <a:pt x="3179" y="23364"/>
                  </a:cubicBezTo>
                  <a:cubicBezTo>
                    <a:pt x="3205" y="23367"/>
                    <a:pt x="3230" y="23370"/>
                    <a:pt x="3256" y="23375"/>
                  </a:cubicBezTo>
                  <a:cubicBezTo>
                    <a:pt x="3281" y="23378"/>
                    <a:pt x="3304" y="23397"/>
                    <a:pt x="3329" y="23401"/>
                  </a:cubicBezTo>
                  <a:cubicBezTo>
                    <a:pt x="3336" y="23402"/>
                    <a:pt x="3342" y="23403"/>
                    <a:pt x="3349" y="23403"/>
                  </a:cubicBezTo>
                  <a:cubicBezTo>
                    <a:pt x="3360" y="23403"/>
                    <a:pt x="3371" y="23402"/>
                    <a:pt x="3382" y="23402"/>
                  </a:cubicBezTo>
                  <a:cubicBezTo>
                    <a:pt x="3391" y="23402"/>
                    <a:pt x="3399" y="23402"/>
                    <a:pt x="3407" y="23404"/>
                  </a:cubicBezTo>
                  <a:cubicBezTo>
                    <a:pt x="3433" y="23408"/>
                    <a:pt x="3457" y="23410"/>
                    <a:pt x="3483" y="23414"/>
                  </a:cubicBezTo>
                  <a:cubicBezTo>
                    <a:pt x="3509" y="23419"/>
                    <a:pt x="3531" y="23431"/>
                    <a:pt x="3557" y="23436"/>
                  </a:cubicBezTo>
                  <a:cubicBezTo>
                    <a:pt x="3583" y="23440"/>
                    <a:pt x="3607" y="23444"/>
                    <a:pt x="3632" y="23446"/>
                  </a:cubicBezTo>
                  <a:cubicBezTo>
                    <a:pt x="3637" y="23447"/>
                    <a:pt x="3642" y="23448"/>
                    <a:pt x="3647" y="23448"/>
                  </a:cubicBezTo>
                  <a:cubicBezTo>
                    <a:pt x="3664" y="23448"/>
                    <a:pt x="3681" y="23444"/>
                    <a:pt x="3698" y="23444"/>
                  </a:cubicBezTo>
                  <a:cubicBezTo>
                    <a:pt x="3702" y="23444"/>
                    <a:pt x="3705" y="23444"/>
                    <a:pt x="3709" y="23444"/>
                  </a:cubicBezTo>
                  <a:cubicBezTo>
                    <a:pt x="3735" y="23447"/>
                    <a:pt x="3759" y="23460"/>
                    <a:pt x="3784" y="23464"/>
                  </a:cubicBezTo>
                  <a:cubicBezTo>
                    <a:pt x="3792" y="23465"/>
                    <a:pt x="3800" y="23465"/>
                    <a:pt x="3808" y="23465"/>
                  </a:cubicBezTo>
                  <a:cubicBezTo>
                    <a:pt x="3818" y="23465"/>
                    <a:pt x="3828" y="23464"/>
                    <a:pt x="3837" y="23464"/>
                  </a:cubicBezTo>
                  <a:cubicBezTo>
                    <a:pt x="3845" y="23464"/>
                    <a:pt x="3853" y="23465"/>
                    <a:pt x="3861" y="23466"/>
                  </a:cubicBezTo>
                  <a:cubicBezTo>
                    <a:pt x="3886" y="23468"/>
                    <a:pt x="3911" y="23477"/>
                    <a:pt x="3936" y="23482"/>
                  </a:cubicBezTo>
                  <a:cubicBezTo>
                    <a:pt x="3961" y="23484"/>
                    <a:pt x="3985" y="23492"/>
                    <a:pt x="4011" y="23495"/>
                  </a:cubicBezTo>
                  <a:cubicBezTo>
                    <a:pt x="4017" y="23495"/>
                    <a:pt x="4023" y="23496"/>
                    <a:pt x="4029" y="23496"/>
                  </a:cubicBezTo>
                  <a:cubicBezTo>
                    <a:pt x="4044" y="23496"/>
                    <a:pt x="4059" y="23494"/>
                    <a:pt x="4074" y="23494"/>
                  </a:cubicBezTo>
                  <a:cubicBezTo>
                    <a:pt x="4079" y="23494"/>
                    <a:pt x="4083" y="23494"/>
                    <a:pt x="4087" y="23495"/>
                  </a:cubicBezTo>
                  <a:lnTo>
                    <a:pt x="4163" y="23503"/>
                  </a:lnTo>
                  <a:cubicBezTo>
                    <a:pt x="4189" y="23505"/>
                    <a:pt x="4213" y="23514"/>
                    <a:pt x="4238" y="23516"/>
                  </a:cubicBezTo>
                  <a:cubicBezTo>
                    <a:pt x="4246" y="23517"/>
                    <a:pt x="4253" y="23517"/>
                    <a:pt x="4261" y="23517"/>
                  </a:cubicBezTo>
                  <a:cubicBezTo>
                    <a:pt x="4273" y="23517"/>
                    <a:pt x="4286" y="23516"/>
                    <a:pt x="4298" y="23516"/>
                  </a:cubicBezTo>
                  <a:cubicBezTo>
                    <a:pt x="4304" y="23516"/>
                    <a:pt x="4309" y="23517"/>
                    <a:pt x="4314" y="23517"/>
                  </a:cubicBezTo>
                  <a:cubicBezTo>
                    <a:pt x="4340" y="23520"/>
                    <a:pt x="4366" y="23527"/>
                    <a:pt x="4391" y="23530"/>
                  </a:cubicBezTo>
                  <a:cubicBezTo>
                    <a:pt x="4416" y="23532"/>
                    <a:pt x="4442" y="23533"/>
                    <a:pt x="4467" y="23535"/>
                  </a:cubicBezTo>
                  <a:cubicBezTo>
                    <a:pt x="4493" y="23537"/>
                    <a:pt x="4518" y="23537"/>
                    <a:pt x="4544" y="23541"/>
                  </a:cubicBezTo>
                  <a:cubicBezTo>
                    <a:pt x="4569" y="23543"/>
                    <a:pt x="4595" y="23543"/>
                    <a:pt x="4620" y="23546"/>
                  </a:cubicBezTo>
                  <a:lnTo>
                    <a:pt x="4697" y="23554"/>
                  </a:lnTo>
                  <a:cubicBezTo>
                    <a:pt x="4721" y="23557"/>
                    <a:pt x="4747" y="23560"/>
                    <a:pt x="4773" y="23563"/>
                  </a:cubicBezTo>
                  <a:cubicBezTo>
                    <a:pt x="4798" y="23564"/>
                    <a:pt x="4823" y="23564"/>
                    <a:pt x="4849" y="23565"/>
                  </a:cubicBezTo>
                  <a:cubicBezTo>
                    <a:pt x="4875" y="23567"/>
                    <a:pt x="4900" y="23567"/>
                    <a:pt x="4925" y="23569"/>
                  </a:cubicBezTo>
                  <a:cubicBezTo>
                    <a:pt x="4951" y="23570"/>
                    <a:pt x="4975" y="23585"/>
                    <a:pt x="5000" y="23586"/>
                  </a:cubicBezTo>
                  <a:cubicBezTo>
                    <a:pt x="5001" y="23586"/>
                    <a:pt x="5002" y="23586"/>
                    <a:pt x="5004" y="23586"/>
                  </a:cubicBezTo>
                  <a:cubicBezTo>
                    <a:pt x="5026" y="23586"/>
                    <a:pt x="5049" y="23578"/>
                    <a:pt x="5071" y="23578"/>
                  </a:cubicBezTo>
                  <a:cubicBezTo>
                    <a:pt x="5073" y="23578"/>
                    <a:pt x="5076" y="23578"/>
                    <a:pt x="5078" y="23578"/>
                  </a:cubicBezTo>
                  <a:cubicBezTo>
                    <a:pt x="5104" y="23579"/>
                    <a:pt x="5128" y="23589"/>
                    <a:pt x="5154" y="23590"/>
                  </a:cubicBezTo>
                  <a:cubicBezTo>
                    <a:pt x="5157" y="23590"/>
                    <a:pt x="5160" y="23590"/>
                    <a:pt x="5163" y="23590"/>
                  </a:cubicBezTo>
                  <a:cubicBezTo>
                    <a:pt x="5180" y="23590"/>
                    <a:pt x="5198" y="23588"/>
                    <a:pt x="5215" y="23588"/>
                  </a:cubicBezTo>
                  <a:cubicBezTo>
                    <a:pt x="5221" y="23588"/>
                    <a:pt x="5226" y="23588"/>
                    <a:pt x="5231" y="23589"/>
                  </a:cubicBezTo>
                  <a:cubicBezTo>
                    <a:pt x="5256" y="23590"/>
                    <a:pt x="5282" y="23606"/>
                    <a:pt x="5307" y="23607"/>
                  </a:cubicBezTo>
                  <a:cubicBezTo>
                    <a:pt x="5308" y="23607"/>
                    <a:pt x="5309" y="23607"/>
                    <a:pt x="5310" y="23607"/>
                  </a:cubicBezTo>
                  <a:cubicBezTo>
                    <a:pt x="5334" y="23607"/>
                    <a:pt x="5359" y="23596"/>
                    <a:pt x="5381" y="23596"/>
                  </a:cubicBezTo>
                  <a:cubicBezTo>
                    <a:pt x="5382" y="23596"/>
                    <a:pt x="5383" y="23596"/>
                    <a:pt x="5384" y="23596"/>
                  </a:cubicBezTo>
                  <a:cubicBezTo>
                    <a:pt x="5410" y="23597"/>
                    <a:pt x="5436" y="23612"/>
                    <a:pt x="5461" y="23614"/>
                  </a:cubicBezTo>
                  <a:cubicBezTo>
                    <a:pt x="5463" y="23614"/>
                    <a:pt x="5465" y="23614"/>
                    <a:pt x="5467" y="23614"/>
                  </a:cubicBezTo>
                  <a:cubicBezTo>
                    <a:pt x="5489" y="23614"/>
                    <a:pt x="5513" y="23603"/>
                    <a:pt x="5536" y="23603"/>
                  </a:cubicBezTo>
                  <a:cubicBezTo>
                    <a:pt x="5537" y="23603"/>
                    <a:pt x="5538" y="23603"/>
                    <a:pt x="5539" y="23603"/>
                  </a:cubicBezTo>
                  <a:cubicBezTo>
                    <a:pt x="5564" y="23605"/>
                    <a:pt x="5589" y="23616"/>
                    <a:pt x="5615" y="23617"/>
                  </a:cubicBezTo>
                  <a:cubicBezTo>
                    <a:pt x="5618" y="23617"/>
                    <a:pt x="5620" y="23617"/>
                    <a:pt x="5623" y="23617"/>
                  </a:cubicBezTo>
                  <a:cubicBezTo>
                    <a:pt x="5646" y="23617"/>
                    <a:pt x="5669" y="23614"/>
                    <a:pt x="5692" y="23614"/>
                  </a:cubicBezTo>
                  <a:cubicBezTo>
                    <a:pt x="5716" y="23614"/>
                    <a:pt x="5742" y="23617"/>
                    <a:pt x="5768" y="23617"/>
                  </a:cubicBezTo>
                  <a:cubicBezTo>
                    <a:pt x="5794" y="23618"/>
                    <a:pt x="5818" y="23626"/>
                    <a:pt x="5844" y="23627"/>
                  </a:cubicBezTo>
                  <a:cubicBezTo>
                    <a:pt x="5849" y="23628"/>
                    <a:pt x="5855" y="23628"/>
                    <a:pt x="5860" y="23628"/>
                  </a:cubicBezTo>
                  <a:cubicBezTo>
                    <a:pt x="5875" y="23628"/>
                    <a:pt x="5890" y="23627"/>
                    <a:pt x="5904" y="23627"/>
                  </a:cubicBezTo>
                  <a:cubicBezTo>
                    <a:pt x="5909" y="23627"/>
                    <a:pt x="5915" y="23627"/>
                    <a:pt x="5920" y="23627"/>
                  </a:cubicBezTo>
                  <a:cubicBezTo>
                    <a:pt x="5946" y="23629"/>
                    <a:pt x="5971" y="23634"/>
                    <a:pt x="5997" y="23635"/>
                  </a:cubicBezTo>
                  <a:cubicBezTo>
                    <a:pt x="6005" y="23636"/>
                    <a:pt x="6014" y="23636"/>
                    <a:pt x="6022" y="23636"/>
                  </a:cubicBezTo>
                  <a:cubicBezTo>
                    <a:pt x="6039" y="23636"/>
                    <a:pt x="6056" y="23635"/>
                    <a:pt x="6073" y="23635"/>
                  </a:cubicBezTo>
                  <a:cubicBezTo>
                    <a:pt x="6080" y="23635"/>
                    <a:pt x="6086" y="23636"/>
                    <a:pt x="6093" y="23636"/>
                  </a:cubicBezTo>
                  <a:cubicBezTo>
                    <a:pt x="6108" y="23636"/>
                    <a:pt x="6123" y="23635"/>
                    <a:pt x="6138" y="23635"/>
                  </a:cubicBezTo>
                  <a:cubicBezTo>
                    <a:pt x="6141" y="23635"/>
                    <a:pt x="6145" y="23635"/>
                    <a:pt x="6149" y="23635"/>
                  </a:cubicBezTo>
                  <a:cubicBezTo>
                    <a:pt x="6175" y="23637"/>
                    <a:pt x="6201" y="23638"/>
                    <a:pt x="6225" y="23638"/>
                  </a:cubicBezTo>
                  <a:cubicBezTo>
                    <a:pt x="6228" y="23638"/>
                    <a:pt x="6230" y="23638"/>
                    <a:pt x="6232" y="23638"/>
                  </a:cubicBezTo>
                  <a:cubicBezTo>
                    <a:pt x="6256" y="23638"/>
                    <a:pt x="6279" y="23634"/>
                    <a:pt x="6303" y="23634"/>
                  </a:cubicBezTo>
                  <a:cubicBezTo>
                    <a:pt x="6321" y="23634"/>
                    <a:pt x="6337" y="23633"/>
                    <a:pt x="6354" y="23633"/>
                  </a:cubicBezTo>
                  <a:cubicBezTo>
                    <a:pt x="6362" y="23633"/>
                    <a:pt x="6371" y="23634"/>
                    <a:pt x="6379" y="23634"/>
                  </a:cubicBezTo>
                  <a:cubicBezTo>
                    <a:pt x="6405" y="23634"/>
                    <a:pt x="6431" y="23637"/>
                    <a:pt x="6456" y="23638"/>
                  </a:cubicBezTo>
                  <a:cubicBezTo>
                    <a:pt x="6481" y="23638"/>
                    <a:pt x="6507" y="23649"/>
                    <a:pt x="6533" y="23649"/>
                  </a:cubicBezTo>
                  <a:cubicBezTo>
                    <a:pt x="6557" y="23649"/>
                    <a:pt x="6583" y="23650"/>
                    <a:pt x="6609" y="23651"/>
                  </a:cubicBezTo>
                  <a:cubicBezTo>
                    <a:pt x="6626" y="23651"/>
                    <a:pt x="6642" y="23651"/>
                    <a:pt x="6659" y="23651"/>
                  </a:cubicBezTo>
                  <a:cubicBezTo>
                    <a:pt x="6668" y="23651"/>
                    <a:pt x="6676" y="23651"/>
                    <a:pt x="6685" y="23651"/>
                  </a:cubicBezTo>
                  <a:cubicBezTo>
                    <a:pt x="6710" y="23651"/>
                    <a:pt x="6736" y="23649"/>
                    <a:pt x="6763" y="23649"/>
                  </a:cubicBezTo>
                  <a:cubicBezTo>
                    <a:pt x="6788" y="23649"/>
                    <a:pt x="6813" y="23642"/>
                    <a:pt x="6840" y="23642"/>
                  </a:cubicBezTo>
                  <a:cubicBezTo>
                    <a:pt x="6866" y="23642"/>
                    <a:pt x="6891" y="23646"/>
                    <a:pt x="6916" y="23646"/>
                  </a:cubicBezTo>
                  <a:cubicBezTo>
                    <a:pt x="6942" y="23646"/>
                    <a:pt x="6967" y="23653"/>
                    <a:pt x="6993" y="23654"/>
                  </a:cubicBezTo>
                  <a:cubicBezTo>
                    <a:pt x="7018" y="23654"/>
                    <a:pt x="7044" y="23650"/>
                    <a:pt x="7070" y="23650"/>
                  </a:cubicBezTo>
                  <a:cubicBezTo>
                    <a:pt x="7096" y="23650"/>
                    <a:pt x="7122" y="23656"/>
                    <a:pt x="7146" y="23658"/>
                  </a:cubicBezTo>
                  <a:cubicBezTo>
                    <a:pt x="7172" y="23658"/>
                    <a:pt x="7198" y="23660"/>
                    <a:pt x="7225" y="23660"/>
                  </a:cubicBezTo>
                  <a:cubicBezTo>
                    <a:pt x="7250" y="23660"/>
                    <a:pt x="7275" y="23656"/>
                    <a:pt x="7302" y="23656"/>
                  </a:cubicBezTo>
                  <a:cubicBezTo>
                    <a:pt x="7327" y="23656"/>
                    <a:pt x="7353" y="23658"/>
                    <a:pt x="7380" y="23658"/>
                  </a:cubicBezTo>
                  <a:cubicBezTo>
                    <a:pt x="7406" y="23658"/>
                    <a:pt x="7430" y="23646"/>
                    <a:pt x="7456" y="23646"/>
                  </a:cubicBezTo>
                  <a:cubicBezTo>
                    <a:pt x="7482" y="23646"/>
                    <a:pt x="7507" y="23655"/>
                    <a:pt x="7534" y="23655"/>
                  </a:cubicBezTo>
                  <a:cubicBezTo>
                    <a:pt x="7559" y="23655"/>
                    <a:pt x="7584" y="23650"/>
                    <a:pt x="7610" y="23650"/>
                  </a:cubicBezTo>
                  <a:cubicBezTo>
                    <a:pt x="7636" y="23650"/>
                    <a:pt x="7661" y="23656"/>
                    <a:pt x="7687" y="23656"/>
                  </a:cubicBezTo>
                  <a:cubicBezTo>
                    <a:pt x="7713" y="23656"/>
                    <a:pt x="7739" y="23653"/>
                    <a:pt x="7764" y="23653"/>
                  </a:cubicBezTo>
                  <a:cubicBezTo>
                    <a:pt x="7789" y="23653"/>
                    <a:pt x="7815" y="23645"/>
                    <a:pt x="7840" y="23645"/>
                  </a:cubicBezTo>
                  <a:cubicBezTo>
                    <a:pt x="7866" y="23645"/>
                    <a:pt x="7891" y="23644"/>
                    <a:pt x="7917" y="23644"/>
                  </a:cubicBezTo>
                  <a:cubicBezTo>
                    <a:pt x="7942" y="23644"/>
                    <a:pt x="7968" y="23650"/>
                    <a:pt x="7995" y="23650"/>
                  </a:cubicBezTo>
                  <a:cubicBezTo>
                    <a:pt x="8017" y="23650"/>
                    <a:pt x="8039" y="23653"/>
                    <a:pt x="8063" y="23653"/>
                  </a:cubicBezTo>
                  <a:cubicBezTo>
                    <a:pt x="8066" y="23653"/>
                    <a:pt x="8069" y="23653"/>
                    <a:pt x="8072" y="23653"/>
                  </a:cubicBezTo>
                  <a:cubicBezTo>
                    <a:pt x="8098" y="23653"/>
                    <a:pt x="8123" y="23639"/>
                    <a:pt x="8148" y="23639"/>
                  </a:cubicBezTo>
                  <a:lnTo>
                    <a:pt x="8225" y="23639"/>
                  </a:lnTo>
                  <a:cubicBezTo>
                    <a:pt x="8250" y="23639"/>
                    <a:pt x="8275" y="23650"/>
                    <a:pt x="8302" y="23650"/>
                  </a:cubicBezTo>
                  <a:cubicBezTo>
                    <a:pt x="8328" y="23650"/>
                    <a:pt x="8354" y="23649"/>
                    <a:pt x="8378" y="23649"/>
                  </a:cubicBezTo>
                  <a:cubicBezTo>
                    <a:pt x="8404" y="23649"/>
                    <a:pt x="8430" y="23637"/>
                    <a:pt x="8455" y="23637"/>
                  </a:cubicBezTo>
                  <a:cubicBezTo>
                    <a:pt x="8475" y="23637"/>
                    <a:pt x="8495" y="23638"/>
                    <a:pt x="8516" y="23638"/>
                  </a:cubicBezTo>
                  <a:cubicBezTo>
                    <a:pt x="8521" y="23638"/>
                    <a:pt x="8526" y="23638"/>
                    <a:pt x="8531" y="23638"/>
                  </a:cubicBezTo>
                  <a:cubicBezTo>
                    <a:pt x="8557" y="23638"/>
                    <a:pt x="8582" y="23637"/>
                    <a:pt x="8607" y="23637"/>
                  </a:cubicBezTo>
                  <a:cubicBezTo>
                    <a:pt x="8633" y="23637"/>
                    <a:pt x="8659" y="23632"/>
                    <a:pt x="8683" y="23630"/>
                  </a:cubicBezTo>
                  <a:cubicBezTo>
                    <a:pt x="8709" y="23630"/>
                    <a:pt x="8735" y="23633"/>
                    <a:pt x="8761" y="23633"/>
                  </a:cubicBezTo>
                  <a:cubicBezTo>
                    <a:pt x="8785" y="23633"/>
                    <a:pt x="8811" y="23629"/>
                    <a:pt x="8837" y="23629"/>
                  </a:cubicBezTo>
                  <a:cubicBezTo>
                    <a:pt x="8860" y="23629"/>
                    <a:pt x="8885" y="23641"/>
                    <a:pt x="8908" y="23641"/>
                  </a:cubicBezTo>
                  <a:cubicBezTo>
                    <a:pt x="8910" y="23641"/>
                    <a:pt x="8912" y="23640"/>
                    <a:pt x="8914" y="23640"/>
                  </a:cubicBezTo>
                  <a:cubicBezTo>
                    <a:pt x="8939" y="23640"/>
                    <a:pt x="8965" y="23629"/>
                    <a:pt x="8991" y="23629"/>
                  </a:cubicBezTo>
                  <a:cubicBezTo>
                    <a:pt x="9013" y="23629"/>
                    <a:pt x="9035" y="23635"/>
                    <a:pt x="9059" y="23635"/>
                  </a:cubicBezTo>
                  <a:cubicBezTo>
                    <a:pt x="9062" y="23635"/>
                    <a:pt x="9065" y="23635"/>
                    <a:pt x="9068" y="23635"/>
                  </a:cubicBezTo>
                  <a:cubicBezTo>
                    <a:pt x="9094" y="23635"/>
                    <a:pt x="9119" y="23629"/>
                    <a:pt x="9144" y="23629"/>
                  </a:cubicBezTo>
                  <a:cubicBezTo>
                    <a:pt x="9170" y="23629"/>
                    <a:pt x="9195" y="23619"/>
                    <a:pt x="9221" y="23618"/>
                  </a:cubicBezTo>
                  <a:cubicBezTo>
                    <a:pt x="9244" y="23618"/>
                    <a:pt x="9269" y="23626"/>
                    <a:pt x="9293" y="23626"/>
                  </a:cubicBezTo>
                  <a:cubicBezTo>
                    <a:pt x="9294" y="23626"/>
                    <a:pt x="9296" y="23626"/>
                    <a:pt x="9297" y="23626"/>
                  </a:cubicBezTo>
                  <a:cubicBezTo>
                    <a:pt x="9323" y="23626"/>
                    <a:pt x="9348" y="23614"/>
                    <a:pt x="9373" y="23614"/>
                  </a:cubicBezTo>
                  <a:cubicBezTo>
                    <a:pt x="9399" y="23614"/>
                    <a:pt x="9425" y="23614"/>
                    <a:pt x="9449" y="23612"/>
                  </a:cubicBezTo>
                  <a:cubicBezTo>
                    <a:pt x="9475" y="23612"/>
                    <a:pt x="9501" y="23610"/>
                    <a:pt x="9526" y="23610"/>
                  </a:cubicBezTo>
                  <a:cubicBezTo>
                    <a:pt x="9551" y="23610"/>
                    <a:pt x="9577" y="23617"/>
                    <a:pt x="9602" y="23617"/>
                  </a:cubicBezTo>
                  <a:cubicBezTo>
                    <a:pt x="9628" y="23617"/>
                    <a:pt x="9653" y="23614"/>
                    <a:pt x="9679" y="23612"/>
                  </a:cubicBezTo>
                  <a:cubicBezTo>
                    <a:pt x="9704" y="23612"/>
                    <a:pt x="9730" y="23610"/>
                    <a:pt x="9755" y="23610"/>
                  </a:cubicBezTo>
                  <a:cubicBezTo>
                    <a:pt x="9776" y="23610"/>
                    <a:pt x="9797" y="23614"/>
                    <a:pt x="9819" y="23614"/>
                  </a:cubicBezTo>
                  <a:cubicBezTo>
                    <a:pt x="9823" y="23614"/>
                    <a:pt x="9827" y="23614"/>
                    <a:pt x="9832" y="23614"/>
                  </a:cubicBezTo>
                  <a:lnTo>
                    <a:pt x="9908" y="23614"/>
                  </a:lnTo>
                  <a:cubicBezTo>
                    <a:pt x="9933" y="23614"/>
                    <a:pt x="9958" y="23602"/>
                    <a:pt x="9984" y="23601"/>
                  </a:cubicBezTo>
                  <a:cubicBezTo>
                    <a:pt x="10009" y="23601"/>
                    <a:pt x="10035" y="23596"/>
                    <a:pt x="10060" y="23595"/>
                  </a:cubicBezTo>
                  <a:cubicBezTo>
                    <a:pt x="10086" y="23595"/>
                    <a:pt x="10111" y="23600"/>
                    <a:pt x="10137" y="23600"/>
                  </a:cubicBezTo>
                  <a:cubicBezTo>
                    <a:pt x="10162" y="23600"/>
                    <a:pt x="10187" y="23607"/>
                    <a:pt x="10213" y="23607"/>
                  </a:cubicBezTo>
                  <a:cubicBezTo>
                    <a:pt x="10239" y="23607"/>
                    <a:pt x="10263" y="23592"/>
                    <a:pt x="10289" y="23592"/>
                  </a:cubicBezTo>
                  <a:cubicBezTo>
                    <a:pt x="10315" y="23592"/>
                    <a:pt x="10340" y="23597"/>
                    <a:pt x="10365" y="23597"/>
                  </a:cubicBezTo>
                  <a:cubicBezTo>
                    <a:pt x="10391" y="23597"/>
                    <a:pt x="10417" y="23597"/>
                    <a:pt x="10442" y="23596"/>
                  </a:cubicBezTo>
                  <a:cubicBezTo>
                    <a:pt x="10467" y="23596"/>
                    <a:pt x="10493" y="23597"/>
                    <a:pt x="10518" y="23597"/>
                  </a:cubicBezTo>
                  <a:cubicBezTo>
                    <a:pt x="10544" y="23597"/>
                    <a:pt x="10569" y="23595"/>
                    <a:pt x="10594" y="23594"/>
                  </a:cubicBezTo>
                  <a:cubicBezTo>
                    <a:pt x="10620" y="23594"/>
                    <a:pt x="10646" y="23597"/>
                    <a:pt x="10670" y="23597"/>
                  </a:cubicBezTo>
                  <a:cubicBezTo>
                    <a:pt x="10696" y="23597"/>
                    <a:pt x="10722" y="23584"/>
                    <a:pt x="10747" y="23584"/>
                  </a:cubicBezTo>
                  <a:cubicBezTo>
                    <a:pt x="10772" y="23584"/>
                    <a:pt x="10798" y="23591"/>
                    <a:pt x="10824" y="23591"/>
                  </a:cubicBezTo>
                  <a:cubicBezTo>
                    <a:pt x="10849" y="23591"/>
                    <a:pt x="10874" y="23585"/>
                    <a:pt x="10900" y="23585"/>
                  </a:cubicBezTo>
                  <a:cubicBezTo>
                    <a:pt x="10925" y="23585"/>
                    <a:pt x="10951" y="23581"/>
                    <a:pt x="10976" y="23581"/>
                  </a:cubicBezTo>
                  <a:cubicBezTo>
                    <a:pt x="11001" y="23581"/>
                    <a:pt x="11029" y="23589"/>
                    <a:pt x="11055" y="23589"/>
                  </a:cubicBezTo>
                  <a:cubicBezTo>
                    <a:pt x="11063" y="23551"/>
                    <a:pt x="11047" y="23549"/>
                    <a:pt x="11043" y="23512"/>
                  </a:cubicBezTo>
                  <a:cubicBezTo>
                    <a:pt x="11038" y="23474"/>
                    <a:pt x="11042" y="23473"/>
                    <a:pt x="11037" y="23436"/>
                  </a:cubicBezTo>
                  <a:cubicBezTo>
                    <a:pt x="11031" y="23398"/>
                    <a:pt x="11032" y="23398"/>
                    <a:pt x="11028" y="23360"/>
                  </a:cubicBezTo>
                  <a:cubicBezTo>
                    <a:pt x="11023" y="23322"/>
                    <a:pt x="11015" y="23323"/>
                    <a:pt x="11010" y="23285"/>
                  </a:cubicBezTo>
                  <a:cubicBezTo>
                    <a:pt x="11005" y="23247"/>
                    <a:pt x="11013" y="23246"/>
                    <a:pt x="11008" y="23209"/>
                  </a:cubicBezTo>
                  <a:cubicBezTo>
                    <a:pt x="11002" y="23171"/>
                    <a:pt x="10997" y="23171"/>
                    <a:pt x="10994" y="23134"/>
                  </a:cubicBezTo>
                  <a:cubicBezTo>
                    <a:pt x="10989" y="23096"/>
                    <a:pt x="10981" y="23096"/>
                    <a:pt x="10978" y="23059"/>
                  </a:cubicBezTo>
                  <a:cubicBezTo>
                    <a:pt x="10972" y="23021"/>
                    <a:pt x="10986" y="23018"/>
                    <a:pt x="10983" y="22980"/>
                  </a:cubicBezTo>
                  <a:cubicBezTo>
                    <a:pt x="10978" y="22943"/>
                    <a:pt x="10965" y="22944"/>
                    <a:pt x="10960" y="22907"/>
                  </a:cubicBezTo>
                  <a:cubicBezTo>
                    <a:pt x="10954" y="22869"/>
                    <a:pt x="10954" y="22869"/>
                    <a:pt x="10951" y="22831"/>
                  </a:cubicBezTo>
                  <a:cubicBezTo>
                    <a:pt x="10947" y="22792"/>
                    <a:pt x="10947" y="22793"/>
                    <a:pt x="10941" y="22754"/>
                  </a:cubicBezTo>
                  <a:cubicBezTo>
                    <a:pt x="10936" y="22717"/>
                    <a:pt x="10942" y="22716"/>
                    <a:pt x="10938" y="22678"/>
                  </a:cubicBezTo>
                  <a:cubicBezTo>
                    <a:pt x="10933" y="22641"/>
                    <a:pt x="10932" y="22641"/>
                    <a:pt x="10926" y="22603"/>
                  </a:cubicBezTo>
                  <a:cubicBezTo>
                    <a:pt x="10921" y="22566"/>
                    <a:pt x="10922" y="22566"/>
                    <a:pt x="10917" y="22526"/>
                  </a:cubicBezTo>
                  <a:cubicBezTo>
                    <a:pt x="10911" y="22488"/>
                    <a:pt x="10914" y="22489"/>
                    <a:pt x="10909" y="22450"/>
                  </a:cubicBezTo>
                  <a:cubicBezTo>
                    <a:pt x="10904" y="22413"/>
                    <a:pt x="10909" y="22412"/>
                    <a:pt x="10905" y="22374"/>
                  </a:cubicBezTo>
                  <a:cubicBezTo>
                    <a:pt x="10900" y="22337"/>
                    <a:pt x="10889" y="22338"/>
                    <a:pt x="10885" y="22299"/>
                  </a:cubicBezTo>
                  <a:cubicBezTo>
                    <a:pt x="10879" y="22262"/>
                    <a:pt x="10890" y="22261"/>
                    <a:pt x="10887" y="22221"/>
                  </a:cubicBezTo>
                  <a:cubicBezTo>
                    <a:pt x="10881" y="22184"/>
                    <a:pt x="10876" y="22184"/>
                    <a:pt x="10872" y="22146"/>
                  </a:cubicBezTo>
                  <a:cubicBezTo>
                    <a:pt x="10866" y="22109"/>
                    <a:pt x="10869" y="22108"/>
                    <a:pt x="10863" y="22070"/>
                  </a:cubicBezTo>
                  <a:cubicBezTo>
                    <a:pt x="10858" y="22033"/>
                    <a:pt x="10852" y="22033"/>
                    <a:pt x="10847" y="21995"/>
                  </a:cubicBezTo>
                  <a:cubicBezTo>
                    <a:pt x="10842" y="21958"/>
                    <a:pt x="10849" y="21956"/>
                    <a:pt x="10845" y="21919"/>
                  </a:cubicBezTo>
                  <a:cubicBezTo>
                    <a:pt x="10840" y="21881"/>
                    <a:pt x="10829" y="21883"/>
                    <a:pt x="10824" y="21844"/>
                  </a:cubicBezTo>
                  <a:cubicBezTo>
                    <a:pt x="10818" y="21807"/>
                    <a:pt x="10833" y="21803"/>
                    <a:pt x="10828" y="21766"/>
                  </a:cubicBezTo>
                  <a:cubicBezTo>
                    <a:pt x="10822" y="21728"/>
                    <a:pt x="10814" y="21728"/>
                    <a:pt x="10810" y="21691"/>
                  </a:cubicBezTo>
                  <a:cubicBezTo>
                    <a:pt x="10806" y="21653"/>
                    <a:pt x="10798" y="21653"/>
                    <a:pt x="10794" y="21616"/>
                  </a:cubicBezTo>
                  <a:cubicBezTo>
                    <a:pt x="10788" y="21578"/>
                    <a:pt x="10791" y="21577"/>
                    <a:pt x="10786" y="21540"/>
                  </a:cubicBezTo>
                  <a:cubicBezTo>
                    <a:pt x="10781" y="21502"/>
                    <a:pt x="10786" y="21501"/>
                    <a:pt x="10782" y="21464"/>
                  </a:cubicBezTo>
                  <a:cubicBezTo>
                    <a:pt x="10776" y="21426"/>
                    <a:pt x="10771" y="21426"/>
                    <a:pt x="10767" y="21389"/>
                  </a:cubicBezTo>
                  <a:cubicBezTo>
                    <a:pt x="10761" y="21351"/>
                    <a:pt x="10759" y="21351"/>
                    <a:pt x="10755" y="21313"/>
                  </a:cubicBezTo>
                  <a:cubicBezTo>
                    <a:pt x="10750" y="21275"/>
                    <a:pt x="10764" y="21272"/>
                    <a:pt x="10758" y="21235"/>
                  </a:cubicBezTo>
                  <a:cubicBezTo>
                    <a:pt x="10753" y="21197"/>
                    <a:pt x="10753" y="21197"/>
                    <a:pt x="10747" y="21158"/>
                  </a:cubicBezTo>
                  <a:cubicBezTo>
                    <a:pt x="10742" y="21120"/>
                    <a:pt x="10740" y="21121"/>
                    <a:pt x="10735" y="21082"/>
                  </a:cubicBezTo>
                  <a:cubicBezTo>
                    <a:pt x="10729" y="21045"/>
                    <a:pt x="10734" y="21043"/>
                    <a:pt x="10728" y="21005"/>
                  </a:cubicBezTo>
                  <a:cubicBezTo>
                    <a:pt x="10723" y="20968"/>
                    <a:pt x="10716" y="20968"/>
                    <a:pt x="10711" y="20930"/>
                  </a:cubicBezTo>
                  <a:cubicBezTo>
                    <a:pt x="10706" y="20893"/>
                    <a:pt x="10711" y="20892"/>
                    <a:pt x="10706" y="20854"/>
                  </a:cubicBezTo>
                  <a:cubicBezTo>
                    <a:pt x="10700" y="20817"/>
                    <a:pt x="10701" y="20817"/>
                    <a:pt x="10696" y="20778"/>
                  </a:cubicBezTo>
                  <a:cubicBezTo>
                    <a:pt x="10691" y="20741"/>
                    <a:pt x="10694" y="20740"/>
                    <a:pt x="10689" y="20702"/>
                  </a:cubicBezTo>
                  <a:cubicBezTo>
                    <a:pt x="10683" y="20665"/>
                    <a:pt x="10678" y="20665"/>
                    <a:pt x="10674" y="20627"/>
                  </a:cubicBezTo>
                  <a:cubicBezTo>
                    <a:pt x="10668" y="20590"/>
                    <a:pt x="10669" y="20590"/>
                    <a:pt x="10664" y="20550"/>
                  </a:cubicBezTo>
                  <a:cubicBezTo>
                    <a:pt x="10659" y="20513"/>
                    <a:pt x="10658" y="20513"/>
                    <a:pt x="10652" y="20474"/>
                  </a:cubicBezTo>
                  <a:cubicBezTo>
                    <a:pt x="10647" y="20437"/>
                    <a:pt x="10653" y="20435"/>
                    <a:pt x="10648" y="20398"/>
                  </a:cubicBezTo>
                  <a:cubicBezTo>
                    <a:pt x="10643" y="20360"/>
                    <a:pt x="10640" y="20360"/>
                    <a:pt x="10636" y="20323"/>
                  </a:cubicBezTo>
                  <a:cubicBezTo>
                    <a:pt x="10631" y="20286"/>
                    <a:pt x="10625" y="20286"/>
                    <a:pt x="10620" y="20248"/>
                  </a:cubicBezTo>
                  <a:cubicBezTo>
                    <a:pt x="10615" y="20211"/>
                    <a:pt x="10619" y="20209"/>
                    <a:pt x="10615" y="20172"/>
                  </a:cubicBezTo>
                  <a:cubicBezTo>
                    <a:pt x="10610" y="20134"/>
                    <a:pt x="10616" y="20132"/>
                    <a:pt x="10610" y="20095"/>
                  </a:cubicBezTo>
                  <a:cubicBezTo>
                    <a:pt x="10605" y="20057"/>
                    <a:pt x="10595" y="20060"/>
                    <a:pt x="10590" y="20020"/>
                  </a:cubicBezTo>
                  <a:cubicBezTo>
                    <a:pt x="10585" y="19982"/>
                    <a:pt x="10589" y="19981"/>
                    <a:pt x="10584" y="19944"/>
                  </a:cubicBezTo>
                  <a:cubicBezTo>
                    <a:pt x="10578" y="19906"/>
                    <a:pt x="10576" y="19906"/>
                    <a:pt x="10572" y="19869"/>
                  </a:cubicBezTo>
                  <a:cubicBezTo>
                    <a:pt x="10568" y="19831"/>
                    <a:pt x="10576" y="19830"/>
                    <a:pt x="10572" y="19792"/>
                  </a:cubicBezTo>
                  <a:cubicBezTo>
                    <a:pt x="10566" y="19754"/>
                    <a:pt x="10555" y="19755"/>
                    <a:pt x="10549" y="19718"/>
                  </a:cubicBezTo>
                  <a:cubicBezTo>
                    <a:pt x="10544" y="19680"/>
                    <a:pt x="10545" y="19680"/>
                    <a:pt x="10541" y="19642"/>
                  </a:cubicBezTo>
                  <a:cubicBezTo>
                    <a:pt x="10536" y="19602"/>
                    <a:pt x="10542" y="19602"/>
                    <a:pt x="10536" y="19565"/>
                  </a:cubicBezTo>
                  <a:cubicBezTo>
                    <a:pt x="10531" y="19527"/>
                    <a:pt x="10524" y="19527"/>
                    <a:pt x="10518" y="19490"/>
                  </a:cubicBezTo>
                  <a:cubicBezTo>
                    <a:pt x="10513" y="19452"/>
                    <a:pt x="10523" y="19451"/>
                    <a:pt x="10518" y="19413"/>
                  </a:cubicBezTo>
                  <a:cubicBezTo>
                    <a:pt x="10513" y="19375"/>
                    <a:pt x="10508" y="19375"/>
                    <a:pt x="10503" y="19338"/>
                  </a:cubicBezTo>
                  <a:cubicBezTo>
                    <a:pt x="10498" y="19300"/>
                    <a:pt x="10506" y="19299"/>
                    <a:pt x="10501" y="19262"/>
                  </a:cubicBezTo>
                  <a:cubicBezTo>
                    <a:pt x="10496" y="19224"/>
                    <a:pt x="10494" y="19224"/>
                    <a:pt x="10488" y="19187"/>
                  </a:cubicBezTo>
                  <a:cubicBezTo>
                    <a:pt x="10483" y="19149"/>
                    <a:pt x="10485" y="19149"/>
                    <a:pt x="10480" y="19109"/>
                  </a:cubicBezTo>
                  <a:cubicBezTo>
                    <a:pt x="10474" y="19072"/>
                    <a:pt x="10467" y="19072"/>
                    <a:pt x="10464" y="19034"/>
                  </a:cubicBezTo>
                  <a:cubicBezTo>
                    <a:pt x="10459" y="18997"/>
                    <a:pt x="10467" y="18996"/>
                    <a:pt x="10462" y="18957"/>
                  </a:cubicBezTo>
                  <a:cubicBezTo>
                    <a:pt x="10456" y="18920"/>
                    <a:pt x="10445" y="18921"/>
                    <a:pt x="10440" y="18882"/>
                  </a:cubicBezTo>
                  <a:cubicBezTo>
                    <a:pt x="10435" y="18844"/>
                    <a:pt x="10439" y="18844"/>
                    <a:pt x="10434" y="18806"/>
                  </a:cubicBezTo>
                  <a:cubicBezTo>
                    <a:pt x="10428" y="18769"/>
                    <a:pt x="10433" y="18767"/>
                    <a:pt x="10428" y="18729"/>
                  </a:cubicBezTo>
                  <a:cubicBezTo>
                    <a:pt x="10423" y="18692"/>
                    <a:pt x="10429" y="18691"/>
                    <a:pt x="10424" y="18653"/>
                  </a:cubicBezTo>
                  <a:cubicBezTo>
                    <a:pt x="10419" y="18616"/>
                    <a:pt x="10410" y="18617"/>
                    <a:pt x="10406" y="18578"/>
                  </a:cubicBezTo>
                  <a:cubicBezTo>
                    <a:pt x="10400" y="18541"/>
                    <a:pt x="10405" y="18540"/>
                    <a:pt x="10399" y="18502"/>
                  </a:cubicBezTo>
                  <a:cubicBezTo>
                    <a:pt x="10394" y="18465"/>
                    <a:pt x="10389" y="18465"/>
                    <a:pt x="10383" y="18427"/>
                  </a:cubicBezTo>
                  <a:cubicBezTo>
                    <a:pt x="10378" y="18390"/>
                    <a:pt x="10378" y="18390"/>
                    <a:pt x="10374" y="18351"/>
                  </a:cubicBezTo>
                  <a:cubicBezTo>
                    <a:pt x="10368" y="18314"/>
                    <a:pt x="10375" y="18311"/>
                    <a:pt x="10370" y="18274"/>
                  </a:cubicBezTo>
                  <a:cubicBezTo>
                    <a:pt x="10365" y="18236"/>
                    <a:pt x="10367" y="18236"/>
                    <a:pt x="10362" y="18198"/>
                  </a:cubicBezTo>
                  <a:cubicBezTo>
                    <a:pt x="10357" y="18160"/>
                    <a:pt x="10362" y="18159"/>
                    <a:pt x="10357" y="18122"/>
                  </a:cubicBezTo>
                  <a:cubicBezTo>
                    <a:pt x="10351" y="18084"/>
                    <a:pt x="10343" y="18084"/>
                    <a:pt x="10337" y="18047"/>
                  </a:cubicBezTo>
                  <a:cubicBezTo>
                    <a:pt x="10332" y="18009"/>
                    <a:pt x="10338" y="18008"/>
                    <a:pt x="10333" y="17971"/>
                  </a:cubicBezTo>
                  <a:cubicBezTo>
                    <a:pt x="10328" y="17933"/>
                    <a:pt x="10328" y="17933"/>
                    <a:pt x="10322" y="17894"/>
                  </a:cubicBezTo>
                  <a:cubicBezTo>
                    <a:pt x="10317" y="17855"/>
                    <a:pt x="10312" y="17856"/>
                    <a:pt x="10306" y="17819"/>
                  </a:cubicBezTo>
                  <a:cubicBezTo>
                    <a:pt x="10301" y="17781"/>
                    <a:pt x="10309" y="17780"/>
                    <a:pt x="10305" y="17742"/>
                  </a:cubicBezTo>
                  <a:cubicBezTo>
                    <a:pt x="10300" y="17704"/>
                    <a:pt x="10294" y="17704"/>
                    <a:pt x="10289" y="17667"/>
                  </a:cubicBezTo>
                  <a:cubicBezTo>
                    <a:pt x="10284" y="17629"/>
                    <a:pt x="10284" y="17629"/>
                    <a:pt x="10279" y="17591"/>
                  </a:cubicBezTo>
                  <a:cubicBezTo>
                    <a:pt x="10274" y="17553"/>
                    <a:pt x="10273" y="17553"/>
                    <a:pt x="10268" y="17513"/>
                  </a:cubicBezTo>
                  <a:cubicBezTo>
                    <a:pt x="10262" y="17476"/>
                    <a:pt x="10258" y="17476"/>
                    <a:pt x="10255" y="17438"/>
                  </a:cubicBezTo>
                  <a:cubicBezTo>
                    <a:pt x="10249" y="17401"/>
                    <a:pt x="10258" y="17400"/>
                    <a:pt x="10253" y="17361"/>
                  </a:cubicBezTo>
                  <a:cubicBezTo>
                    <a:pt x="10247" y="17324"/>
                    <a:pt x="10241" y="17324"/>
                    <a:pt x="10236" y="17286"/>
                  </a:cubicBezTo>
                  <a:cubicBezTo>
                    <a:pt x="10230" y="17249"/>
                    <a:pt x="10234" y="17248"/>
                    <a:pt x="10229" y="17210"/>
                  </a:cubicBezTo>
                  <a:cubicBezTo>
                    <a:pt x="10224" y="17173"/>
                    <a:pt x="10217" y="17173"/>
                    <a:pt x="10212" y="17135"/>
                  </a:cubicBezTo>
                  <a:cubicBezTo>
                    <a:pt x="10207" y="17098"/>
                    <a:pt x="10207" y="17098"/>
                    <a:pt x="10202" y="17058"/>
                  </a:cubicBezTo>
                  <a:cubicBezTo>
                    <a:pt x="10198" y="17020"/>
                    <a:pt x="10208" y="17020"/>
                    <a:pt x="10202" y="16981"/>
                  </a:cubicBezTo>
                  <a:cubicBezTo>
                    <a:pt x="10197" y="16943"/>
                    <a:pt x="10192" y="16944"/>
                    <a:pt x="10187" y="16906"/>
                  </a:cubicBezTo>
                  <a:cubicBezTo>
                    <a:pt x="10182" y="16869"/>
                    <a:pt x="10191" y="16868"/>
                    <a:pt x="10185" y="16828"/>
                  </a:cubicBezTo>
                  <a:cubicBezTo>
                    <a:pt x="10180" y="16789"/>
                    <a:pt x="10180" y="16790"/>
                    <a:pt x="10174" y="16752"/>
                  </a:cubicBezTo>
                  <a:cubicBezTo>
                    <a:pt x="10169" y="16714"/>
                    <a:pt x="10164" y="16714"/>
                    <a:pt x="10158" y="16677"/>
                  </a:cubicBezTo>
                  <a:cubicBezTo>
                    <a:pt x="10153" y="16639"/>
                    <a:pt x="10149" y="16639"/>
                    <a:pt x="10143" y="16602"/>
                  </a:cubicBezTo>
                  <a:cubicBezTo>
                    <a:pt x="10138" y="16564"/>
                    <a:pt x="10149" y="16563"/>
                    <a:pt x="10143" y="16525"/>
                  </a:cubicBezTo>
                  <a:cubicBezTo>
                    <a:pt x="10138" y="16487"/>
                    <a:pt x="10135" y="16487"/>
                    <a:pt x="10129" y="16450"/>
                  </a:cubicBezTo>
                  <a:cubicBezTo>
                    <a:pt x="10124" y="16412"/>
                    <a:pt x="10132" y="16410"/>
                    <a:pt x="10126" y="16373"/>
                  </a:cubicBezTo>
                  <a:cubicBezTo>
                    <a:pt x="10121" y="16335"/>
                    <a:pt x="10108" y="16337"/>
                    <a:pt x="10103" y="16298"/>
                  </a:cubicBezTo>
                  <a:cubicBezTo>
                    <a:pt x="10097" y="16260"/>
                    <a:pt x="10097" y="16260"/>
                    <a:pt x="10094" y="16222"/>
                  </a:cubicBezTo>
                  <a:cubicBezTo>
                    <a:pt x="10089" y="16184"/>
                    <a:pt x="10099" y="16183"/>
                    <a:pt x="10094" y="16145"/>
                  </a:cubicBezTo>
                  <a:cubicBezTo>
                    <a:pt x="10089" y="16107"/>
                    <a:pt x="10092" y="16105"/>
                    <a:pt x="10087" y="16067"/>
                  </a:cubicBezTo>
                  <a:cubicBezTo>
                    <a:pt x="10081" y="16030"/>
                    <a:pt x="10069" y="16032"/>
                    <a:pt x="10064" y="15992"/>
                  </a:cubicBezTo>
                  <a:cubicBezTo>
                    <a:pt x="10059" y="15955"/>
                    <a:pt x="10068" y="15954"/>
                    <a:pt x="10063" y="15915"/>
                  </a:cubicBezTo>
                  <a:cubicBezTo>
                    <a:pt x="10058" y="15878"/>
                    <a:pt x="10051" y="15878"/>
                    <a:pt x="10046" y="15840"/>
                  </a:cubicBezTo>
                  <a:cubicBezTo>
                    <a:pt x="10041" y="15803"/>
                    <a:pt x="10042" y="15803"/>
                    <a:pt x="10036" y="15764"/>
                  </a:cubicBezTo>
                  <a:cubicBezTo>
                    <a:pt x="10031" y="15727"/>
                    <a:pt x="10028" y="15727"/>
                    <a:pt x="10024" y="15689"/>
                  </a:cubicBezTo>
                  <a:cubicBezTo>
                    <a:pt x="10019" y="15652"/>
                    <a:pt x="10019" y="15652"/>
                    <a:pt x="10015" y="15612"/>
                  </a:cubicBezTo>
                  <a:cubicBezTo>
                    <a:pt x="10009" y="15575"/>
                    <a:pt x="10017" y="15574"/>
                    <a:pt x="10014" y="15536"/>
                  </a:cubicBezTo>
                  <a:cubicBezTo>
                    <a:pt x="10008" y="15499"/>
                    <a:pt x="10011" y="15498"/>
                    <a:pt x="10006" y="15460"/>
                  </a:cubicBezTo>
                  <a:cubicBezTo>
                    <a:pt x="10001" y="15423"/>
                    <a:pt x="10003" y="15423"/>
                    <a:pt x="9998" y="15384"/>
                  </a:cubicBezTo>
                  <a:cubicBezTo>
                    <a:pt x="9992" y="15347"/>
                    <a:pt x="9985" y="15347"/>
                    <a:pt x="9982" y="15309"/>
                  </a:cubicBezTo>
                  <a:cubicBezTo>
                    <a:pt x="9976" y="15272"/>
                    <a:pt x="9973" y="15272"/>
                    <a:pt x="9968" y="15234"/>
                  </a:cubicBezTo>
                  <a:cubicBezTo>
                    <a:pt x="9962" y="15197"/>
                    <a:pt x="9968" y="15194"/>
                    <a:pt x="9962" y="15157"/>
                  </a:cubicBezTo>
                  <a:cubicBezTo>
                    <a:pt x="9957" y="15119"/>
                    <a:pt x="9957" y="15119"/>
                    <a:pt x="9952" y="15081"/>
                  </a:cubicBezTo>
                  <a:cubicBezTo>
                    <a:pt x="9946" y="15043"/>
                    <a:pt x="9952" y="15042"/>
                    <a:pt x="9946" y="15005"/>
                  </a:cubicBezTo>
                  <a:cubicBezTo>
                    <a:pt x="9941" y="14967"/>
                    <a:pt x="9937" y="14967"/>
                    <a:pt x="9931" y="14930"/>
                  </a:cubicBezTo>
                  <a:cubicBezTo>
                    <a:pt x="9926" y="14892"/>
                    <a:pt x="9924" y="14892"/>
                    <a:pt x="9918" y="14855"/>
                  </a:cubicBezTo>
                  <a:cubicBezTo>
                    <a:pt x="9913" y="14817"/>
                    <a:pt x="9915" y="14816"/>
                    <a:pt x="9910" y="14779"/>
                  </a:cubicBezTo>
                  <a:cubicBezTo>
                    <a:pt x="9905" y="14741"/>
                    <a:pt x="9902" y="14741"/>
                    <a:pt x="9897" y="14704"/>
                  </a:cubicBezTo>
                  <a:cubicBezTo>
                    <a:pt x="9892" y="14666"/>
                    <a:pt x="9898" y="14664"/>
                    <a:pt x="9893" y="14627"/>
                  </a:cubicBezTo>
                  <a:cubicBezTo>
                    <a:pt x="9887" y="14589"/>
                    <a:pt x="9883" y="14589"/>
                    <a:pt x="9878" y="14552"/>
                  </a:cubicBezTo>
                  <a:cubicBezTo>
                    <a:pt x="9872" y="14514"/>
                    <a:pt x="9871" y="14514"/>
                    <a:pt x="9866" y="14476"/>
                  </a:cubicBezTo>
                  <a:cubicBezTo>
                    <a:pt x="9861" y="14438"/>
                    <a:pt x="9862" y="14438"/>
                    <a:pt x="9856" y="14400"/>
                  </a:cubicBezTo>
                  <a:cubicBezTo>
                    <a:pt x="9851" y="14362"/>
                    <a:pt x="9862" y="14361"/>
                    <a:pt x="9856" y="14321"/>
                  </a:cubicBezTo>
                  <a:cubicBezTo>
                    <a:pt x="9851" y="14284"/>
                    <a:pt x="9846" y="14284"/>
                    <a:pt x="9840" y="14247"/>
                  </a:cubicBezTo>
                  <a:cubicBezTo>
                    <a:pt x="9835" y="14209"/>
                    <a:pt x="9840" y="14208"/>
                    <a:pt x="9835" y="14170"/>
                  </a:cubicBezTo>
                  <a:cubicBezTo>
                    <a:pt x="9830" y="14133"/>
                    <a:pt x="9822" y="14133"/>
                    <a:pt x="9817" y="14095"/>
                  </a:cubicBezTo>
                  <a:cubicBezTo>
                    <a:pt x="9811" y="14058"/>
                    <a:pt x="9810" y="14058"/>
                    <a:pt x="9805" y="14019"/>
                  </a:cubicBezTo>
                  <a:cubicBezTo>
                    <a:pt x="9800" y="13981"/>
                    <a:pt x="9810" y="13981"/>
                    <a:pt x="9805" y="13941"/>
                  </a:cubicBezTo>
                  <a:cubicBezTo>
                    <a:pt x="9800" y="13904"/>
                    <a:pt x="9802" y="13903"/>
                    <a:pt x="9796" y="13865"/>
                  </a:cubicBezTo>
                  <a:cubicBezTo>
                    <a:pt x="9791" y="13828"/>
                    <a:pt x="9785" y="13828"/>
                    <a:pt x="9779" y="13790"/>
                  </a:cubicBezTo>
                  <a:cubicBezTo>
                    <a:pt x="9774" y="13753"/>
                    <a:pt x="9780" y="13752"/>
                    <a:pt x="9775" y="13714"/>
                  </a:cubicBezTo>
                  <a:cubicBezTo>
                    <a:pt x="9770" y="13677"/>
                    <a:pt x="9767" y="13677"/>
                    <a:pt x="9763" y="13638"/>
                  </a:cubicBezTo>
                  <a:cubicBezTo>
                    <a:pt x="9758" y="13601"/>
                    <a:pt x="9749" y="13601"/>
                    <a:pt x="9746" y="13563"/>
                  </a:cubicBezTo>
                  <a:cubicBezTo>
                    <a:pt x="9742" y="13526"/>
                    <a:pt x="9741" y="13526"/>
                    <a:pt x="9736" y="13486"/>
                  </a:cubicBezTo>
                  <a:cubicBezTo>
                    <a:pt x="9732" y="13447"/>
                    <a:pt x="9733" y="13447"/>
                    <a:pt x="9730" y="13410"/>
                  </a:cubicBezTo>
                  <a:cubicBezTo>
                    <a:pt x="9725" y="13372"/>
                    <a:pt x="9727" y="13371"/>
                    <a:pt x="9721" y="13334"/>
                  </a:cubicBezTo>
                  <a:cubicBezTo>
                    <a:pt x="9716" y="13296"/>
                    <a:pt x="9721" y="13295"/>
                    <a:pt x="9716" y="13258"/>
                  </a:cubicBezTo>
                  <a:cubicBezTo>
                    <a:pt x="9711" y="13220"/>
                    <a:pt x="9704" y="13220"/>
                    <a:pt x="9699" y="13183"/>
                  </a:cubicBezTo>
                  <a:cubicBezTo>
                    <a:pt x="9694" y="13145"/>
                    <a:pt x="9692" y="13145"/>
                    <a:pt x="9687" y="13106"/>
                  </a:cubicBezTo>
                  <a:cubicBezTo>
                    <a:pt x="9682" y="13068"/>
                    <a:pt x="9685" y="13067"/>
                    <a:pt x="9680" y="13030"/>
                  </a:cubicBezTo>
                  <a:cubicBezTo>
                    <a:pt x="9674" y="12992"/>
                    <a:pt x="9680" y="12991"/>
                    <a:pt x="9674" y="12954"/>
                  </a:cubicBezTo>
                  <a:cubicBezTo>
                    <a:pt x="9669" y="12916"/>
                    <a:pt x="9662" y="12916"/>
                    <a:pt x="9658" y="12879"/>
                  </a:cubicBezTo>
                  <a:cubicBezTo>
                    <a:pt x="9653" y="12841"/>
                    <a:pt x="9651" y="12841"/>
                    <a:pt x="9646" y="12804"/>
                  </a:cubicBezTo>
                  <a:cubicBezTo>
                    <a:pt x="9641" y="12766"/>
                    <a:pt x="9652" y="12765"/>
                    <a:pt x="9646" y="12725"/>
                  </a:cubicBezTo>
                  <a:cubicBezTo>
                    <a:pt x="9641" y="12688"/>
                    <a:pt x="9634" y="12688"/>
                    <a:pt x="9628" y="12651"/>
                  </a:cubicBezTo>
                  <a:cubicBezTo>
                    <a:pt x="9623" y="12613"/>
                    <a:pt x="9636" y="12611"/>
                    <a:pt x="9631" y="12573"/>
                  </a:cubicBezTo>
                  <a:cubicBezTo>
                    <a:pt x="9626" y="12536"/>
                    <a:pt x="9624" y="12536"/>
                    <a:pt x="9620" y="12497"/>
                  </a:cubicBezTo>
                  <a:cubicBezTo>
                    <a:pt x="9614" y="12460"/>
                    <a:pt x="9605" y="12461"/>
                    <a:pt x="9599" y="12422"/>
                  </a:cubicBezTo>
                  <a:cubicBezTo>
                    <a:pt x="9594" y="12385"/>
                    <a:pt x="9596" y="12385"/>
                    <a:pt x="9591" y="12345"/>
                  </a:cubicBezTo>
                  <a:cubicBezTo>
                    <a:pt x="9585" y="12308"/>
                    <a:pt x="9586" y="12307"/>
                    <a:pt x="9582" y="12269"/>
                  </a:cubicBezTo>
                  <a:cubicBezTo>
                    <a:pt x="9577" y="12232"/>
                    <a:pt x="9586" y="12231"/>
                    <a:pt x="9582" y="12192"/>
                  </a:cubicBezTo>
                  <a:cubicBezTo>
                    <a:pt x="9577" y="12155"/>
                    <a:pt x="9567" y="12156"/>
                    <a:pt x="9562" y="12117"/>
                  </a:cubicBezTo>
                  <a:cubicBezTo>
                    <a:pt x="9556" y="12077"/>
                    <a:pt x="9553" y="12080"/>
                    <a:pt x="9548" y="12042"/>
                  </a:cubicBezTo>
                  <a:cubicBezTo>
                    <a:pt x="9542" y="12005"/>
                    <a:pt x="9555" y="12001"/>
                    <a:pt x="9550" y="11964"/>
                  </a:cubicBezTo>
                  <a:cubicBezTo>
                    <a:pt x="9545" y="11926"/>
                    <a:pt x="9534" y="11928"/>
                    <a:pt x="9530" y="11889"/>
                  </a:cubicBezTo>
                  <a:cubicBezTo>
                    <a:pt x="9524" y="11851"/>
                    <a:pt x="9523" y="11851"/>
                    <a:pt x="9519" y="11813"/>
                  </a:cubicBezTo>
                  <a:cubicBezTo>
                    <a:pt x="9514" y="11775"/>
                    <a:pt x="9521" y="11774"/>
                    <a:pt x="9517" y="11737"/>
                  </a:cubicBezTo>
                  <a:cubicBezTo>
                    <a:pt x="9511" y="11699"/>
                    <a:pt x="9507" y="11699"/>
                    <a:pt x="9502" y="11662"/>
                  </a:cubicBezTo>
                  <a:cubicBezTo>
                    <a:pt x="9496" y="11624"/>
                    <a:pt x="9508" y="11622"/>
                    <a:pt x="9503" y="11584"/>
                  </a:cubicBezTo>
                  <a:cubicBezTo>
                    <a:pt x="9497" y="11546"/>
                    <a:pt x="9490" y="11546"/>
                    <a:pt x="9486" y="11509"/>
                  </a:cubicBezTo>
                  <a:cubicBezTo>
                    <a:pt x="9480" y="11471"/>
                    <a:pt x="9479" y="11471"/>
                    <a:pt x="9475" y="11433"/>
                  </a:cubicBezTo>
                  <a:cubicBezTo>
                    <a:pt x="9470" y="11395"/>
                    <a:pt x="9470" y="11395"/>
                    <a:pt x="9464" y="11357"/>
                  </a:cubicBezTo>
                  <a:cubicBezTo>
                    <a:pt x="9459" y="11319"/>
                    <a:pt x="9457" y="11319"/>
                    <a:pt x="9451" y="11282"/>
                  </a:cubicBezTo>
                  <a:cubicBezTo>
                    <a:pt x="9446" y="11244"/>
                    <a:pt x="9454" y="11242"/>
                    <a:pt x="9449" y="11204"/>
                  </a:cubicBezTo>
                  <a:cubicBezTo>
                    <a:pt x="9444" y="11167"/>
                    <a:pt x="9436" y="11167"/>
                    <a:pt x="9432" y="11130"/>
                  </a:cubicBezTo>
                  <a:cubicBezTo>
                    <a:pt x="9428" y="11092"/>
                    <a:pt x="9426" y="11092"/>
                    <a:pt x="9420" y="11055"/>
                  </a:cubicBezTo>
                  <a:cubicBezTo>
                    <a:pt x="9415" y="11017"/>
                    <a:pt x="9426" y="11016"/>
                    <a:pt x="9420" y="10977"/>
                  </a:cubicBezTo>
                  <a:cubicBezTo>
                    <a:pt x="9415" y="10940"/>
                    <a:pt x="9411" y="10940"/>
                    <a:pt x="9406" y="10902"/>
                  </a:cubicBezTo>
                  <a:cubicBezTo>
                    <a:pt x="9401" y="10865"/>
                    <a:pt x="9404" y="10864"/>
                    <a:pt x="9399" y="10826"/>
                  </a:cubicBezTo>
                  <a:cubicBezTo>
                    <a:pt x="9394" y="10789"/>
                    <a:pt x="9398" y="10787"/>
                    <a:pt x="9394" y="10749"/>
                  </a:cubicBezTo>
                  <a:cubicBezTo>
                    <a:pt x="9388" y="10712"/>
                    <a:pt x="9390" y="10711"/>
                    <a:pt x="9387" y="10673"/>
                  </a:cubicBezTo>
                  <a:cubicBezTo>
                    <a:pt x="9382" y="10636"/>
                    <a:pt x="9383" y="10636"/>
                    <a:pt x="9378" y="10597"/>
                  </a:cubicBezTo>
                  <a:cubicBezTo>
                    <a:pt x="9372" y="10560"/>
                    <a:pt x="9360" y="10561"/>
                    <a:pt x="9356" y="10523"/>
                  </a:cubicBezTo>
                  <a:cubicBezTo>
                    <a:pt x="9351" y="10486"/>
                    <a:pt x="9363" y="10485"/>
                    <a:pt x="9357" y="10446"/>
                  </a:cubicBezTo>
                  <a:cubicBezTo>
                    <a:pt x="9352" y="10409"/>
                    <a:pt x="9339" y="10410"/>
                    <a:pt x="9335" y="10372"/>
                  </a:cubicBezTo>
                  <a:cubicBezTo>
                    <a:pt x="9329" y="10335"/>
                    <a:pt x="9340" y="10334"/>
                    <a:pt x="9336" y="10294"/>
                  </a:cubicBezTo>
                  <a:cubicBezTo>
                    <a:pt x="9331" y="10255"/>
                    <a:pt x="9335" y="10255"/>
                    <a:pt x="9329" y="10218"/>
                  </a:cubicBezTo>
                  <a:cubicBezTo>
                    <a:pt x="9324" y="10181"/>
                    <a:pt x="9323" y="10181"/>
                    <a:pt x="9318" y="10143"/>
                  </a:cubicBezTo>
                  <a:cubicBezTo>
                    <a:pt x="9312" y="10106"/>
                    <a:pt x="9303" y="10107"/>
                    <a:pt x="9297" y="10068"/>
                  </a:cubicBezTo>
                  <a:cubicBezTo>
                    <a:pt x="9292" y="10031"/>
                    <a:pt x="9289" y="10031"/>
                    <a:pt x="9283" y="9993"/>
                  </a:cubicBezTo>
                  <a:cubicBezTo>
                    <a:pt x="9278" y="9956"/>
                    <a:pt x="9292" y="9953"/>
                    <a:pt x="9286" y="9916"/>
                  </a:cubicBezTo>
                  <a:cubicBezTo>
                    <a:pt x="9281" y="9878"/>
                    <a:pt x="9271" y="9880"/>
                    <a:pt x="9266" y="9841"/>
                  </a:cubicBezTo>
                  <a:cubicBezTo>
                    <a:pt x="9261" y="9803"/>
                    <a:pt x="9265" y="9801"/>
                    <a:pt x="9260" y="9764"/>
                  </a:cubicBezTo>
                  <a:cubicBezTo>
                    <a:pt x="9254" y="9726"/>
                    <a:pt x="9256" y="9725"/>
                    <a:pt x="9251" y="9688"/>
                  </a:cubicBezTo>
                  <a:cubicBezTo>
                    <a:pt x="9246" y="9650"/>
                    <a:pt x="9239" y="9650"/>
                    <a:pt x="9234" y="9613"/>
                  </a:cubicBezTo>
                  <a:cubicBezTo>
                    <a:pt x="9229" y="9575"/>
                    <a:pt x="9238" y="9574"/>
                    <a:pt x="9233" y="9536"/>
                  </a:cubicBezTo>
                  <a:cubicBezTo>
                    <a:pt x="9228" y="9498"/>
                    <a:pt x="9230" y="9496"/>
                    <a:pt x="9224" y="9459"/>
                  </a:cubicBezTo>
                  <a:cubicBezTo>
                    <a:pt x="9219" y="9421"/>
                    <a:pt x="9213" y="9421"/>
                    <a:pt x="9207" y="9384"/>
                  </a:cubicBezTo>
                  <a:cubicBezTo>
                    <a:pt x="9202" y="9346"/>
                    <a:pt x="9201" y="9346"/>
                    <a:pt x="9195" y="9309"/>
                  </a:cubicBezTo>
                  <a:cubicBezTo>
                    <a:pt x="9190" y="9271"/>
                    <a:pt x="9192" y="9270"/>
                    <a:pt x="9187" y="9233"/>
                  </a:cubicBezTo>
                  <a:cubicBezTo>
                    <a:pt x="9182" y="9195"/>
                    <a:pt x="9184" y="9195"/>
                    <a:pt x="9178" y="9157"/>
                  </a:cubicBezTo>
                  <a:cubicBezTo>
                    <a:pt x="9173" y="9119"/>
                    <a:pt x="9184" y="9118"/>
                    <a:pt x="9178" y="9078"/>
                  </a:cubicBezTo>
                  <a:cubicBezTo>
                    <a:pt x="9173" y="9041"/>
                    <a:pt x="9160" y="9043"/>
                    <a:pt x="9157" y="9003"/>
                  </a:cubicBezTo>
                  <a:cubicBezTo>
                    <a:pt x="9152" y="8966"/>
                    <a:pt x="9157" y="8965"/>
                    <a:pt x="9152" y="8927"/>
                  </a:cubicBezTo>
                  <a:cubicBezTo>
                    <a:pt x="9146" y="8890"/>
                    <a:pt x="9154" y="8889"/>
                    <a:pt x="9148" y="8850"/>
                  </a:cubicBezTo>
                  <a:cubicBezTo>
                    <a:pt x="9143" y="8813"/>
                    <a:pt x="9139" y="8813"/>
                    <a:pt x="9135" y="8773"/>
                  </a:cubicBezTo>
                  <a:cubicBezTo>
                    <a:pt x="9130" y="8736"/>
                    <a:pt x="9128" y="8736"/>
                    <a:pt x="9123" y="8697"/>
                  </a:cubicBezTo>
                  <a:cubicBezTo>
                    <a:pt x="9117" y="8660"/>
                    <a:pt x="9112" y="8660"/>
                    <a:pt x="9107" y="8622"/>
                  </a:cubicBezTo>
                  <a:cubicBezTo>
                    <a:pt x="9101" y="8585"/>
                    <a:pt x="9114" y="8582"/>
                    <a:pt x="9110" y="8545"/>
                  </a:cubicBezTo>
                  <a:cubicBezTo>
                    <a:pt x="9104" y="8507"/>
                    <a:pt x="9099" y="8507"/>
                    <a:pt x="9094" y="8470"/>
                  </a:cubicBezTo>
                  <a:cubicBezTo>
                    <a:pt x="9088" y="8432"/>
                    <a:pt x="9094" y="8430"/>
                    <a:pt x="9088" y="8393"/>
                  </a:cubicBezTo>
                  <a:cubicBezTo>
                    <a:pt x="9083" y="8355"/>
                    <a:pt x="9074" y="8355"/>
                    <a:pt x="9071" y="8318"/>
                  </a:cubicBezTo>
                  <a:cubicBezTo>
                    <a:pt x="9066" y="8280"/>
                    <a:pt x="9064" y="8280"/>
                    <a:pt x="9058" y="8242"/>
                  </a:cubicBezTo>
                  <a:cubicBezTo>
                    <a:pt x="9053" y="8204"/>
                    <a:pt x="9064" y="8203"/>
                    <a:pt x="9060" y="8165"/>
                  </a:cubicBezTo>
                  <a:cubicBezTo>
                    <a:pt x="9055" y="8127"/>
                    <a:pt x="9047" y="8127"/>
                    <a:pt x="9042" y="8090"/>
                  </a:cubicBezTo>
                  <a:cubicBezTo>
                    <a:pt x="9037" y="8052"/>
                    <a:pt x="9044" y="8050"/>
                    <a:pt x="9039" y="8013"/>
                  </a:cubicBezTo>
                  <a:cubicBezTo>
                    <a:pt x="9034" y="7975"/>
                    <a:pt x="9030" y="7975"/>
                    <a:pt x="9026" y="7938"/>
                  </a:cubicBezTo>
                  <a:cubicBezTo>
                    <a:pt x="9021" y="7900"/>
                    <a:pt x="9023" y="7900"/>
                    <a:pt x="9019" y="7862"/>
                  </a:cubicBezTo>
                  <a:cubicBezTo>
                    <a:pt x="9013" y="7824"/>
                    <a:pt x="9008" y="7824"/>
                    <a:pt x="9003" y="7787"/>
                  </a:cubicBezTo>
                  <a:cubicBezTo>
                    <a:pt x="8997" y="7749"/>
                    <a:pt x="8998" y="7749"/>
                    <a:pt x="8993" y="7710"/>
                  </a:cubicBezTo>
                  <a:cubicBezTo>
                    <a:pt x="8988" y="7672"/>
                    <a:pt x="8993" y="7672"/>
                    <a:pt x="8988" y="7634"/>
                  </a:cubicBezTo>
                  <a:cubicBezTo>
                    <a:pt x="8982" y="7597"/>
                    <a:pt x="8976" y="7597"/>
                    <a:pt x="8971" y="7559"/>
                  </a:cubicBezTo>
                  <a:cubicBezTo>
                    <a:pt x="8965" y="7522"/>
                    <a:pt x="8964" y="7522"/>
                    <a:pt x="8959" y="7482"/>
                  </a:cubicBezTo>
                  <a:cubicBezTo>
                    <a:pt x="8953" y="7445"/>
                    <a:pt x="8966" y="7443"/>
                    <a:pt x="8961" y="7405"/>
                  </a:cubicBezTo>
                  <a:cubicBezTo>
                    <a:pt x="8956" y="7368"/>
                    <a:pt x="8949" y="7368"/>
                    <a:pt x="8944" y="7330"/>
                  </a:cubicBezTo>
                  <a:cubicBezTo>
                    <a:pt x="8938" y="7293"/>
                    <a:pt x="8935" y="7293"/>
                    <a:pt x="8930" y="7255"/>
                  </a:cubicBezTo>
                  <a:cubicBezTo>
                    <a:pt x="8924" y="7218"/>
                    <a:pt x="8924" y="7218"/>
                    <a:pt x="8919" y="7179"/>
                  </a:cubicBezTo>
                  <a:cubicBezTo>
                    <a:pt x="8914" y="7142"/>
                    <a:pt x="8918" y="7140"/>
                    <a:pt x="8913" y="7102"/>
                  </a:cubicBezTo>
                  <a:cubicBezTo>
                    <a:pt x="8907" y="7065"/>
                    <a:pt x="8902" y="7065"/>
                    <a:pt x="8898" y="7027"/>
                  </a:cubicBezTo>
                  <a:cubicBezTo>
                    <a:pt x="8894" y="6990"/>
                    <a:pt x="8901" y="6989"/>
                    <a:pt x="8897" y="6950"/>
                  </a:cubicBezTo>
                  <a:cubicBezTo>
                    <a:pt x="8891" y="6912"/>
                    <a:pt x="8891" y="6912"/>
                    <a:pt x="8886" y="6874"/>
                  </a:cubicBezTo>
                  <a:cubicBezTo>
                    <a:pt x="8881" y="6836"/>
                    <a:pt x="8875" y="6836"/>
                    <a:pt x="8870" y="6799"/>
                  </a:cubicBezTo>
                  <a:cubicBezTo>
                    <a:pt x="8864" y="6761"/>
                    <a:pt x="8869" y="6759"/>
                    <a:pt x="8864" y="6722"/>
                  </a:cubicBezTo>
                  <a:cubicBezTo>
                    <a:pt x="8859" y="6684"/>
                    <a:pt x="8855" y="6684"/>
                    <a:pt x="8852" y="6646"/>
                  </a:cubicBezTo>
                  <a:cubicBezTo>
                    <a:pt x="8846" y="6608"/>
                    <a:pt x="8852" y="6607"/>
                    <a:pt x="8846" y="6570"/>
                  </a:cubicBezTo>
                  <a:cubicBezTo>
                    <a:pt x="8841" y="6532"/>
                    <a:pt x="8836" y="6532"/>
                    <a:pt x="8831" y="6495"/>
                  </a:cubicBezTo>
                  <a:cubicBezTo>
                    <a:pt x="8826" y="6457"/>
                    <a:pt x="8839" y="6454"/>
                    <a:pt x="8836" y="6417"/>
                  </a:cubicBezTo>
                  <a:cubicBezTo>
                    <a:pt x="8830" y="6379"/>
                    <a:pt x="8817" y="6381"/>
                    <a:pt x="8812" y="6342"/>
                  </a:cubicBezTo>
                  <a:cubicBezTo>
                    <a:pt x="8807" y="6303"/>
                    <a:pt x="8806" y="6304"/>
                    <a:pt x="8801" y="6266"/>
                  </a:cubicBezTo>
                  <a:cubicBezTo>
                    <a:pt x="8796" y="6228"/>
                    <a:pt x="8796" y="6228"/>
                    <a:pt x="8791" y="6189"/>
                  </a:cubicBezTo>
                  <a:cubicBezTo>
                    <a:pt x="8785" y="6151"/>
                    <a:pt x="8789" y="6151"/>
                    <a:pt x="8784" y="6113"/>
                  </a:cubicBezTo>
                  <a:cubicBezTo>
                    <a:pt x="8779" y="6076"/>
                    <a:pt x="8787" y="6074"/>
                    <a:pt x="8783" y="6035"/>
                  </a:cubicBezTo>
                  <a:cubicBezTo>
                    <a:pt x="8778" y="5998"/>
                    <a:pt x="8769" y="5998"/>
                    <a:pt x="8764" y="5960"/>
                  </a:cubicBezTo>
                  <a:cubicBezTo>
                    <a:pt x="8758" y="5923"/>
                    <a:pt x="8771" y="5921"/>
                    <a:pt x="8766" y="5883"/>
                  </a:cubicBezTo>
                  <a:cubicBezTo>
                    <a:pt x="8761" y="5846"/>
                    <a:pt x="8758" y="5846"/>
                    <a:pt x="8753" y="5806"/>
                  </a:cubicBezTo>
                  <a:cubicBezTo>
                    <a:pt x="8748" y="5769"/>
                    <a:pt x="8737" y="5771"/>
                    <a:pt x="8734" y="5731"/>
                  </a:cubicBezTo>
                  <a:cubicBezTo>
                    <a:pt x="8728" y="5694"/>
                    <a:pt x="8732" y="5692"/>
                    <a:pt x="8726" y="5655"/>
                  </a:cubicBezTo>
                  <a:cubicBezTo>
                    <a:pt x="8721" y="5617"/>
                    <a:pt x="8721" y="5617"/>
                    <a:pt x="8716" y="5579"/>
                  </a:cubicBezTo>
                  <a:cubicBezTo>
                    <a:pt x="8710" y="5541"/>
                    <a:pt x="8720" y="5540"/>
                    <a:pt x="8716" y="5501"/>
                  </a:cubicBezTo>
                  <a:cubicBezTo>
                    <a:pt x="8710" y="5463"/>
                    <a:pt x="8705" y="5463"/>
                    <a:pt x="8702" y="5426"/>
                  </a:cubicBezTo>
                  <a:cubicBezTo>
                    <a:pt x="8696" y="5388"/>
                    <a:pt x="8692" y="5388"/>
                    <a:pt x="8688" y="5350"/>
                  </a:cubicBezTo>
                  <a:cubicBezTo>
                    <a:pt x="8682" y="5312"/>
                    <a:pt x="8682" y="5312"/>
                    <a:pt x="8677" y="5274"/>
                  </a:cubicBezTo>
                  <a:cubicBezTo>
                    <a:pt x="8672" y="5236"/>
                    <a:pt x="8677" y="5235"/>
                    <a:pt x="8672" y="5198"/>
                  </a:cubicBezTo>
                  <a:cubicBezTo>
                    <a:pt x="8666" y="5160"/>
                    <a:pt x="8657" y="5161"/>
                    <a:pt x="8651" y="5123"/>
                  </a:cubicBezTo>
                  <a:cubicBezTo>
                    <a:pt x="8646" y="5085"/>
                    <a:pt x="8653" y="5083"/>
                    <a:pt x="8648" y="5046"/>
                  </a:cubicBezTo>
                  <a:cubicBezTo>
                    <a:pt x="8643" y="5008"/>
                    <a:pt x="8651" y="5007"/>
                    <a:pt x="8646" y="4968"/>
                  </a:cubicBezTo>
                  <a:cubicBezTo>
                    <a:pt x="8641" y="4930"/>
                    <a:pt x="8632" y="4932"/>
                    <a:pt x="8627" y="4893"/>
                  </a:cubicBezTo>
                  <a:cubicBezTo>
                    <a:pt x="8621" y="4855"/>
                    <a:pt x="8623" y="4855"/>
                    <a:pt x="8619" y="4817"/>
                  </a:cubicBezTo>
                  <a:cubicBezTo>
                    <a:pt x="8616" y="4780"/>
                    <a:pt x="8607" y="4780"/>
                    <a:pt x="8603" y="4742"/>
                  </a:cubicBezTo>
                  <a:cubicBezTo>
                    <a:pt x="8598" y="4705"/>
                    <a:pt x="8608" y="4703"/>
                    <a:pt x="8605" y="4664"/>
                  </a:cubicBezTo>
                  <a:cubicBezTo>
                    <a:pt x="8600" y="4627"/>
                    <a:pt x="8589" y="4628"/>
                    <a:pt x="8584" y="4589"/>
                  </a:cubicBezTo>
                  <a:cubicBezTo>
                    <a:pt x="8578" y="4552"/>
                    <a:pt x="8581" y="4551"/>
                    <a:pt x="8576" y="4513"/>
                  </a:cubicBezTo>
                  <a:cubicBezTo>
                    <a:pt x="8571" y="4476"/>
                    <a:pt x="8569" y="4476"/>
                    <a:pt x="8563" y="4437"/>
                  </a:cubicBezTo>
                  <a:cubicBezTo>
                    <a:pt x="8558" y="4400"/>
                    <a:pt x="8562" y="4397"/>
                    <a:pt x="8557" y="4360"/>
                  </a:cubicBezTo>
                  <a:cubicBezTo>
                    <a:pt x="8552" y="4323"/>
                    <a:pt x="8558" y="4321"/>
                    <a:pt x="8553" y="4283"/>
                  </a:cubicBezTo>
                  <a:cubicBezTo>
                    <a:pt x="8547" y="4245"/>
                    <a:pt x="8544" y="4245"/>
                    <a:pt x="8539" y="4207"/>
                  </a:cubicBezTo>
                  <a:cubicBezTo>
                    <a:pt x="8533" y="4167"/>
                    <a:pt x="8532" y="4169"/>
                    <a:pt x="8527" y="4130"/>
                  </a:cubicBezTo>
                  <a:cubicBezTo>
                    <a:pt x="8522" y="4092"/>
                    <a:pt x="8528" y="4091"/>
                    <a:pt x="8525" y="4053"/>
                  </a:cubicBezTo>
                  <a:cubicBezTo>
                    <a:pt x="8520" y="4015"/>
                    <a:pt x="8516" y="4015"/>
                    <a:pt x="8512" y="3977"/>
                  </a:cubicBezTo>
                  <a:cubicBezTo>
                    <a:pt x="8507" y="3939"/>
                    <a:pt x="8501" y="3939"/>
                    <a:pt x="8496" y="3902"/>
                  </a:cubicBezTo>
                  <a:cubicBezTo>
                    <a:pt x="8491" y="3864"/>
                    <a:pt x="8500" y="3862"/>
                    <a:pt x="8495" y="3823"/>
                  </a:cubicBezTo>
                  <a:cubicBezTo>
                    <a:pt x="8490" y="3786"/>
                    <a:pt x="8487" y="3786"/>
                    <a:pt x="8482" y="3747"/>
                  </a:cubicBezTo>
                  <a:cubicBezTo>
                    <a:pt x="8477" y="3710"/>
                    <a:pt x="8478" y="3709"/>
                    <a:pt x="8472" y="3671"/>
                  </a:cubicBezTo>
                  <a:cubicBezTo>
                    <a:pt x="8467" y="3632"/>
                    <a:pt x="8474" y="3632"/>
                    <a:pt x="8468" y="3593"/>
                  </a:cubicBezTo>
                  <a:cubicBezTo>
                    <a:pt x="8463" y="3556"/>
                    <a:pt x="8461" y="3556"/>
                    <a:pt x="8455" y="3517"/>
                  </a:cubicBezTo>
                  <a:cubicBezTo>
                    <a:pt x="8450" y="3480"/>
                    <a:pt x="8442" y="3480"/>
                    <a:pt x="8437" y="3442"/>
                  </a:cubicBezTo>
                  <a:cubicBezTo>
                    <a:pt x="8432" y="3405"/>
                    <a:pt x="8446" y="3401"/>
                    <a:pt x="8441" y="3364"/>
                  </a:cubicBezTo>
                  <a:cubicBezTo>
                    <a:pt x="8436" y="3326"/>
                    <a:pt x="8425" y="3328"/>
                    <a:pt x="8420" y="3289"/>
                  </a:cubicBezTo>
                  <a:cubicBezTo>
                    <a:pt x="8415" y="3251"/>
                    <a:pt x="8420" y="3250"/>
                    <a:pt x="8415" y="3213"/>
                  </a:cubicBezTo>
                  <a:cubicBezTo>
                    <a:pt x="8409" y="3175"/>
                    <a:pt x="8412" y="3174"/>
                    <a:pt x="8407" y="3137"/>
                  </a:cubicBezTo>
                  <a:cubicBezTo>
                    <a:pt x="8402" y="3099"/>
                    <a:pt x="8397" y="3099"/>
                    <a:pt x="8392" y="3060"/>
                  </a:cubicBezTo>
                  <a:cubicBezTo>
                    <a:pt x="8387" y="3021"/>
                    <a:pt x="8393" y="3021"/>
                    <a:pt x="8388" y="2983"/>
                  </a:cubicBezTo>
                  <a:cubicBezTo>
                    <a:pt x="8382" y="2945"/>
                    <a:pt x="8386" y="2944"/>
                    <a:pt x="8380" y="2906"/>
                  </a:cubicBezTo>
                  <a:cubicBezTo>
                    <a:pt x="8375" y="2869"/>
                    <a:pt x="8370" y="2869"/>
                    <a:pt x="8364" y="2831"/>
                  </a:cubicBezTo>
                  <a:cubicBezTo>
                    <a:pt x="8359" y="2794"/>
                    <a:pt x="8355" y="2794"/>
                    <a:pt x="8349" y="2757"/>
                  </a:cubicBezTo>
                  <a:cubicBezTo>
                    <a:pt x="8344" y="2719"/>
                    <a:pt x="8345" y="2717"/>
                    <a:pt x="8341" y="2679"/>
                  </a:cubicBezTo>
                  <a:cubicBezTo>
                    <a:pt x="8335" y="2642"/>
                    <a:pt x="8335" y="2642"/>
                    <a:pt x="8332" y="2603"/>
                  </a:cubicBezTo>
                  <a:cubicBezTo>
                    <a:pt x="8328" y="2565"/>
                    <a:pt x="8329" y="2565"/>
                    <a:pt x="8324" y="2527"/>
                  </a:cubicBezTo>
                  <a:cubicBezTo>
                    <a:pt x="8318" y="2490"/>
                    <a:pt x="8322" y="2489"/>
                    <a:pt x="8317" y="2451"/>
                  </a:cubicBezTo>
                  <a:cubicBezTo>
                    <a:pt x="8312" y="2414"/>
                    <a:pt x="8316" y="2412"/>
                    <a:pt x="8312" y="2374"/>
                  </a:cubicBezTo>
                  <a:cubicBezTo>
                    <a:pt x="8306" y="2337"/>
                    <a:pt x="8297" y="2339"/>
                    <a:pt x="8291" y="2299"/>
                  </a:cubicBezTo>
                  <a:cubicBezTo>
                    <a:pt x="8286" y="2261"/>
                    <a:pt x="8290" y="2261"/>
                    <a:pt x="8285" y="2223"/>
                  </a:cubicBezTo>
                  <a:cubicBezTo>
                    <a:pt x="8280" y="2186"/>
                    <a:pt x="8280" y="2186"/>
                    <a:pt x="8274" y="2147"/>
                  </a:cubicBezTo>
                  <a:cubicBezTo>
                    <a:pt x="8269" y="2110"/>
                    <a:pt x="8266" y="2110"/>
                    <a:pt x="8262" y="2071"/>
                  </a:cubicBezTo>
                  <a:cubicBezTo>
                    <a:pt x="8257" y="2034"/>
                    <a:pt x="8257" y="2034"/>
                    <a:pt x="8252" y="1994"/>
                  </a:cubicBezTo>
                  <a:cubicBezTo>
                    <a:pt x="8246" y="1955"/>
                    <a:pt x="8247" y="1955"/>
                    <a:pt x="8243" y="1918"/>
                  </a:cubicBezTo>
                  <a:cubicBezTo>
                    <a:pt x="8238" y="1880"/>
                    <a:pt x="8239" y="1879"/>
                    <a:pt x="8234" y="1842"/>
                  </a:cubicBezTo>
                  <a:cubicBezTo>
                    <a:pt x="8228" y="1803"/>
                    <a:pt x="8225" y="1804"/>
                    <a:pt x="8220" y="1766"/>
                  </a:cubicBezTo>
                  <a:cubicBezTo>
                    <a:pt x="8214" y="1726"/>
                    <a:pt x="8221" y="1726"/>
                    <a:pt x="8216" y="1688"/>
                  </a:cubicBezTo>
                  <a:cubicBezTo>
                    <a:pt x="8211" y="1649"/>
                    <a:pt x="8211" y="1650"/>
                    <a:pt x="8206" y="1611"/>
                  </a:cubicBezTo>
                  <a:cubicBezTo>
                    <a:pt x="8200" y="1574"/>
                    <a:pt x="8201" y="1573"/>
                    <a:pt x="8196" y="1535"/>
                  </a:cubicBezTo>
                  <a:cubicBezTo>
                    <a:pt x="8191" y="1498"/>
                    <a:pt x="8190" y="1498"/>
                    <a:pt x="8184" y="1458"/>
                  </a:cubicBezTo>
                  <a:cubicBezTo>
                    <a:pt x="8179" y="1420"/>
                    <a:pt x="8183" y="1420"/>
                    <a:pt x="8179" y="1382"/>
                  </a:cubicBezTo>
                  <a:cubicBezTo>
                    <a:pt x="8174" y="1344"/>
                    <a:pt x="8173" y="1345"/>
                    <a:pt x="8168" y="1306"/>
                  </a:cubicBezTo>
                  <a:cubicBezTo>
                    <a:pt x="8163" y="1268"/>
                    <a:pt x="8166" y="1268"/>
                    <a:pt x="8161" y="1230"/>
                  </a:cubicBezTo>
                  <a:cubicBezTo>
                    <a:pt x="8155" y="1191"/>
                    <a:pt x="8159" y="1191"/>
                    <a:pt x="8153" y="1153"/>
                  </a:cubicBezTo>
                  <a:cubicBezTo>
                    <a:pt x="8148" y="1114"/>
                    <a:pt x="8135" y="1118"/>
                    <a:pt x="8130" y="1078"/>
                  </a:cubicBezTo>
                  <a:cubicBezTo>
                    <a:pt x="8124" y="1040"/>
                    <a:pt x="8134" y="1040"/>
                    <a:pt x="8129" y="1001"/>
                  </a:cubicBezTo>
                  <a:cubicBezTo>
                    <a:pt x="8123" y="962"/>
                    <a:pt x="8124" y="962"/>
                    <a:pt x="8119" y="925"/>
                  </a:cubicBezTo>
                  <a:cubicBezTo>
                    <a:pt x="8114" y="887"/>
                    <a:pt x="8115" y="885"/>
                    <a:pt x="8109" y="848"/>
                  </a:cubicBezTo>
                  <a:cubicBezTo>
                    <a:pt x="8104" y="809"/>
                    <a:pt x="8105" y="809"/>
                    <a:pt x="8102" y="772"/>
                  </a:cubicBezTo>
                  <a:cubicBezTo>
                    <a:pt x="8096" y="733"/>
                    <a:pt x="8089" y="734"/>
                    <a:pt x="8084" y="697"/>
                  </a:cubicBezTo>
                  <a:cubicBezTo>
                    <a:pt x="8078" y="658"/>
                    <a:pt x="8083" y="658"/>
                    <a:pt x="8077" y="621"/>
                  </a:cubicBezTo>
                  <a:cubicBezTo>
                    <a:pt x="8072" y="582"/>
                    <a:pt x="8077" y="582"/>
                    <a:pt x="8072" y="542"/>
                  </a:cubicBezTo>
                  <a:cubicBezTo>
                    <a:pt x="8066" y="504"/>
                    <a:pt x="8054" y="507"/>
                    <a:pt x="8049" y="468"/>
                  </a:cubicBezTo>
                  <a:cubicBezTo>
                    <a:pt x="8044" y="429"/>
                    <a:pt x="8044" y="429"/>
                    <a:pt x="8039" y="391"/>
                  </a:cubicBezTo>
                  <a:cubicBezTo>
                    <a:pt x="8033" y="353"/>
                    <a:pt x="8039" y="353"/>
                    <a:pt x="8033" y="314"/>
                  </a:cubicBezTo>
                  <a:cubicBezTo>
                    <a:pt x="8028" y="275"/>
                    <a:pt x="8024" y="277"/>
                    <a:pt x="8018" y="237"/>
                  </a:cubicBezTo>
                  <a:cubicBezTo>
                    <a:pt x="8013" y="199"/>
                    <a:pt x="8016" y="199"/>
                    <a:pt x="8011" y="161"/>
                  </a:cubicBezTo>
                  <a:cubicBezTo>
                    <a:pt x="8005" y="123"/>
                    <a:pt x="7998" y="123"/>
                    <a:pt x="7998" y="84"/>
                  </a:cubicBezTo>
                  <a:cubicBezTo>
                    <a:pt x="7993" y="43"/>
                    <a:pt x="8012" y="40"/>
                    <a:pt x="7996" y="5"/>
                  </a:cubicBezTo>
                  <a:cubicBezTo>
                    <a:pt x="7970" y="5"/>
                    <a:pt x="7938" y="1"/>
                    <a:pt x="7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3"/>
            <p:cNvSpPr/>
            <p:nvPr/>
          </p:nvSpPr>
          <p:spPr>
            <a:xfrm>
              <a:off x="4344775" y="3635275"/>
              <a:ext cx="81475" cy="9800"/>
            </a:xfrm>
            <a:custGeom>
              <a:rect b="b" l="l" r="r" t="t"/>
              <a:pathLst>
                <a:path extrusionOk="0" h="392" w="3259">
                  <a:moveTo>
                    <a:pt x="18" y="0"/>
                  </a:moveTo>
                  <a:cubicBezTo>
                    <a:pt x="9" y="0"/>
                    <a:pt x="2" y="6"/>
                    <a:pt x="0" y="14"/>
                  </a:cubicBezTo>
                  <a:cubicBezTo>
                    <a:pt x="0" y="23"/>
                    <a:pt x="6" y="30"/>
                    <a:pt x="14" y="33"/>
                  </a:cubicBezTo>
                  <a:cubicBezTo>
                    <a:pt x="34" y="34"/>
                    <a:pt x="41" y="36"/>
                    <a:pt x="51" y="39"/>
                  </a:cubicBezTo>
                  <a:cubicBezTo>
                    <a:pt x="60" y="41"/>
                    <a:pt x="71" y="44"/>
                    <a:pt x="92" y="46"/>
                  </a:cubicBezTo>
                  <a:cubicBezTo>
                    <a:pt x="111" y="50"/>
                    <a:pt x="120" y="50"/>
                    <a:pt x="131" y="50"/>
                  </a:cubicBezTo>
                  <a:cubicBezTo>
                    <a:pt x="135" y="49"/>
                    <a:pt x="139" y="49"/>
                    <a:pt x="144" y="49"/>
                  </a:cubicBezTo>
                  <a:cubicBezTo>
                    <a:pt x="150" y="49"/>
                    <a:pt x="158" y="50"/>
                    <a:pt x="169" y="51"/>
                  </a:cubicBezTo>
                  <a:cubicBezTo>
                    <a:pt x="186" y="52"/>
                    <a:pt x="195" y="55"/>
                    <a:pt x="205" y="56"/>
                  </a:cubicBezTo>
                  <a:cubicBezTo>
                    <a:pt x="216" y="59"/>
                    <a:pt x="225" y="60"/>
                    <a:pt x="245" y="63"/>
                  </a:cubicBezTo>
                  <a:cubicBezTo>
                    <a:pt x="264" y="65"/>
                    <a:pt x="275" y="66"/>
                    <a:pt x="284" y="66"/>
                  </a:cubicBezTo>
                  <a:cubicBezTo>
                    <a:pt x="293" y="66"/>
                    <a:pt x="303" y="66"/>
                    <a:pt x="322" y="68"/>
                  </a:cubicBezTo>
                  <a:cubicBezTo>
                    <a:pt x="340" y="70"/>
                    <a:pt x="350" y="72"/>
                    <a:pt x="359" y="73"/>
                  </a:cubicBezTo>
                  <a:cubicBezTo>
                    <a:pt x="368" y="75"/>
                    <a:pt x="378" y="76"/>
                    <a:pt x="398" y="79"/>
                  </a:cubicBezTo>
                  <a:lnTo>
                    <a:pt x="474" y="87"/>
                  </a:lnTo>
                  <a:lnTo>
                    <a:pt x="511" y="93"/>
                  </a:lnTo>
                  <a:cubicBezTo>
                    <a:pt x="521" y="94"/>
                    <a:pt x="531" y="95"/>
                    <a:pt x="550" y="98"/>
                  </a:cubicBezTo>
                  <a:cubicBezTo>
                    <a:pt x="569" y="100"/>
                    <a:pt x="580" y="100"/>
                    <a:pt x="590" y="102"/>
                  </a:cubicBezTo>
                  <a:cubicBezTo>
                    <a:pt x="598" y="103"/>
                    <a:pt x="608" y="103"/>
                    <a:pt x="627" y="105"/>
                  </a:cubicBezTo>
                  <a:cubicBezTo>
                    <a:pt x="645" y="109"/>
                    <a:pt x="656" y="109"/>
                    <a:pt x="666" y="110"/>
                  </a:cubicBezTo>
                  <a:cubicBezTo>
                    <a:pt x="675" y="111"/>
                    <a:pt x="684" y="111"/>
                    <a:pt x="703" y="114"/>
                  </a:cubicBezTo>
                  <a:cubicBezTo>
                    <a:pt x="723" y="116"/>
                    <a:pt x="734" y="116"/>
                    <a:pt x="743" y="118"/>
                  </a:cubicBezTo>
                  <a:lnTo>
                    <a:pt x="780" y="121"/>
                  </a:lnTo>
                  <a:cubicBezTo>
                    <a:pt x="801" y="125"/>
                    <a:pt x="810" y="125"/>
                    <a:pt x="820" y="126"/>
                  </a:cubicBezTo>
                  <a:cubicBezTo>
                    <a:pt x="828" y="127"/>
                    <a:pt x="838" y="127"/>
                    <a:pt x="857" y="130"/>
                  </a:cubicBezTo>
                  <a:cubicBezTo>
                    <a:pt x="876" y="131"/>
                    <a:pt x="885" y="132"/>
                    <a:pt x="895" y="134"/>
                  </a:cubicBezTo>
                  <a:cubicBezTo>
                    <a:pt x="903" y="135"/>
                    <a:pt x="914" y="136"/>
                    <a:pt x="933" y="140"/>
                  </a:cubicBezTo>
                  <a:lnTo>
                    <a:pt x="971" y="144"/>
                  </a:lnTo>
                  <a:cubicBezTo>
                    <a:pt x="981" y="146"/>
                    <a:pt x="989" y="147"/>
                    <a:pt x="1009" y="149"/>
                  </a:cubicBezTo>
                  <a:cubicBezTo>
                    <a:pt x="1022" y="151"/>
                    <a:pt x="1030" y="152"/>
                    <a:pt x="1038" y="152"/>
                  </a:cubicBezTo>
                  <a:cubicBezTo>
                    <a:pt x="1043" y="152"/>
                    <a:pt x="1047" y="151"/>
                    <a:pt x="1051" y="151"/>
                  </a:cubicBezTo>
                  <a:cubicBezTo>
                    <a:pt x="1061" y="151"/>
                    <a:pt x="1069" y="151"/>
                    <a:pt x="1088" y="153"/>
                  </a:cubicBezTo>
                  <a:lnTo>
                    <a:pt x="1164" y="161"/>
                  </a:lnTo>
                  <a:cubicBezTo>
                    <a:pt x="1181" y="162"/>
                    <a:pt x="1190" y="164"/>
                    <a:pt x="1200" y="166"/>
                  </a:cubicBezTo>
                  <a:cubicBezTo>
                    <a:pt x="1211" y="169"/>
                    <a:pt x="1219" y="170"/>
                    <a:pt x="1240" y="173"/>
                  </a:cubicBezTo>
                  <a:cubicBezTo>
                    <a:pt x="1260" y="175"/>
                    <a:pt x="1270" y="175"/>
                    <a:pt x="1278" y="176"/>
                  </a:cubicBezTo>
                  <a:cubicBezTo>
                    <a:pt x="1289" y="178"/>
                    <a:pt x="1299" y="178"/>
                    <a:pt x="1318" y="180"/>
                  </a:cubicBezTo>
                  <a:lnTo>
                    <a:pt x="1355" y="186"/>
                  </a:lnTo>
                  <a:cubicBezTo>
                    <a:pt x="1364" y="187"/>
                    <a:pt x="1374" y="189"/>
                    <a:pt x="1394" y="191"/>
                  </a:cubicBezTo>
                  <a:cubicBezTo>
                    <a:pt x="1412" y="192"/>
                    <a:pt x="1422" y="195"/>
                    <a:pt x="1432" y="196"/>
                  </a:cubicBezTo>
                  <a:cubicBezTo>
                    <a:pt x="1442" y="200"/>
                    <a:pt x="1452" y="201"/>
                    <a:pt x="1471" y="203"/>
                  </a:cubicBezTo>
                  <a:lnTo>
                    <a:pt x="1509" y="208"/>
                  </a:lnTo>
                  <a:cubicBezTo>
                    <a:pt x="1518" y="210"/>
                    <a:pt x="1528" y="211"/>
                    <a:pt x="1548" y="214"/>
                  </a:cubicBezTo>
                  <a:cubicBezTo>
                    <a:pt x="1555" y="215"/>
                    <a:pt x="1560" y="215"/>
                    <a:pt x="1565" y="215"/>
                  </a:cubicBezTo>
                  <a:cubicBezTo>
                    <a:pt x="1577" y="215"/>
                    <a:pt x="1585" y="213"/>
                    <a:pt x="1592" y="211"/>
                  </a:cubicBezTo>
                  <a:cubicBezTo>
                    <a:pt x="1599" y="209"/>
                    <a:pt x="1605" y="208"/>
                    <a:pt x="1615" y="208"/>
                  </a:cubicBezTo>
                  <a:cubicBezTo>
                    <a:pt x="1618" y="208"/>
                    <a:pt x="1621" y="208"/>
                    <a:pt x="1625" y="208"/>
                  </a:cubicBezTo>
                  <a:lnTo>
                    <a:pt x="1701" y="217"/>
                  </a:lnTo>
                  <a:cubicBezTo>
                    <a:pt x="1721" y="219"/>
                    <a:pt x="1728" y="221"/>
                    <a:pt x="1738" y="223"/>
                  </a:cubicBezTo>
                  <a:cubicBezTo>
                    <a:pt x="1747" y="226"/>
                    <a:pt x="1758" y="228"/>
                    <a:pt x="1779" y="230"/>
                  </a:cubicBezTo>
                  <a:cubicBezTo>
                    <a:pt x="1797" y="232"/>
                    <a:pt x="1806" y="234"/>
                    <a:pt x="1816" y="235"/>
                  </a:cubicBezTo>
                  <a:cubicBezTo>
                    <a:pt x="1827" y="238"/>
                    <a:pt x="1835" y="239"/>
                    <a:pt x="1856" y="243"/>
                  </a:cubicBezTo>
                  <a:lnTo>
                    <a:pt x="1893" y="248"/>
                  </a:lnTo>
                  <a:cubicBezTo>
                    <a:pt x="1903" y="249"/>
                    <a:pt x="1914" y="250"/>
                    <a:pt x="1932" y="253"/>
                  </a:cubicBezTo>
                  <a:cubicBezTo>
                    <a:pt x="1952" y="254"/>
                    <a:pt x="1962" y="254"/>
                    <a:pt x="1972" y="254"/>
                  </a:cubicBezTo>
                  <a:cubicBezTo>
                    <a:pt x="1980" y="254"/>
                    <a:pt x="1990" y="254"/>
                    <a:pt x="2009" y="255"/>
                  </a:cubicBezTo>
                  <a:cubicBezTo>
                    <a:pt x="2027" y="259"/>
                    <a:pt x="2036" y="260"/>
                    <a:pt x="2044" y="262"/>
                  </a:cubicBezTo>
                  <a:cubicBezTo>
                    <a:pt x="2054" y="265"/>
                    <a:pt x="2065" y="267"/>
                    <a:pt x="2085" y="270"/>
                  </a:cubicBezTo>
                  <a:cubicBezTo>
                    <a:pt x="2105" y="273"/>
                    <a:pt x="2116" y="273"/>
                    <a:pt x="2125" y="273"/>
                  </a:cubicBezTo>
                  <a:cubicBezTo>
                    <a:pt x="2134" y="273"/>
                    <a:pt x="2144" y="273"/>
                    <a:pt x="2162" y="276"/>
                  </a:cubicBezTo>
                  <a:cubicBezTo>
                    <a:pt x="2182" y="277"/>
                    <a:pt x="2193" y="278"/>
                    <a:pt x="2203" y="278"/>
                  </a:cubicBezTo>
                  <a:cubicBezTo>
                    <a:pt x="2212" y="278"/>
                    <a:pt x="2221" y="278"/>
                    <a:pt x="2240" y="281"/>
                  </a:cubicBezTo>
                  <a:lnTo>
                    <a:pt x="2317" y="289"/>
                  </a:lnTo>
                  <a:lnTo>
                    <a:pt x="2355" y="294"/>
                  </a:lnTo>
                  <a:cubicBezTo>
                    <a:pt x="2364" y="296"/>
                    <a:pt x="2375" y="297"/>
                    <a:pt x="2394" y="299"/>
                  </a:cubicBezTo>
                  <a:cubicBezTo>
                    <a:pt x="2413" y="301"/>
                    <a:pt x="2423" y="302"/>
                    <a:pt x="2433" y="302"/>
                  </a:cubicBezTo>
                  <a:cubicBezTo>
                    <a:pt x="2442" y="302"/>
                    <a:pt x="2451" y="304"/>
                    <a:pt x="2470" y="305"/>
                  </a:cubicBezTo>
                  <a:cubicBezTo>
                    <a:pt x="2488" y="307"/>
                    <a:pt x="2495" y="310"/>
                    <a:pt x="2505" y="313"/>
                  </a:cubicBezTo>
                  <a:cubicBezTo>
                    <a:pt x="2514" y="316"/>
                    <a:pt x="2525" y="320"/>
                    <a:pt x="2547" y="323"/>
                  </a:cubicBezTo>
                  <a:cubicBezTo>
                    <a:pt x="2553" y="324"/>
                    <a:pt x="2559" y="324"/>
                    <a:pt x="2564" y="324"/>
                  </a:cubicBezTo>
                  <a:cubicBezTo>
                    <a:pt x="2575" y="324"/>
                    <a:pt x="2582" y="323"/>
                    <a:pt x="2589" y="322"/>
                  </a:cubicBezTo>
                  <a:cubicBezTo>
                    <a:pt x="2596" y="320"/>
                    <a:pt x="2602" y="319"/>
                    <a:pt x="2612" y="319"/>
                  </a:cubicBezTo>
                  <a:cubicBezTo>
                    <a:pt x="2616" y="319"/>
                    <a:pt x="2620" y="319"/>
                    <a:pt x="2625" y="320"/>
                  </a:cubicBezTo>
                  <a:cubicBezTo>
                    <a:pt x="2643" y="323"/>
                    <a:pt x="2652" y="324"/>
                    <a:pt x="2660" y="327"/>
                  </a:cubicBezTo>
                  <a:cubicBezTo>
                    <a:pt x="2670" y="329"/>
                    <a:pt x="2680" y="330"/>
                    <a:pt x="2701" y="334"/>
                  </a:cubicBezTo>
                  <a:cubicBezTo>
                    <a:pt x="2721" y="336"/>
                    <a:pt x="2730" y="336"/>
                    <a:pt x="2740" y="336"/>
                  </a:cubicBezTo>
                  <a:cubicBezTo>
                    <a:pt x="2750" y="336"/>
                    <a:pt x="2760" y="336"/>
                    <a:pt x="2778" y="339"/>
                  </a:cubicBezTo>
                  <a:cubicBezTo>
                    <a:pt x="2796" y="341"/>
                    <a:pt x="2805" y="343"/>
                    <a:pt x="2814" y="345"/>
                  </a:cubicBezTo>
                  <a:cubicBezTo>
                    <a:pt x="2825" y="349"/>
                    <a:pt x="2835" y="350"/>
                    <a:pt x="2855" y="352"/>
                  </a:cubicBezTo>
                  <a:cubicBezTo>
                    <a:pt x="2873" y="354"/>
                    <a:pt x="2883" y="356"/>
                    <a:pt x="2893" y="357"/>
                  </a:cubicBezTo>
                  <a:cubicBezTo>
                    <a:pt x="2903" y="360"/>
                    <a:pt x="2912" y="361"/>
                    <a:pt x="2932" y="365"/>
                  </a:cubicBezTo>
                  <a:cubicBezTo>
                    <a:pt x="2952" y="367"/>
                    <a:pt x="2962" y="367"/>
                    <a:pt x="2971" y="368"/>
                  </a:cubicBezTo>
                  <a:cubicBezTo>
                    <a:pt x="2980" y="369"/>
                    <a:pt x="2991" y="369"/>
                    <a:pt x="3010" y="372"/>
                  </a:cubicBezTo>
                  <a:lnTo>
                    <a:pt x="3048" y="377"/>
                  </a:lnTo>
                  <a:cubicBezTo>
                    <a:pt x="3056" y="379"/>
                    <a:pt x="3066" y="380"/>
                    <a:pt x="3086" y="383"/>
                  </a:cubicBezTo>
                  <a:cubicBezTo>
                    <a:pt x="3097" y="384"/>
                    <a:pt x="3104" y="384"/>
                    <a:pt x="3111" y="384"/>
                  </a:cubicBezTo>
                  <a:cubicBezTo>
                    <a:pt x="3117" y="384"/>
                    <a:pt x="3123" y="384"/>
                    <a:pt x="3128" y="384"/>
                  </a:cubicBezTo>
                  <a:cubicBezTo>
                    <a:pt x="3132" y="384"/>
                    <a:pt x="3137" y="384"/>
                    <a:pt x="3142" y="384"/>
                  </a:cubicBezTo>
                  <a:cubicBezTo>
                    <a:pt x="3148" y="384"/>
                    <a:pt x="3154" y="384"/>
                    <a:pt x="3164" y="385"/>
                  </a:cubicBezTo>
                  <a:cubicBezTo>
                    <a:pt x="3184" y="388"/>
                    <a:pt x="3194" y="388"/>
                    <a:pt x="3204" y="388"/>
                  </a:cubicBezTo>
                  <a:cubicBezTo>
                    <a:pt x="3214" y="388"/>
                    <a:pt x="3222" y="389"/>
                    <a:pt x="3242" y="391"/>
                  </a:cubicBezTo>
                  <a:lnTo>
                    <a:pt x="3243" y="391"/>
                  </a:lnTo>
                  <a:cubicBezTo>
                    <a:pt x="3251" y="391"/>
                    <a:pt x="3259" y="385"/>
                    <a:pt x="3255" y="375"/>
                  </a:cubicBezTo>
                  <a:cubicBezTo>
                    <a:pt x="3255" y="367"/>
                    <a:pt x="3249" y="359"/>
                    <a:pt x="3241" y="357"/>
                  </a:cubicBezTo>
                  <a:cubicBezTo>
                    <a:pt x="3220" y="355"/>
                    <a:pt x="3211" y="355"/>
                    <a:pt x="3200" y="355"/>
                  </a:cubicBezTo>
                  <a:cubicBezTo>
                    <a:pt x="3190" y="355"/>
                    <a:pt x="3182" y="354"/>
                    <a:pt x="3162" y="352"/>
                  </a:cubicBezTo>
                  <a:cubicBezTo>
                    <a:pt x="3152" y="351"/>
                    <a:pt x="3144" y="350"/>
                    <a:pt x="3138" y="350"/>
                  </a:cubicBezTo>
                  <a:cubicBezTo>
                    <a:pt x="3131" y="350"/>
                    <a:pt x="3126" y="351"/>
                    <a:pt x="3121" y="351"/>
                  </a:cubicBezTo>
                  <a:cubicBezTo>
                    <a:pt x="3112" y="351"/>
                    <a:pt x="3104" y="351"/>
                    <a:pt x="3085" y="350"/>
                  </a:cubicBezTo>
                  <a:lnTo>
                    <a:pt x="3048" y="344"/>
                  </a:lnTo>
                  <a:cubicBezTo>
                    <a:pt x="3038" y="342"/>
                    <a:pt x="3029" y="341"/>
                    <a:pt x="3008" y="339"/>
                  </a:cubicBezTo>
                  <a:cubicBezTo>
                    <a:pt x="2990" y="336"/>
                    <a:pt x="2979" y="336"/>
                    <a:pt x="2970" y="335"/>
                  </a:cubicBezTo>
                  <a:cubicBezTo>
                    <a:pt x="2960" y="334"/>
                    <a:pt x="2951" y="332"/>
                    <a:pt x="2932" y="330"/>
                  </a:cubicBezTo>
                  <a:cubicBezTo>
                    <a:pt x="2914" y="329"/>
                    <a:pt x="2904" y="327"/>
                    <a:pt x="2895" y="325"/>
                  </a:cubicBezTo>
                  <a:cubicBezTo>
                    <a:pt x="2884" y="324"/>
                    <a:pt x="2874" y="323"/>
                    <a:pt x="2855" y="320"/>
                  </a:cubicBezTo>
                  <a:cubicBezTo>
                    <a:pt x="2837" y="317"/>
                    <a:pt x="2828" y="314"/>
                    <a:pt x="2819" y="313"/>
                  </a:cubicBezTo>
                  <a:cubicBezTo>
                    <a:pt x="2809" y="311"/>
                    <a:pt x="2798" y="309"/>
                    <a:pt x="2778" y="307"/>
                  </a:cubicBezTo>
                  <a:cubicBezTo>
                    <a:pt x="2759" y="304"/>
                    <a:pt x="2749" y="304"/>
                    <a:pt x="2738" y="304"/>
                  </a:cubicBezTo>
                  <a:cubicBezTo>
                    <a:pt x="2729" y="304"/>
                    <a:pt x="2719" y="304"/>
                    <a:pt x="2701" y="301"/>
                  </a:cubicBezTo>
                  <a:cubicBezTo>
                    <a:pt x="2684" y="298"/>
                    <a:pt x="2674" y="297"/>
                    <a:pt x="2664" y="295"/>
                  </a:cubicBezTo>
                  <a:cubicBezTo>
                    <a:pt x="2655" y="292"/>
                    <a:pt x="2644" y="291"/>
                    <a:pt x="2625" y="287"/>
                  </a:cubicBezTo>
                  <a:cubicBezTo>
                    <a:pt x="2618" y="287"/>
                    <a:pt x="2613" y="287"/>
                    <a:pt x="2608" y="287"/>
                  </a:cubicBezTo>
                  <a:cubicBezTo>
                    <a:pt x="2597" y="287"/>
                    <a:pt x="2589" y="288"/>
                    <a:pt x="2582" y="290"/>
                  </a:cubicBezTo>
                  <a:cubicBezTo>
                    <a:pt x="2575" y="290"/>
                    <a:pt x="2569" y="291"/>
                    <a:pt x="2560" y="291"/>
                  </a:cubicBezTo>
                  <a:cubicBezTo>
                    <a:pt x="2556" y="291"/>
                    <a:pt x="2552" y="291"/>
                    <a:pt x="2547" y="291"/>
                  </a:cubicBezTo>
                  <a:cubicBezTo>
                    <a:pt x="2529" y="290"/>
                    <a:pt x="2521" y="285"/>
                    <a:pt x="2512" y="282"/>
                  </a:cubicBezTo>
                  <a:cubicBezTo>
                    <a:pt x="2503" y="280"/>
                    <a:pt x="2492" y="276"/>
                    <a:pt x="2470" y="274"/>
                  </a:cubicBezTo>
                  <a:cubicBezTo>
                    <a:pt x="2451" y="271"/>
                    <a:pt x="2441" y="270"/>
                    <a:pt x="2432" y="270"/>
                  </a:cubicBezTo>
                  <a:cubicBezTo>
                    <a:pt x="2422" y="270"/>
                    <a:pt x="2413" y="269"/>
                    <a:pt x="2394" y="267"/>
                  </a:cubicBezTo>
                  <a:lnTo>
                    <a:pt x="2357" y="262"/>
                  </a:lnTo>
                  <a:cubicBezTo>
                    <a:pt x="2347" y="261"/>
                    <a:pt x="2338" y="260"/>
                    <a:pt x="2317" y="256"/>
                  </a:cubicBezTo>
                  <a:lnTo>
                    <a:pt x="2240" y="249"/>
                  </a:lnTo>
                  <a:cubicBezTo>
                    <a:pt x="2220" y="248"/>
                    <a:pt x="2210" y="246"/>
                    <a:pt x="2199" y="246"/>
                  </a:cubicBezTo>
                  <a:cubicBezTo>
                    <a:pt x="2191" y="246"/>
                    <a:pt x="2181" y="245"/>
                    <a:pt x="2162" y="244"/>
                  </a:cubicBezTo>
                  <a:cubicBezTo>
                    <a:pt x="2143" y="240"/>
                    <a:pt x="2132" y="240"/>
                    <a:pt x="2122" y="240"/>
                  </a:cubicBezTo>
                  <a:cubicBezTo>
                    <a:pt x="2113" y="240"/>
                    <a:pt x="2103" y="240"/>
                    <a:pt x="2085" y="238"/>
                  </a:cubicBezTo>
                  <a:cubicBezTo>
                    <a:pt x="2066" y="235"/>
                    <a:pt x="2058" y="234"/>
                    <a:pt x="2048" y="232"/>
                  </a:cubicBezTo>
                  <a:cubicBezTo>
                    <a:pt x="2039" y="229"/>
                    <a:pt x="2028" y="226"/>
                    <a:pt x="2009" y="223"/>
                  </a:cubicBezTo>
                  <a:cubicBezTo>
                    <a:pt x="1988" y="222"/>
                    <a:pt x="1979" y="222"/>
                    <a:pt x="1968" y="222"/>
                  </a:cubicBezTo>
                  <a:cubicBezTo>
                    <a:pt x="1961" y="222"/>
                    <a:pt x="1951" y="222"/>
                    <a:pt x="1932" y="221"/>
                  </a:cubicBezTo>
                  <a:lnTo>
                    <a:pt x="1894" y="216"/>
                  </a:lnTo>
                  <a:cubicBezTo>
                    <a:pt x="1886" y="214"/>
                    <a:pt x="1876" y="213"/>
                    <a:pt x="1856" y="210"/>
                  </a:cubicBezTo>
                  <a:cubicBezTo>
                    <a:pt x="1839" y="208"/>
                    <a:pt x="1829" y="206"/>
                    <a:pt x="1819" y="205"/>
                  </a:cubicBezTo>
                  <a:cubicBezTo>
                    <a:pt x="1809" y="202"/>
                    <a:pt x="1800" y="201"/>
                    <a:pt x="1780" y="198"/>
                  </a:cubicBezTo>
                  <a:cubicBezTo>
                    <a:pt x="1760" y="195"/>
                    <a:pt x="1753" y="194"/>
                    <a:pt x="1743" y="191"/>
                  </a:cubicBezTo>
                  <a:cubicBezTo>
                    <a:pt x="1734" y="189"/>
                    <a:pt x="1723" y="187"/>
                    <a:pt x="1704" y="185"/>
                  </a:cubicBezTo>
                  <a:lnTo>
                    <a:pt x="1626" y="176"/>
                  </a:lnTo>
                  <a:cubicBezTo>
                    <a:pt x="1620" y="176"/>
                    <a:pt x="1615" y="175"/>
                    <a:pt x="1611" y="175"/>
                  </a:cubicBezTo>
                  <a:cubicBezTo>
                    <a:pt x="1599" y="175"/>
                    <a:pt x="1590" y="177"/>
                    <a:pt x="1583" y="179"/>
                  </a:cubicBezTo>
                  <a:cubicBezTo>
                    <a:pt x="1576" y="181"/>
                    <a:pt x="1570" y="182"/>
                    <a:pt x="1562" y="182"/>
                  </a:cubicBezTo>
                  <a:cubicBezTo>
                    <a:pt x="1558" y="182"/>
                    <a:pt x="1554" y="182"/>
                    <a:pt x="1549" y="181"/>
                  </a:cubicBezTo>
                  <a:lnTo>
                    <a:pt x="1512" y="176"/>
                  </a:lnTo>
                  <a:cubicBezTo>
                    <a:pt x="1501" y="175"/>
                    <a:pt x="1491" y="174"/>
                    <a:pt x="1471" y="171"/>
                  </a:cubicBezTo>
                  <a:cubicBezTo>
                    <a:pt x="1453" y="170"/>
                    <a:pt x="1443" y="168"/>
                    <a:pt x="1434" y="165"/>
                  </a:cubicBezTo>
                  <a:cubicBezTo>
                    <a:pt x="1423" y="163"/>
                    <a:pt x="1414" y="162"/>
                    <a:pt x="1394" y="159"/>
                  </a:cubicBezTo>
                  <a:lnTo>
                    <a:pt x="1357" y="154"/>
                  </a:lnTo>
                  <a:cubicBezTo>
                    <a:pt x="1347" y="153"/>
                    <a:pt x="1337" y="151"/>
                    <a:pt x="1318" y="148"/>
                  </a:cubicBezTo>
                  <a:cubicBezTo>
                    <a:pt x="1299" y="146"/>
                    <a:pt x="1288" y="146"/>
                    <a:pt x="1278" y="144"/>
                  </a:cubicBezTo>
                  <a:cubicBezTo>
                    <a:pt x="1270" y="143"/>
                    <a:pt x="1260" y="142"/>
                    <a:pt x="1241" y="141"/>
                  </a:cubicBezTo>
                  <a:cubicBezTo>
                    <a:pt x="1224" y="140"/>
                    <a:pt x="1214" y="136"/>
                    <a:pt x="1205" y="135"/>
                  </a:cubicBezTo>
                  <a:cubicBezTo>
                    <a:pt x="1195" y="132"/>
                    <a:pt x="1185" y="131"/>
                    <a:pt x="1165" y="129"/>
                  </a:cubicBezTo>
                  <a:lnTo>
                    <a:pt x="1089" y="120"/>
                  </a:lnTo>
                  <a:cubicBezTo>
                    <a:pt x="1080" y="119"/>
                    <a:pt x="1073" y="119"/>
                    <a:pt x="1067" y="119"/>
                  </a:cubicBezTo>
                  <a:cubicBezTo>
                    <a:pt x="1059" y="119"/>
                    <a:pt x="1053" y="119"/>
                    <a:pt x="1047" y="119"/>
                  </a:cubicBezTo>
                  <a:cubicBezTo>
                    <a:pt x="1037" y="119"/>
                    <a:pt x="1029" y="119"/>
                    <a:pt x="1011" y="117"/>
                  </a:cubicBezTo>
                  <a:lnTo>
                    <a:pt x="973" y="113"/>
                  </a:lnTo>
                  <a:cubicBezTo>
                    <a:pt x="964" y="111"/>
                    <a:pt x="955" y="110"/>
                    <a:pt x="934" y="108"/>
                  </a:cubicBezTo>
                  <a:cubicBezTo>
                    <a:pt x="916" y="105"/>
                    <a:pt x="907" y="104"/>
                    <a:pt x="897" y="103"/>
                  </a:cubicBezTo>
                  <a:cubicBezTo>
                    <a:pt x="887" y="102"/>
                    <a:pt x="879" y="100"/>
                    <a:pt x="858" y="98"/>
                  </a:cubicBezTo>
                  <a:cubicBezTo>
                    <a:pt x="838" y="95"/>
                    <a:pt x="828" y="95"/>
                    <a:pt x="820" y="94"/>
                  </a:cubicBezTo>
                  <a:cubicBezTo>
                    <a:pt x="810" y="93"/>
                    <a:pt x="801" y="93"/>
                    <a:pt x="782" y="89"/>
                  </a:cubicBezTo>
                  <a:lnTo>
                    <a:pt x="745" y="86"/>
                  </a:lnTo>
                  <a:cubicBezTo>
                    <a:pt x="735" y="84"/>
                    <a:pt x="726" y="84"/>
                    <a:pt x="705" y="82"/>
                  </a:cubicBezTo>
                  <a:cubicBezTo>
                    <a:pt x="687" y="79"/>
                    <a:pt x="676" y="79"/>
                    <a:pt x="667" y="78"/>
                  </a:cubicBezTo>
                  <a:cubicBezTo>
                    <a:pt x="657" y="76"/>
                    <a:pt x="649" y="76"/>
                    <a:pt x="629" y="73"/>
                  </a:cubicBezTo>
                  <a:cubicBezTo>
                    <a:pt x="611" y="71"/>
                    <a:pt x="600" y="71"/>
                    <a:pt x="591" y="70"/>
                  </a:cubicBezTo>
                  <a:cubicBezTo>
                    <a:pt x="581" y="68"/>
                    <a:pt x="571" y="68"/>
                    <a:pt x="553" y="66"/>
                  </a:cubicBezTo>
                  <a:lnTo>
                    <a:pt x="516" y="60"/>
                  </a:lnTo>
                  <a:cubicBezTo>
                    <a:pt x="506" y="59"/>
                    <a:pt x="495" y="57"/>
                    <a:pt x="477" y="55"/>
                  </a:cubicBezTo>
                  <a:lnTo>
                    <a:pt x="400" y="46"/>
                  </a:lnTo>
                  <a:cubicBezTo>
                    <a:pt x="382" y="45"/>
                    <a:pt x="372" y="43"/>
                    <a:pt x="363" y="41"/>
                  </a:cubicBezTo>
                  <a:cubicBezTo>
                    <a:pt x="354" y="40"/>
                    <a:pt x="344" y="39"/>
                    <a:pt x="324" y="36"/>
                  </a:cubicBezTo>
                  <a:cubicBezTo>
                    <a:pt x="304" y="35"/>
                    <a:pt x="293" y="34"/>
                    <a:pt x="284" y="34"/>
                  </a:cubicBezTo>
                  <a:cubicBezTo>
                    <a:pt x="275" y="34"/>
                    <a:pt x="265" y="33"/>
                    <a:pt x="247" y="30"/>
                  </a:cubicBezTo>
                  <a:cubicBezTo>
                    <a:pt x="229" y="29"/>
                    <a:pt x="220" y="27"/>
                    <a:pt x="210" y="25"/>
                  </a:cubicBezTo>
                  <a:cubicBezTo>
                    <a:pt x="200" y="23"/>
                    <a:pt x="190" y="22"/>
                    <a:pt x="170" y="19"/>
                  </a:cubicBezTo>
                  <a:cubicBezTo>
                    <a:pt x="150" y="17"/>
                    <a:pt x="140" y="17"/>
                    <a:pt x="130" y="17"/>
                  </a:cubicBezTo>
                  <a:cubicBezTo>
                    <a:pt x="122" y="17"/>
                    <a:pt x="113" y="17"/>
                    <a:pt x="94" y="14"/>
                  </a:cubicBezTo>
                  <a:cubicBezTo>
                    <a:pt x="75" y="13"/>
                    <a:pt x="67" y="11"/>
                    <a:pt x="57" y="8"/>
                  </a:cubicBezTo>
                  <a:cubicBezTo>
                    <a:pt x="49" y="6"/>
                    <a:pt x="38" y="3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3"/>
            <p:cNvSpPr/>
            <p:nvPr/>
          </p:nvSpPr>
          <p:spPr>
            <a:xfrm>
              <a:off x="4425725" y="3325225"/>
              <a:ext cx="343300" cy="589000"/>
            </a:xfrm>
            <a:custGeom>
              <a:rect b="b" l="l" r="r" t="t"/>
              <a:pathLst>
                <a:path extrusionOk="0" h="23560" w="13732">
                  <a:moveTo>
                    <a:pt x="4269" y="1"/>
                  </a:moveTo>
                  <a:lnTo>
                    <a:pt x="4269" y="2"/>
                  </a:lnTo>
                  <a:cubicBezTo>
                    <a:pt x="4242" y="2"/>
                    <a:pt x="4216" y="3"/>
                    <a:pt x="4192" y="3"/>
                  </a:cubicBezTo>
                  <a:cubicBezTo>
                    <a:pt x="4166" y="3"/>
                    <a:pt x="4140" y="5"/>
                    <a:pt x="4115" y="6"/>
                  </a:cubicBezTo>
                  <a:cubicBezTo>
                    <a:pt x="4090" y="7"/>
                    <a:pt x="4064" y="21"/>
                    <a:pt x="4039" y="22"/>
                  </a:cubicBezTo>
                  <a:cubicBezTo>
                    <a:pt x="4037" y="22"/>
                    <a:pt x="4035" y="22"/>
                    <a:pt x="4033" y="22"/>
                  </a:cubicBezTo>
                  <a:cubicBezTo>
                    <a:pt x="4013" y="22"/>
                    <a:pt x="3991" y="18"/>
                    <a:pt x="3971" y="18"/>
                  </a:cubicBezTo>
                  <a:cubicBezTo>
                    <a:pt x="3968" y="18"/>
                    <a:pt x="3965" y="18"/>
                    <a:pt x="3962" y="18"/>
                  </a:cubicBezTo>
                  <a:cubicBezTo>
                    <a:pt x="3936" y="21"/>
                    <a:pt x="3911" y="32"/>
                    <a:pt x="3887" y="34"/>
                  </a:cubicBezTo>
                  <a:cubicBezTo>
                    <a:pt x="3861" y="37"/>
                    <a:pt x="3835" y="38"/>
                    <a:pt x="3809" y="41"/>
                  </a:cubicBezTo>
                  <a:cubicBezTo>
                    <a:pt x="3804" y="41"/>
                    <a:pt x="3799" y="41"/>
                    <a:pt x="3794" y="41"/>
                  </a:cubicBezTo>
                  <a:cubicBezTo>
                    <a:pt x="3779" y="41"/>
                    <a:pt x="3764" y="40"/>
                    <a:pt x="3749" y="40"/>
                  </a:cubicBezTo>
                  <a:cubicBezTo>
                    <a:pt x="3743" y="40"/>
                    <a:pt x="3738" y="40"/>
                    <a:pt x="3732" y="41"/>
                  </a:cubicBezTo>
                  <a:cubicBezTo>
                    <a:pt x="3707" y="45"/>
                    <a:pt x="3681" y="50"/>
                    <a:pt x="3656" y="54"/>
                  </a:cubicBezTo>
                  <a:cubicBezTo>
                    <a:pt x="3631" y="59"/>
                    <a:pt x="3606" y="67"/>
                    <a:pt x="3581" y="73"/>
                  </a:cubicBezTo>
                  <a:cubicBezTo>
                    <a:pt x="3556" y="78"/>
                    <a:pt x="3533" y="89"/>
                    <a:pt x="3507" y="94"/>
                  </a:cubicBezTo>
                  <a:cubicBezTo>
                    <a:pt x="3482" y="99"/>
                    <a:pt x="3455" y="97"/>
                    <a:pt x="3429" y="103"/>
                  </a:cubicBezTo>
                  <a:cubicBezTo>
                    <a:pt x="3405" y="108"/>
                    <a:pt x="3380" y="119"/>
                    <a:pt x="3356" y="125"/>
                  </a:cubicBezTo>
                  <a:cubicBezTo>
                    <a:pt x="3331" y="132"/>
                    <a:pt x="3305" y="137"/>
                    <a:pt x="3281" y="144"/>
                  </a:cubicBezTo>
                  <a:cubicBezTo>
                    <a:pt x="3257" y="151"/>
                    <a:pt x="3230" y="152"/>
                    <a:pt x="3206" y="161"/>
                  </a:cubicBezTo>
                  <a:cubicBezTo>
                    <a:pt x="3181" y="168"/>
                    <a:pt x="3160" y="188"/>
                    <a:pt x="3137" y="196"/>
                  </a:cubicBezTo>
                  <a:cubicBezTo>
                    <a:pt x="3112" y="204"/>
                    <a:pt x="3084" y="201"/>
                    <a:pt x="3060" y="210"/>
                  </a:cubicBezTo>
                  <a:cubicBezTo>
                    <a:pt x="3036" y="217"/>
                    <a:pt x="3014" y="233"/>
                    <a:pt x="2990" y="243"/>
                  </a:cubicBezTo>
                  <a:cubicBezTo>
                    <a:pt x="2968" y="253"/>
                    <a:pt x="2945" y="264"/>
                    <a:pt x="2920" y="274"/>
                  </a:cubicBezTo>
                  <a:cubicBezTo>
                    <a:pt x="2897" y="284"/>
                    <a:pt x="2875" y="297"/>
                    <a:pt x="2851" y="306"/>
                  </a:cubicBezTo>
                  <a:cubicBezTo>
                    <a:pt x="2827" y="316"/>
                    <a:pt x="2797" y="313"/>
                    <a:pt x="2775" y="323"/>
                  </a:cubicBezTo>
                  <a:cubicBezTo>
                    <a:pt x="2751" y="334"/>
                    <a:pt x="2728" y="348"/>
                    <a:pt x="2705" y="359"/>
                  </a:cubicBezTo>
                  <a:cubicBezTo>
                    <a:pt x="2683" y="370"/>
                    <a:pt x="2658" y="380"/>
                    <a:pt x="2635" y="392"/>
                  </a:cubicBezTo>
                  <a:cubicBezTo>
                    <a:pt x="2613" y="404"/>
                    <a:pt x="2594" y="423"/>
                    <a:pt x="2571" y="435"/>
                  </a:cubicBezTo>
                  <a:cubicBezTo>
                    <a:pt x="2549" y="447"/>
                    <a:pt x="2524" y="456"/>
                    <a:pt x="2502" y="468"/>
                  </a:cubicBezTo>
                  <a:cubicBezTo>
                    <a:pt x="2479" y="480"/>
                    <a:pt x="2460" y="496"/>
                    <a:pt x="2437" y="510"/>
                  </a:cubicBezTo>
                  <a:cubicBezTo>
                    <a:pt x="2416" y="521"/>
                    <a:pt x="2389" y="528"/>
                    <a:pt x="2368" y="542"/>
                  </a:cubicBezTo>
                  <a:cubicBezTo>
                    <a:pt x="2345" y="555"/>
                    <a:pt x="2328" y="575"/>
                    <a:pt x="2307" y="589"/>
                  </a:cubicBezTo>
                  <a:cubicBezTo>
                    <a:pt x="2285" y="602"/>
                    <a:pt x="2262" y="616"/>
                    <a:pt x="2240" y="629"/>
                  </a:cubicBezTo>
                  <a:cubicBezTo>
                    <a:pt x="2219" y="644"/>
                    <a:pt x="2196" y="655"/>
                    <a:pt x="2175" y="670"/>
                  </a:cubicBezTo>
                  <a:cubicBezTo>
                    <a:pt x="2155" y="685"/>
                    <a:pt x="2128" y="692"/>
                    <a:pt x="2106" y="707"/>
                  </a:cubicBezTo>
                  <a:cubicBezTo>
                    <a:pt x="2085" y="721"/>
                    <a:pt x="2067" y="740"/>
                    <a:pt x="2046" y="755"/>
                  </a:cubicBezTo>
                  <a:cubicBezTo>
                    <a:pt x="2026" y="769"/>
                    <a:pt x="2009" y="789"/>
                    <a:pt x="1988" y="805"/>
                  </a:cubicBezTo>
                  <a:cubicBezTo>
                    <a:pt x="1969" y="821"/>
                    <a:pt x="1951" y="841"/>
                    <a:pt x="1932" y="857"/>
                  </a:cubicBezTo>
                  <a:cubicBezTo>
                    <a:pt x="1911" y="873"/>
                    <a:pt x="1887" y="881"/>
                    <a:pt x="1867" y="897"/>
                  </a:cubicBezTo>
                  <a:cubicBezTo>
                    <a:pt x="1847" y="914"/>
                    <a:pt x="1825" y="927"/>
                    <a:pt x="1804" y="944"/>
                  </a:cubicBezTo>
                  <a:cubicBezTo>
                    <a:pt x="1785" y="961"/>
                    <a:pt x="1772" y="985"/>
                    <a:pt x="1753" y="1002"/>
                  </a:cubicBezTo>
                  <a:cubicBezTo>
                    <a:pt x="1735" y="1020"/>
                    <a:pt x="1708" y="1029"/>
                    <a:pt x="1689" y="1046"/>
                  </a:cubicBezTo>
                  <a:cubicBezTo>
                    <a:pt x="1670" y="1063"/>
                    <a:pt x="1656" y="1088"/>
                    <a:pt x="1638" y="1105"/>
                  </a:cubicBezTo>
                  <a:cubicBezTo>
                    <a:pt x="1619" y="1125"/>
                    <a:pt x="1605" y="1146"/>
                    <a:pt x="1586" y="1163"/>
                  </a:cubicBezTo>
                  <a:cubicBezTo>
                    <a:pt x="1568" y="1180"/>
                    <a:pt x="1549" y="1200"/>
                    <a:pt x="1532" y="1218"/>
                  </a:cubicBezTo>
                  <a:cubicBezTo>
                    <a:pt x="1514" y="1237"/>
                    <a:pt x="1485" y="1245"/>
                    <a:pt x="1468" y="1264"/>
                  </a:cubicBezTo>
                  <a:cubicBezTo>
                    <a:pt x="1450" y="1281"/>
                    <a:pt x="1439" y="1307"/>
                    <a:pt x="1421" y="1325"/>
                  </a:cubicBezTo>
                  <a:cubicBezTo>
                    <a:pt x="1404" y="1344"/>
                    <a:pt x="1380" y="1357"/>
                    <a:pt x="1362" y="1376"/>
                  </a:cubicBezTo>
                  <a:cubicBezTo>
                    <a:pt x="1345" y="1394"/>
                    <a:pt x="1339" y="1422"/>
                    <a:pt x="1322" y="1443"/>
                  </a:cubicBezTo>
                  <a:cubicBezTo>
                    <a:pt x="1306" y="1462"/>
                    <a:pt x="1285" y="1478"/>
                    <a:pt x="1269" y="1497"/>
                  </a:cubicBezTo>
                  <a:cubicBezTo>
                    <a:pt x="1253" y="1518"/>
                    <a:pt x="1235" y="1537"/>
                    <a:pt x="1219" y="1556"/>
                  </a:cubicBezTo>
                  <a:cubicBezTo>
                    <a:pt x="1203" y="1575"/>
                    <a:pt x="1183" y="1593"/>
                    <a:pt x="1167" y="1613"/>
                  </a:cubicBezTo>
                  <a:cubicBezTo>
                    <a:pt x="1151" y="1633"/>
                    <a:pt x="1140" y="1657"/>
                    <a:pt x="1124" y="1677"/>
                  </a:cubicBezTo>
                  <a:cubicBezTo>
                    <a:pt x="1108" y="1698"/>
                    <a:pt x="1092" y="1719"/>
                    <a:pt x="1077" y="1738"/>
                  </a:cubicBezTo>
                  <a:cubicBezTo>
                    <a:pt x="1061" y="1759"/>
                    <a:pt x="1048" y="1780"/>
                    <a:pt x="1033" y="1801"/>
                  </a:cubicBezTo>
                  <a:cubicBezTo>
                    <a:pt x="1018" y="1823"/>
                    <a:pt x="1000" y="1840"/>
                    <a:pt x="985" y="1861"/>
                  </a:cubicBezTo>
                  <a:cubicBezTo>
                    <a:pt x="970" y="1883"/>
                    <a:pt x="959" y="1906"/>
                    <a:pt x="944" y="1928"/>
                  </a:cubicBezTo>
                  <a:cubicBezTo>
                    <a:pt x="930" y="1949"/>
                    <a:pt x="911" y="1968"/>
                    <a:pt x="898" y="1989"/>
                  </a:cubicBezTo>
                  <a:cubicBezTo>
                    <a:pt x="884" y="2010"/>
                    <a:pt x="873" y="2035"/>
                    <a:pt x="861" y="2056"/>
                  </a:cubicBezTo>
                  <a:cubicBezTo>
                    <a:pt x="847" y="2079"/>
                    <a:pt x="841" y="2106"/>
                    <a:pt x="828" y="2127"/>
                  </a:cubicBezTo>
                  <a:cubicBezTo>
                    <a:pt x="816" y="2149"/>
                    <a:pt x="800" y="2169"/>
                    <a:pt x="787" y="2191"/>
                  </a:cubicBezTo>
                  <a:cubicBezTo>
                    <a:pt x="773" y="2213"/>
                    <a:pt x="759" y="2234"/>
                    <a:pt x="746" y="2257"/>
                  </a:cubicBezTo>
                  <a:cubicBezTo>
                    <a:pt x="734" y="2278"/>
                    <a:pt x="714" y="2297"/>
                    <a:pt x="702" y="2320"/>
                  </a:cubicBezTo>
                  <a:cubicBezTo>
                    <a:pt x="690" y="2342"/>
                    <a:pt x="681" y="2367"/>
                    <a:pt x="669" y="2390"/>
                  </a:cubicBezTo>
                  <a:cubicBezTo>
                    <a:pt x="658" y="2412"/>
                    <a:pt x="654" y="2439"/>
                    <a:pt x="642" y="2461"/>
                  </a:cubicBezTo>
                  <a:cubicBezTo>
                    <a:pt x="630" y="2485"/>
                    <a:pt x="617" y="2507"/>
                    <a:pt x="607" y="2530"/>
                  </a:cubicBezTo>
                  <a:cubicBezTo>
                    <a:pt x="596" y="2552"/>
                    <a:pt x="577" y="2573"/>
                    <a:pt x="566" y="2595"/>
                  </a:cubicBezTo>
                  <a:cubicBezTo>
                    <a:pt x="555" y="2619"/>
                    <a:pt x="552" y="2647"/>
                    <a:pt x="541" y="2669"/>
                  </a:cubicBezTo>
                  <a:cubicBezTo>
                    <a:pt x="531" y="2692"/>
                    <a:pt x="514" y="2712"/>
                    <a:pt x="503" y="2737"/>
                  </a:cubicBezTo>
                  <a:cubicBezTo>
                    <a:pt x="492" y="2760"/>
                    <a:pt x="477" y="2782"/>
                    <a:pt x="467" y="2806"/>
                  </a:cubicBezTo>
                  <a:cubicBezTo>
                    <a:pt x="457" y="2830"/>
                    <a:pt x="457" y="2857"/>
                    <a:pt x="448" y="2881"/>
                  </a:cubicBezTo>
                  <a:cubicBezTo>
                    <a:pt x="439" y="2905"/>
                    <a:pt x="428" y="2927"/>
                    <a:pt x="418" y="2952"/>
                  </a:cubicBezTo>
                  <a:cubicBezTo>
                    <a:pt x="409" y="2975"/>
                    <a:pt x="403" y="3001"/>
                    <a:pt x="395" y="3026"/>
                  </a:cubicBezTo>
                  <a:cubicBezTo>
                    <a:pt x="385" y="3049"/>
                    <a:pt x="379" y="3074"/>
                    <a:pt x="369" y="3098"/>
                  </a:cubicBezTo>
                  <a:cubicBezTo>
                    <a:pt x="359" y="3122"/>
                    <a:pt x="346" y="3145"/>
                    <a:pt x="338" y="3168"/>
                  </a:cubicBezTo>
                  <a:cubicBezTo>
                    <a:pt x="330" y="3193"/>
                    <a:pt x="314" y="3215"/>
                    <a:pt x="306" y="3240"/>
                  </a:cubicBezTo>
                  <a:cubicBezTo>
                    <a:pt x="298" y="3264"/>
                    <a:pt x="300" y="3291"/>
                    <a:pt x="293" y="3316"/>
                  </a:cubicBezTo>
                  <a:cubicBezTo>
                    <a:pt x="285" y="3340"/>
                    <a:pt x="275" y="3364"/>
                    <a:pt x="267" y="3388"/>
                  </a:cubicBezTo>
                  <a:cubicBezTo>
                    <a:pt x="259" y="3414"/>
                    <a:pt x="253" y="3439"/>
                    <a:pt x="247" y="3463"/>
                  </a:cubicBezTo>
                  <a:cubicBezTo>
                    <a:pt x="240" y="3487"/>
                    <a:pt x="221" y="3509"/>
                    <a:pt x="215" y="3535"/>
                  </a:cubicBezTo>
                  <a:cubicBezTo>
                    <a:pt x="208" y="3558"/>
                    <a:pt x="204" y="3584"/>
                    <a:pt x="198" y="3610"/>
                  </a:cubicBezTo>
                  <a:cubicBezTo>
                    <a:pt x="191" y="3634"/>
                    <a:pt x="191" y="3660"/>
                    <a:pt x="184" y="3686"/>
                  </a:cubicBezTo>
                  <a:cubicBezTo>
                    <a:pt x="178" y="3711"/>
                    <a:pt x="164" y="3734"/>
                    <a:pt x="159" y="3760"/>
                  </a:cubicBezTo>
                  <a:cubicBezTo>
                    <a:pt x="154" y="3783"/>
                    <a:pt x="149" y="3809"/>
                    <a:pt x="144" y="3834"/>
                  </a:cubicBezTo>
                  <a:cubicBezTo>
                    <a:pt x="139" y="3859"/>
                    <a:pt x="145" y="3886"/>
                    <a:pt x="140" y="3912"/>
                  </a:cubicBezTo>
                  <a:cubicBezTo>
                    <a:pt x="135" y="3936"/>
                    <a:pt x="125" y="3960"/>
                    <a:pt x="119" y="3986"/>
                  </a:cubicBezTo>
                  <a:cubicBezTo>
                    <a:pt x="116" y="4011"/>
                    <a:pt x="105" y="4035"/>
                    <a:pt x="101" y="4060"/>
                  </a:cubicBezTo>
                  <a:cubicBezTo>
                    <a:pt x="97" y="4086"/>
                    <a:pt x="92" y="4111"/>
                    <a:pt x="87" y="4137"/>
                  </a:cubicBezTo>
                  <a:cubicBezTo>
                    <a:pt x="84" y="4162"/>
                    <a:pt x="82" y="4188"/>
                    <a:pt x="79" y="4213"/>
                  </a:cubicBezTo>
                  <a:cubicBezTo>
                    <a:pt x="74" y="4238"/>
                    <a:pt x="68" y="4264"/>
                    <a:pt x="64" y="4290"/>
                  </a:cubicBezTo>
                  <a:cubicBezTo>
                    <a:pt x="59" y="4314"/>
                    <a:pt x="55" y="4340"/>
                    <a:pt x="53" y="4366"/>
                  </a:cubicBezTo>
                  <a:cubicBezTo>
                    <a:pt x="49" y="4391"/>
                    <a:pt x="50" y="4418"/>
                    <a:pt x="48" y="4443"/>
                  </a:cubicBezTo>
                  <a:cubicBezTo>
                    <a:pt x="44" y="4469"/>
                    <a:pt x="48" y="4495"/>
                    <a:pt x="44" y="4521"/>
                  </a:cubicBezTo>
                  <a:cubicBezTo>
                    <a:pt x="42" y="4547"/>
                    <a:pt x="38" y="4571"/>
                    <a:pt x="36" y="4597"/>
                  </a:cubicBezTo>
                  <a:cubicBezTo>
                    <a:pt x="33" y="4623"/>
                    <a:pt x="36" y="4650"/>
                    <a:pt x="34" y="4675"/>
                  </a:cubicBezTo>
                  <a:cubicBezTo>
                    <a:pt x="32" y="4700"/>
                    <a:pt x="18" y="4726"/>
                    <a:pt x="17" y="4751"/>
                  </a:cubicBezTo>
                  <a:cubicBezTo>
                    <a:pt x="14" y="4777"/>
                    <a:pt x="14" y="4802"/>
                    <a:pt x="12" y="4827"/>
                  </a:cubicBezTo>
                  <a:cubicBezTo>
                    <a:pt x="11" y="4853"/>
                    <a:pt x="20" y="4880"/>
                    <a:pt x="18" y="4906"/>
                  </a:cubicBezTo>
                  <a:cubicBezTo>
                    <a:pt x="17" y="4930"/>
                    <a:pt x="7" y="4956"/>
                    <a:pt x="7" y="4982"/>
                  </a:cubicBezTo>
                  <a:cubicBezTo>
                    <a:pt x="7" y="5008"/>
                    <a:pt x="14" y="5034"/>
                    <a:pt x="14" y="5059"/>
                  </a:cubicBezTo>
                  <a:cubicBezTo>
                    <a:pt x="14" y="5084"/>
                    <a:pt x="12" y="5110"/>
                    <a:pt x="12" y="5136"/>
                  </a:cubicBezTo>
                  <a:cubicBezTo>
                    <a:pt x="12" y="5174"/>
                    <a:pt x="14" y="5174"/>
                    <a:pt x="14" y="5213"/>
                  </a:cubicBezTo>
                  <a:cubicBezTo>
                    <a:pt x="14" y="5252"/>
                    <a:pt x="15" y="5252"/>
                    <a:pt x="15" y="5291"/>
                  </a:cubicBezTo>
                  <a:cubicBezTo>
                    <a:pt x="15" y="5330"/>
                    <a:pt x="5" y="5330"/>
                    <a:pt x="5" y="5368"/>
                  </a:cubicBezTo>
                  <a:cubicBezTo>
                    <a:pt x="5" y="5407"/>
                    <a:pt x="4" y="5407"/>
                    <a:pt x="4" y="5447"/>
                  </a:cubicBezTo>
                  <a:cubicBezTo>
                    <a:pt x="4" y="5485"/>
                    <a:pt x="9" y="5485"/>
                    <a:pt x="9" y="5524"/>
                  </a:cubicBezTo>
                  <a:cubicBezTo>
                    <a:pt x="9" y="5562"/>
                    <a:pt x="12" y="5562"/>
                    <a:pt x="12" y="5602"/>
                  </a:cubicBezTo>
                  <a:cubicBezTo>
                    <a:pt x="12" y="5639"/>
                    <a:pt x="17" y="5639"/>
                    <a:pt x="17" y="5678"/>
                  </a:cubicBezTo>
                  <a:cubicBezTo>
                    <a:pt x="17" y="5716"/>
                    <a:pt x="5" y="5716"/>
                    <a:pt x="5" y="5755"/>
                  </a:cubicBezTo>
                  <a:cubicBezTo>
                    <a:pt x="5" y="5793"/>
                    <a:pt x="6" y="5793"/>
                    <a:pt x="6" y="5832"/>
                  </a:cubicBezTo>
                  <a:cubicBezTo>
                    <a:pt x="6" y="5870"/>
                    <a:pt x="17" y="5870"/>
                    <a:pt x="17" y="5908"/>
                  </a:cubicBezTo>
                  <a:cubicBezTo>
                    <a:pt x="17" y="5946"/>
                    <a:pt x="4" y="5946"/>
                    <a:pt x="4" y="5984"/>
                  </a:cubicBezTo>
                  <a:cubicBezTo>
                    <a:pt x="4" y="6022"/>
                    <a:pt x="9" y="6022"/>
                    <a:pt x="9" y="6060"/>
                  </a:cubicBezTo>
                  <a:cubicBezTo>
                    <a:pt x="9" y="6098"/>
                    <a:pt x="11" y="6098"/>
                    <a:pt x="11" y="6137"/>
                  </a:cubicBezTo>
                  <a:cubicBezTo>
                    <a:pt x="11" y="6175"/>
                    <a:pt x="10" y="6175"/>
                    <a:pt x="10" y="6213"/>
                  </a:cubicBezTo>
                  <a:cubicBezTo>
                    <a:pt x="10" y="6251"/>
                    <a:pt x="4" y="6251"/>
                    <a:pt x="4" y="6290"/>
                  </a:cubicBezTo>
                  <a:cubicBezTo>
                    <a:pt x="4" y="6327"/>
                    <a:pt x="17" y="6327"/>
                    <a:pt x="17" y="6366"/>
                  </a:cubicBezTo>
                  <a:cubicBezTo>
                    <a:pt x="17" y="6403"/>
                    <a:pt x="9" y="6403"/>
                    <a:pt x="9" y="6443"/>
                  </a:cubicBezTo>
                  <a:cubicBezTo>
                    <a:pt x="9" y="6480"/>
                    <a:pt x="2" y="6480"/>
                    <a:pt x="2" y="6519"/>
                  </a:cubicBezTo>
                  <a:cubicBezTo>
                    <a:pt x="2" y="6556"/>
                    <a:pt x="11" y="6556"/>
                    <a:pt x="11" y="6595"/>
                  </a:cubicBezTo>
                  <a:cubicBezTo>
                    <a:pt x="11" y="6632"/>
                    <a:pt x="2" y="6632"/>
                    <a:pt x="2" y="6671"/>
                  </a:cubicBezTo>
                  <a:cubicBezTo>
                    <a:pt x="2" y="6708"/>
                    <a:pt x="10" y="6708"/>
                    <a:pt x="10" y="6748"/>
                  </a:cubicBezTo>
                  <a:cubicBezTo>
                    <a:pt x="10" y="6785"/>
                    <a:pt x="12" y="6785"/>
                    <a:pt x="12" y="6824"/>
                  </a:cubicBezTo>
                  <a:cubicBezTo>
                    <a:pt x="12" y="6861"/>
                    <a:pt x="11" y="6861"/>
                    <a:pt x="11" y="6900"/>
                  </a:cubicBezTo>
                  <a:cubicBezTo>
                    <a:pt x="11" y="6938"/>
                    <a:pt x="4" y="6938"/>
                    <a:pt x="4" y="6976"/>
                  </a:cubicBezTo>
                  <a:cubicBezTo>
                    <a:pt x="4" y="7014"/>
                    <a:pt x="11" y="7014"/>
                    <a:pt x="11" y="7053"/>
                  </a:cubicBezTo>
                  <a:cubicBezTo>
                    <a:pt x="11" y="7091"/>
                    <a:pt x="9" y="7092"/>
                    <a:pt x="9" y="7129"/>
                  </a:cubicBezTo>
                  <a:cubicBezTo>
                    <a:pt x="9" y="7167"/>
                    <a:pt x="7" y="7167"/>
                    <a:pt x="7" y="7205"/>
                  </a:cubicBezTo>
                  <a:cubicBezTo>
                    <a:pt x="7" y="7243"/>
                    <a:pt x="11" y="7243"/>
                    <a:pt x="11" y="7281"/>
                  </a:cubicBezTo>
                  <a:cubicBezTo>
                    <a:pt x="11" y="7319"/>
                    <a:pt x="14" y="7319"/>
                    <a:pt x="14" y="7358"/>
                  </a:cubicBezTo>
                  <a:cubicBezTo>
                    <a:pt x="14" y="7396"/>
                    <a:pt x="2" y="7396"/>
                    <a:pt x="2" y="7435"/>
                  </a:cubicBezTo>
                  <a:cubicBezTo>
                    <a:pt x="2" y="7472"/>
                    <a:pt x="6" y="7472"/>
                    <a:pt x="6" y="7511"/>
                  </a:cubicBezTo>
                  <a:cubicBezTo>
                    <a:pt x="6" y="7548"/>
                    <a:pt x="14" y="7548"/>
                    <a:pt x="14" y="7587"/>
                  </a:cubicBezTo>
                  <a:cubicBezTo>
                    <a:pt x="14" y="7624"/>
                    <a:pt x="9" y="7624"/>
                    <a:pt x="9" y="7664"/>
                  </a:cubicBezTo>
                  <a:cubicBezTo>
                    <a:pt x="9" y="7701"/>
                    <a:pt x="2" y="7701"/>
                    <a:pt x="2" y="7740"/>
                  </a:cubicBezTo>
                  <a:cubicBezTo>
                    <a:pt x="2" y="7777"/>
                    <a:pt x="9" y="7778"/>
                    <a:pt x="9" y="7816"/>
                  </a:cubicBezTo>
                  <a:cubicBezTo>
                    <a:pt x="9" y="7853"/>
                    <a:pt x="7" y="7854"/>
                    <a:pt x="7" y="7892"/>
                  </a:cubicBezTo>
                  <a:cubicBezTo>
                    <a:pt x="7" y="7929"/>
                    <a:pt x="15" y="7929"/>
                    <a:pt x="15" y="7969"/>
                  </a:cubicBezTo>
                  <a:cubicBezTo>
                    <a:pt x="15" y="8007"/>
                    <a:pt x="7" y="8007"/>
                    <a:pt x="7" y="8045"/>
                  </a:cubicBezTo>
                  <a:cubicBezTo>
                    <a:pt x="7" y="8083"/>
                    <a:pt x="5" y="8083"/>
                    <a:pt x="5" y="8121"/>
                  </a:cubicBezTo>
                  <a:cubicBezTo>
                    <a:pt x="5" y="8159"/>
                    <a:pt x="11" y="8160"/>
                    <a:pt x="11" y="8197"/>
                  </a:cubicBezTo>
                  <a:cubicBezTo>
                    <a:pt x="11" y="8235"/>
                    <a:pt x="7" y="8235"/>
                    <a:pt x="7" y="8274"/>
                  </a:cubicBezTo>
                  <a:cubicBezTo>
                    <a:pt x="7" y="8312"/>
                    <a:pt x="10" y="8312"/>
                    <a:pt x="10" y="8350"/>
                  </a:cubicBezTo>
                  <a:cubicBezTo>
                    <a:pt x="10" y="8388"/>
                    <a:pt x="11" y="8389"/>
                    <a:pt x="11" y="8426"/>
                  </a:cubicBezTo>
                  <a:cubicBezTo>
                    <a:pt x="11" y="8464"/>
                    <a:pt x="9" y="8464"/>
                    <a:pt x="9" y="8502"/>
                  </a:cubicBezTo>
                  <a:cubicBezTo>
                    <a:pt x="9" y="8540"/>
                    <a:pt x="11" y="8542"/>
                    <a:pt x="11" y="8580"/>
                  </a:cubicBezTo>
                  <a:cubicBezTo>
                    <a:pt x="11" y="8617"/>
                    <a:pt x="12" y="8617"/>
                    <a:pt x="12" y="8656"/>
                  </a:cubicBezTo>
                  <a:cubicBezTo>
                    <a:pt x="12" y="8693"/>
                    <a:pt x="15" y="8693"/>
                    <a:pt x="15" y="8732"/>
                  </a:cubicBezTo>
                  <a:cubicBezTo>
                    <a:pt x="15" y="8769"/>
                    <a:pt x="0" y="8769"/>
                    <a:pt x="0" y="8808"/>
                  </a:cubicBezTo>
                  <a:cubicBezTo>
                    <a:pt x="0" y="8845"/>
                    <a:pt x="6" y="8845"/>
                    <a:pt x="6" y="8885"/>
                  </a:cubicBezTo>
                  <a:lnTo>
                    <a:pt x="6" y="8961"/>
                  </a:lnTo>
                  <a:cubicBezTo>
                    <a:pt x="6" y="8998"/>
                    <a:pt x="10" y="8999"/>
                    <a:pt x="10" y="9037"/>
                  </a:cubicBezTo>
                  <a:cubicBezTo>
                    <a:pt x="10" y="9074"/>
                    <a:pt x="7" y="9076"/>
                    <a:pt x="7" y="9113"/>
                  </a:cubicBezTo>
                  <a:cubicBezTo>
                    <a:pt x="7" y="9150"/>
                    <a:pt x="2" y="9153"/>
                    <a:pt x="2" y="9190"/>
                  </a:cubicBezTo>
                  <a:cubicBezTo>
                    <a:pt x="2" y="9228"/>
                    <a:pt x="9" y="9228"/>
                    <a:pt x="9" y="9266"/>
                  </a:cubicBezTo>
                  <a:cubicBezTo>
                    <a:pt x="9" y="9304"/>
                    <a:pt x="4" y="9304"/>
                    <a:pt x="4" y="9342"/>
                  </a:cubicBezTo>
                  <a:cubicBezTo>
                    <a:pt x="4" y="9380"/>
                    <a:pt x="14" y="9380"/>
                    <a:pt x="14" y="9418"/>
                  </a:cubicBezTo>
                  <a:cubicBezTo>
                    <a:pt x="14" y="9456"/>
                    <a:pt x="11" y="9458"/>
                    <a:pt x="11" y="9495"/>
                  </a:cubicBezTo>
                  <a:cubicBezTo>
                    <a:pt x="11" y="9533"/>
                    <a:pt x="15" y="9533"/>
                    <a:pt x="15" y="9571"/>
                  </a:cubicBezTo>
                  <a:cubicBezTo>
                    <a:pt x="15" y="9609"/>
                    <a:pt x="2" y="9609"/>
                    <a:pt x="2" y="9647"/>
                  </a:cubicBezTo>
                  <a:cubicBezTo>
                    <a:pt x="2" y="9685"/>
                    <a:pt x="7" y="9685"/>
                    <a:pt x="7" y="9724"/>
                  </a:cubicBezTo>
                  <a:cubicBezTo>
                    <a:pt x="7" y="9761"/>
                    <a:pt x="12" y="9763"/>
                    <a:pt x="12" y="9801"/>
                  </a:cubicBezTo>
                  <a:cubicBezTo>
                    <a:pt x="12" y="9838"/>
                    <a:pt x="11" y="9839"/>
                    <a:pt x="11" y="9877"/>
                  </a:cubicBezTo>
                  <a:cubicBezTo>
                    <a:pt x="11" y="9914"/>
                    <a:pt x="10" y="9914"/>
                    <a:pt x="10" y="9953"/>
                  </a:cubicBezTo>
                  <a:cubicBezTo>
                    <a:pt x="10" y="9990"/>
                    <a:pt x="5" y="9991"/>
                    <a:pt x="5" y="10029"/>
                  </a:cubicBezTo>
                  <a:cubicBezTo>
                    <a:pt x="5" y="10066"/>
                    <a:pt x="15" y="10066"/>
                    <a:pt x="15" y="10106"/>
                  </a:cubicBezTo>
                  <a:cubicBezTo>
                    <a:pt x="15" y="10143"/>
                    <a:pt x="7" y="10143"/>
                    <a:pt x="7" y="10182"/>
                  </a:cubicBezTo>
                  <a:cubicBezTo>
                    <a:pt x="7" y="10219"/>
                    <a:pt x="4" y="10219"/>
                    <a:pt x="4" y="10258"/>
                  </a:cubicBezTo>
                  <a:cubicBezTo>
                    <a:pt x="4" y="10296"/>
                    <a:pt x="17" y="10296"/>
                    <a:pt x="17" y="10334"/>
                  </a:cubicBezTo>
                  <a:cubicBezTo>
                    <a:pt x="17" y="10372"/>
                    <a:pt x="12" y="10372"/>
                    <a:pt x="12" y="10411"/>
                  </a:cubicBezTo>
                  <a:cubicBezTo>
                    <a:pt x="12" y="10449"/>
                    <a:pt x="15" y="10449"/>
                    <a:pt x="15" y="10487"/>
                  </a:cubicBezTo>
                  <a:cubicBezTo>
                    <a:pt x="15" y="10525"/>
                    <a:pt x="5" y="10525"/>
                    <a:pt x="5" y="10563"/>
                  </a:cubicBezTo>
                  <a:cubicBezTo>
                    <a:pt x="5" y="10601"/>
                    <a:pt x="9" y="10601"/>
                    <a:pt x="9" y="10639"/>
                  </a:cubicBezTo>
                  <a:cubicBezTo>
                    <a:pt x="9" y="10677"/>
                    <a:pt x="11" y="10677"/>
                    <a:pt x="11" y="10716"/>
                  </a:cubicBezTo>
                  <a:lnTo>
                    <a:pt x="11" y="10793"/>
                  </a:lnTo>
                  <a:cubicBezTo>
                    <a:pt x="11" y="10830"/>
                    <a:pt x="12" y="10830"/>
                    <a:pt x="12" y="10869"/>
                  </a:cubicBezTo>
                  <a:cubicBezTo>
                    <a:pt x="12" y="10906"/>
                    <a:pt x="7" y="10907"/>
                    <a:pt x="7" y="10945"/>
                  </a:cubicBezTo>
                  <a:cubicBezTo>
                    <a:pt x="7" y="10982"/>
                    <a:pt x="14" y="10984"/>
                    <a:pt x="14" y="11022"/>
                  </a:cubicBezTo>
                  <a:cubicBezTo>
                    <a:pt x="14" y="11059"/>
                    <a:pt x="4" y="11059"/>
                    <a:pt x="4" y="11098"/>
                  </a:cubicBezTo>
                  <a:cubicBezTo>
                    <a:pt x="4" y="11135"/>
                    <a:pt x="2" y="11135"/>
                    <a:pt x="2" y="11174"/>
                  </a:cubicBezTo>
                  <a:cubicBezTo>
                    <a:pt x="2" y="11211"/>
                    <a:pt x="10" y="11211"/>
                    <a:pt x="10" y="11250"/>
                  </a:cubicBezTo>
                  <a:cubicBezTo>
                    <a:pt x="10" y="11287"/>
                    <a:pt x="9" y="11287"/>
                    <a:pt x="9" y="11327"/>
                  </a:cubicBezTo>
                  <a:cubicBezTo>
                    <a:pt x="9" y="11365"/>
                    <a:pt x="14" y="11365"/>
                    <a:pt x="14" y="11403"/>
                  </a:cubicBezTo>
                  <a:cubicBezTo>
                    <a:pt x="14" y="11441"/>
                    <a:pt x="4" y="11441"/>
                    <a:pt x="4" y="11479"/>
                  </a:cubicBezTo>
                  <a:cubicBezTo>
                    <a:pt x="4" y="11517"/>
                    <a:pt x="12" y="11517"/>
                    <a:pt x="12" y="11555"/>
                  </a:cubicBezTo>
                  <a:cubicBezTo>
                    <a:pt x="12" y="11593"/>
                    <a:pt x="10" y="11593"/>
                    <a:pt x="10" y="11632"/>
                  </a:cubicBezTo>
                  <a:cubicBezTo>
                    <a:pt x="10" y="11670"/>
                    <a:pt x="4" y="11670"/>
                    <a:pt x="4" y="11708"/>
                  </a:cubicBezTo>
                  <a:cubicBezTo>
                    <a:pt x="4" y="11746"/>
                    <a:pt x="12" y="11746"/>
                    <a:pt x="12" y="11784"/>
                  </a:cubicBezTo>
                  <a:cubicBezTo>
                    <a:pt x="12" y="11822"/>
                    <a:pt x="7" y="11822"/>
                    <a:pt x="7" y="11860"/>
                  </a:cubicBezTo>
                  <a:cubicBezTo>
                    <a:pt x="7" y="11898"/>
                    <a:pt x="2" y="11898"/>
                    <a:pt x="2" y="11938"/>
                  </a:cubicBezTo>
                  <a:cubicBezTo>
                    <a:pt x="2" y="11975"/>
                    <a:pt x="0" y="11975"/>
                    <a:pt x="0" y="12014"/>
                  </a:cubicBezTo>
                  <a:cubicBezTo>
                    <a:pt x="0" y="12051"/>
                    <a:pt x="15" y="12051"/>
                    <a:pt x="15" y="12090"/>
                  </a:cubicBezTo>
                  <a:cubicBezTo>
                    <a:pt x="15" y="12127"/>
                    <a:pt x="14" y="12127"/>
                    <a:pt x="14" y="12166"/>
                  </a:cubicBezTo>
                  <a:cubicBezTo>
                    <a:pt x="14" y="12203"/>
                    <a:pt x="7" y="12203"/>
                    <a:pt x="7" y="12243"/>
                  </a:cubicBezTo>
                  <a:cubicBezTo>
                    <a:pt x="7" y="12280"/>
                    <a:pt x="4" y="12280"/>
                    <a:pt x="4" y="12319"/>
                  </a:cubicBezTo>
                  <a:cubicBezTo>
                    <a:pt x="4" y="12356"/>
                    <a:pt x="12" y="12357"/>
                    <a:pt x="12" y="12395"/>
                  </a:cubicBezTo>
                  <a:cubicBezTo>
                    <a:pt x="12" y="12432"/>
                    <a:pt x="10" y="12432"/>
                    <a:pt x="10" y="12471"/>
                  </a:cubicBezTo>
                  <a:cubicBezTo>
                    <a:pt x="10" y="12508"/>
                    <a:pt x="2" y="12508"/>
                    <a:pt x="2" y="12548"/>
                  </a:cubicBezTo>
                  <a:cubicBezTo>
                    <a:pt x="2" y="12586"/>
                    <a:pt x="7" y="12586"/>
                    <a:pt x="7" y="12624"/>
                  </a:cubicBezTo>
                  <a:cubicBezTo>
                    <a:pt x="7" y="12662"/>
                    <a:pt x="2" y="12662"/>
                    <a:pt x="2" y="12700"/>
                  </a:cubicBezTo>
                  <a:cubicBezTo>
                    <a:pt x="2" y="12738"/>
                    <a:pt x="10" y="12739"/>
                    <a:pt x="10" y="12776"/>
                  </a:cubicBezTo>
                  <a:cubicBezTo>
                    <a:pt x="10" y="12814"/>
                    <a:pt x="15" y="12816"/>
                    <a:pt x="15" y="12853"/>
                  </a:cubicBezTo>
                  <a:cubicBezTo>
                    <a:pt x="15" y="12891"/>
                    <a:pt x="5" y="12892"/>
                    <a:pt x="5" y="12929"/>
                  </a:cubicBezTo>
                  <a:cubicBezTo>
                    <a:pt x="5" y="12967"/>
                    <a:pt x="15" y="12968"/>
                    <a:pt x="15" y="13005"/>
                  </a:cubicBezTo>
                  <a:cubicBezTo>
                    <a:pt x="15" y="13043"/>
                    <a:pt x="6" y="13044"/>
                    <a:pt x="6" y="13082"/>
                  </a:cubicBezTo>
                  <a:cubicBezTo>
                    <a:pt x="6" y="13119"/>
                    <a:pt x="2" y="13119"/>
                    <a:pt x="2" y="13159"/>
                  </a:cubicBezTo>
                  <a:cubicBezTo>
                    <a:pt x="2" y="13196"/>
                    <a:pt x="0" y="13197"/>
                    <a:pt x="0" y="13235"/>
                  </a:cubicBezTo>
                  <a:lnTo>
                    <a:pt x="0" y="13311"/>
                  </a:lnTo>
                  <a:lnTo>
                    <a:pt x="0" y="13387"/>
                  </a:lnTo>
                  <a:cubicBezTo>
                    <a:pt x="0" y="13424"/>
                    <a:pt x="12" y="13426"/>
                    <a:pt x="12" y="13464"/>
                  </a:cubicBezTo>
                  <a:cubicBezTo>
                    <a:pt x="12" y="13501"/>
                    <a:pt x="14" y="13502"/>
                    <a:pt x="14" y="13540"/>
                  </a:cubicBezTo>
                  <a:cubicBezTo>
                    <a:pt x="14" y="13577"/>
                    <a:pt x="12" y="13577"/>
                    <a:pt x="12" y="13616"/>
                  </a:cubicBezTo>
                  <a:cubicBezTo>
                    <a:pt x="12" y="13654"/>
                    <a:pt x="0" y="13654"/>
                    <a:pt x="0" y="13692"/>
                  </a:cubicBezTo>
                  <a:cubicBezTo>
                    <a:pt x="0" y="13730"/>
                    <a:pt x="14" y="13730"/>
                    <a:pt x="14" y="13769"/>
                  </a:cubicBezTo>
                  <a:cubicBezTo>
                    <a:pt x="14" y="13807"/>
                    <a:pt x="4" y="13807"/>
                    <a:pt x="4" y="13845"/>
                  </a:cubicBezTo>
                  <a:cubicBezTo>
                    <a:pt x="4" y="13883"/>
                    <a:pt x="5" y="13884"/>
                    <a:pt x="5" y="13921"/>
                  </a:cubicBezTo>
                  <a:cubicBezTo>
                    <a:pt x="5" y="13959"/>
                    <a:pt x="12" y="13959"/>
                    <a:pt x="12" y="13997"/>
                  </a:cubicBezTo>
                  <a:cubicBezTo>
                    <a:pt x="12" y="14035"/>
                    <a:pt x="9" y="14035"/>
                    <a:pt x="9" y="14074"/>
                  </a:cubicBezTo>
                  <a:cubicBezTo>
                    <a:pt x="9" y="14112"/>
                    <a:pt x="6" y="14112"/>
                    <a:pt x="6" y="14151"/>
                  </a:cubicBezTo>
                  <a:cubicBezTo>
                    <a:pt x="6" y="14188"/>
                    <a:pt x="15" y="14188"/>
                    <a:pt x="15" y="14227"/>
                  </a:cubicBezTo>
                  <a:cubicBezTo>
                    <a:pt x="15" y="14264"/>
                    <a:pt x="10" y="14265"/>
                    <a:pt x="10" y="14303"/>
                  </a:cubicBezTo>
                  <a:lnTo>
                    <a:pt x="10" y="14380"/>
                  </a:lnTo>
                  <a:cubicBezTo>
                    <a:pt x="10" y="14417"/>
                    <a:pt x="9" y="14417"/>
                    <a:pt x="9" y="14456"/>
                  </a:cubicBezTo>
                  <a:cubicBezTo>
                    <a:pt x="9" y="14493"/>
                    <a:pt x="7" y="14493"/>
                    <a:pt x="7" y="14532"/>
                  </a:cubicBezTo>
                  <a:lnTo>
                    <a:pt x="7" y="14608"/>
                  </a:lnTo>
                  <a:cubicBezTo>
                    <a:pt x="7" y="14648"/>
                    <a:pt x="11" y="14648"/>
                    <a:pt x="11" y="14685"/>
                  </a:cubicBezTo>
                  <a:cubicBezTo>
                    <a:pt x="11" y="14724"/>
                    <a:pt x="9" y="14722"/>
                    <a:pt x="9" y="14761"/>
                  </a:cubicBezTo>
                  <a:cubicBezTo>
                    <a:pt x="9" y="14800"/>
                    <a:pt x="10" y="14799"/>
                    <a:pt x="10" y="14837"/>
                  </a:cubicBezTo>
                  <a:cubicBezTo>
                    <a:pt x="10" y="14876"/>
                    <a:pt x="12" y="14875"/>
                    <a:pt x="12" y="14913"/>
                  </a:cubicBezTo>
                  <a:cubicBezTo>
                    <a:pt x="12" y="14953"/>
                    <a:pt x="11" y="14951"/>
                    <a:pt x="11" y="14990"/>
                  </a:cubicBezTo>
                  <a:cubicBezTo>
                    <a:pt x="11" y="15029"/>
                    <a:pt x="15" y="15028"/>
                    <a:pt x="15" y="15066"/>
                  </a:cubicBezTo>
                  <a:cubicBezTo>
                    <a:pt x="15" y="15105"/>
                    <a:pt x="5" y="15104"/>
                    <a:pt x="5" y="15142"/>
                  </a:cubicBezTo>
                  <a:cubicBezTo>
                    <a:pt x="5" y="15181"/>
                    <a:pt x="9" y="15181"/>
                    <a:pt x="9" y="15218"/>
                  </a:cubicBezTo>
                  <a:cubicBezTo>
                    <a:pt x="9" y="15258"/>
                    <a:pt x="11" y="15256"/>
                    <a:pt x="11" y="15296"/>
                  </a:cubicBezTo>
                  <a:cubicBezTo>
                    <a:pt x="11" y="15334"/>
                    <a:pt x="0" y="15333"/>
                    <a:pt x="0" y="15372"/>
                  </a:cubicBezTo>
                  <a:cubicBezTo>
                    <a:pt x="0" y="15410"/>
                    <a:pt x="12" y="15409"/>
                    <a:pt x="12" y="15448"/>
                  </a:cubicBezTo>
                  <a:cubicBezTo>
                    <a:pt x="12" y="15486"/>
                    <a:pt x="7" y="15485"/>
                    <a:pt x="7" y="15524"/>
                  </a:cubicBezTo>
                  <a:cubicBezTo>
                    <a:pt x="7" y="15563"/>
                    <a:pt x="4" y="15561"/>
                    <a:pt x="4" y="15601"/>
                  </a:cubicBezTo>
                  <a:cubicBezTo>
                    <a:pt x="4" y="15639"/>
                    <a:pt x="2" y="15639"/>
                    <a:pt x="2" y="15677"/>
                  </a:cubicBezTo>
                  <a:cubicBezTo>
                    <a:pt x="2" y="15715"/>
                    <a:pt x="10" y="15714"/>
                    <a:pt x="10" y="15753"/>
                  </a:cubicBezTo>
                  <a:cubicBezTo>
                    <a:pt x="10" y="15791"/>
                    <a:pt x="4" y="15790"/>
                    <a:pt x="4" y="15829"/>
                  </a:cubicBezTo>
                  <a:cubicBezTo>
                    <a:pt x="4" y="15869"/>
                    <a:pt x="2" y="15866"/>
                    <a:pt x="2" y="15906"/>
                  </a:cubicBezTo>
                  <a:cubicBezTo>
                    <a:pt x="2" y="15945"/>
                    <a:pt x="11" y="15945"/>
                    <a:pt x="11" y="15982"/>
                  </a:cubicBezTo>
                  <a:cubicBezTo>
                    <a:pt x="11" y="16021"/>
                    <a:pt x="9" y="16021"/>
                    <a:pt x="9" y="16058"/>
                  </a:cubicBezTo>
                  <a:cubicBezTo>
                    <a:pt x="9" y="16097"/>
                    <a:pt x="12" y="16097"/>
                    <a:pt x="12" y="16134"/>
                  </a:cubicBezTo>
                  <a:cubicBezTo>
                    <a:pt x="12" y="16174"/>
                    <a:pt x="6" y="16172"/>
                    <a:pt x="6" y="16211"/>
                  </a:cubicBezTo>
                  <a:cubicBezTo>
                    <a:pt x="6" y="16250"/>
                    <a:pt x="10" y="16249"/>
                    <a:pt x="10" y="16287"/>
                  </a:cubicBezTo>
                  <a:cubicBezTo>
                    <a:pt x="10" y="16326"/>
                    <a:pt x="6" y="16326"/>
                    <a:pt x="6" y="16363"/>
                  </a:cubicBezTo>
                  <a:cubicBezTo>
                    <a:pt x="6" y="16402"/>
                    <a:pt x="11" y="16402"/>
                    <a:pt x="11" y="16440"/>
                  </a:cubicBezTo>
                  <a:cubicBezTo>
                    <a:pt x="11" y="16477"/>
                    <a:pt x="7" y="16477"/>
                    <a:pt x="7" y="16517"/>
                  </a:cubicBezTo>
                  <a:cubicBezTo>
                    <a:pt x="7" y="16554"/>
                    <a:pt x="5" y="16554"/>
                    <a:pt x="5" y="16593"/>
                  </a:cubicBezTo>
                  <a:cubicBezTo>
                    <a:pt x="5" y="16630"/>
                    <a:pt x="11" y="16630"/>
                    <a:pt x="11" y="16669"/>
                  </a:cubicBezTo>
                  <a:cubicBezTo>
                    <a:pt x="11" y="16706"/>
                    <a:pt x="15" y="16707"/>
                    <a:pt x="15" y="16745"/>
                  </a:cubicBezTo>
                  <a:cubicBezTo>
                    <a:pt x="15" y="16782"/>
                    <a:pt x="7" y="16782"/>
                    <a:pt x="7" y="16822"/>
                  </a:cubicBezTo>
                  <a:cubicBezTo>
                    <a:pt x="7" y="16859"/>
                    <a:pt x="15" y="16859"/>
                    <a:pt x="15" y="16898"/>
                  </a:cubicBezTo>
                  <a:cubicBezTo>
                    <a:pt x="15" y="16935"/>
                    <a:pt x="12" y="16937"/>
                    <a:pt x="12" y="16974"/>
                  </a:cubicBezTo>
                  <a:cubicBezTo>
                    <a:pt x="12" y="17011"/>
                    <a:pt x="10" y="17013"/>
                    <a:pt x="10" y="17050"/>
                  </a:cubicBezTo>
                  <a:cubicBezTo>
                    <a:pt x="10" y="17088"/>
                    <a:pt x="15" y="17088"/>
                    <a:pt x="15" y="17127"/>
                  </a:cubicBezTo>
                  <a:cubicBezTo>
                    <a:pt x="15" y="17165"/>
                    <a:pt x="0" y="17165"/>
                    <a:pt x="0" y="17203"/>
                  </a:cubicBezTo>
                  <a:cubicBezTo>
                    <a:pt x="0" y="17241"/>
                    <a:pt x="4" y="17241"/>
                    <a:pt x="4" y="17279"/>
                  </a:cubicBezTo>
                  <a:lnTo>
                    <a:pt x="4" y="17355"/>
                  </a:lnTo>
                  <a:lnTo>
                    <a:pt x="4" y="17432"/>
                  </a:lnTo>
                  <a:cubicBezTo>
                    <a:pt x="4" y="17470"/>
                    <a:pt x="12" y="17470"/>
                    <a:pt x="12" y="17509"/>
                  </a:cubicBezTo>
                  <a:lnTo>
                    <a:pt x="12" y="17585"/>
                  </a:lnTo>
                  <a:cubicBezTo>
                    <a:pt x="12" y="17622"/>
                    <a:pt x="10" y="17623"/>
                    <a:pt x="10" y="17661"/>
                  </a:cubicBezTo>
                  <a:cubicBezTo>
                    <a:pt x="10" y="17698"/>
                    <a:pt x="14" y="17700"/>
                    <a:pt x="14" y="17738"/>
                  </a:cubicBezTo>
                  <a:lnTo>
                    <a:pt x="14" y="17814"/>
                  </a:lnTo>
                  <a:cubicBezTo>
                    <a:pt x="14" y="17851"/>
                    <a:pt x="2" y="17851"/>
                    <a:pt x="2" y="17890"/>
                  </a:cubicBezTo>
                  <a:cubicBezTo>
                    <a:pt x="2" y="17927"/>
                    <a:pt x="6" y="17928"/>
                    <a:pt x="6" y="17966"/>
                  </a:cubicBezTo>
                  <a:cubicBezTo>
                    <a:pt x="6" y="18003"/>
                    <a:pt x="10" y="18003"/>
                    <a:pt x="10" y="18043"/>
                  </a:cubicBezTo>
                  <a:cubicBezTo>
                    <a:pt x="10" y="18080"/>
                    <a:pt x="2" y="18082"/>
                    <a:pt x="2" y="18119"/>
                  </a:cubicBezTo>
                  <a:cubicBezTo>
                    <a:pt x="2" y="18157"/>
                    <a:pt x="6" y="18158"/>
                    <a:pt x="6" y="18195"/>
                  </a:cubicBezTo>
                  <a:cubicBezTo>
                    <a:pt x="6" y="18233"/>
                    <a:pt x="12" y="18233"/>
                    <a:pt x="12" y="18271"/>
                  </a:cubicBezTo>
                  <a:cubicBezTo>
                    <a:pt x="12" y="18309"/>
                    <a:pt x="5" y="18311"/>
                    <a:pt x="5" y="18348"/>
                  </a:cubicBezTo>
                  <a:cubicBezTo>
                    <a:pt x="5" y="18386"/>
                    <a:pt x="7" y="18386"/>
                    <a:pt x="7" y="18424"/>
                  </a:cubicBezTo>
                  <a:cubicBezTo>
                    <a:pt x="7" y="18462"/>
                    <a:pt x="15" y="18462"/>
                    <a:pt x="15" y="18500"/>
                  </a:cubicBezTo>
                  <a:cubicBezTo>
                    <a:pt x="15" y="18538"/>
                    <a:pt x="6" y="18539"/>
                    <a:pt x="6" y="18576"/>
                  </a:cubicBezTo>
                  <a:cubicBezTo>
                    <a:pt x="6" y="18614"/>
                    <a:pt x="12" y="18616"/>
                    <a:pt x="12" y="18654"/>
                  </a:cubicBezTo>
                  <a:cubicBezTo>
                    <a:pt x="12" y="18691"/>
                    <a:pt x="6" y="18691"/>
                    <a:pt x="6" y="18730"/>
                  </a:cubicBezTo>
                  <a:cubicBezTo>
                    <a:pt x="6" y="18767"/>
                    <a:pt x="12" y="18767"/>
                    <a:pt x="12" y="18806"/>
                  </a:cubicBezTo>
                  <a:cubicBezTo>
                    <a:pt x="12" y="18843"/>
                    <a:pt x="7" y="18844"/>
                    <a:pt x="7" y="18882"/>
                  </a:cubicBezTo>
                  <a:cubicBezTo>
                    <a:pt x="7" y="18919"/>
                    <a:pt x="11" y="18921"/>
                    <a:pt x="11" y="18959"/>
                  </a:cubicBezTo>
                  <a:cubicBezTo>
                    <a:pt x="11" y="18996"/>
                    <a:pt x="4" y="18996"/>
                    <a:pt x="4" y="19035"/>
                  </a:cubicBezTo>
                  <a:cubicBezTo>
                    <a:pt x="4" y="19072"/>
                    <a:pt x="17" y="19072"/>
                    <a:pt x="17" y="19111"/>
                  </a:cubicBezTo>
                  <a:cubicBezTo>
                    <a:pt x="17" y="19148"/>
                    <a:pt x="5" y="19149"/>
                    <a:pt x="5" y="19187"/>
                  </a:cubicBezTo>
                  <a:cubicBezTo>
                    <a:pt x="5" y="19224"/>
                    <a:pt x="14" y="19227"/>
                    <a:pt x="14" y="19264"/>
                  </a:cubicBezTo>
                  <a:cubicBezTo>
                    <a:pt x="14" y="19302"/>
                    <a:pt x="4" y="19302"/>
                    <a:pt x="4" y="19340"/>
                  </a:cubicBezTo>
                  <a:cubicBezTo>
                    <a:pt x="4" y="19378"/>
                    <a:pt x="6" y="19379"/>
                    <a:pt x="6" y="19416"/>
                  </a:cubicBezTo>
                  <a:cubicBezTo>
                    <a:pt x="6" y="19454"/>
                    <a:pt x="10" y="19454"/>
                    <a:pt x="10" y="19492"/>
                  </a:cubicBezTo>
                  <a:lnTo>
                    <a:pt x="10" y="19569"/>
                  </a:lnTo>
                  <a:cubicBezTo>
                    <a:pt x="11" y="19595"/>
                    <a:pt x="17" y="19620"/>
                    <a:pt x="18" y="19645"/>
                  </a:cubicBezTo>
                  <a:cubicBezTo>
                    <a:pt x="20" y="19671"/>
                    <a:pt x="11" y="19697"/>
                    <a:pt x="12" y="19721"/>
                  </a:cubicBezTo>
                  <a:cubicBezTo>
                    <a:pt x="14" y="19747"/>
                    <a:pt x="18" y="19773"/>
                    <a:pt x="20" y="19799"/>
                  </a:cubicBezTo>
                  <a:cubicBezTo>
                    <a:pt x="22" y="19823"/>
                    <a:pt x="30" y="19848"/>
                    <a:pt x="33" y="19874"/>
                  </a:cubicBezTo>
                  <a:cubicBezTo>
                    <a:pt x="34" y="19898"/>
                    <a:pt x="37" y="19924"/>
                    <a:pt x="39" y="19950"/>
                  </a:cubicBezTo>
                  <a:cubicBezTo>
                    <a:pt x="42" y="19975"/>
                    <a:pt x="39" y="20000"/>
                    <a:pt x="42" y="20026"/>
                  </a:cubicBezTo>
                  <a:cubicBezTo>
                    <a:pt x="44" y="20051"/>
                    <a:pt x="52" y="20075"/>
                    <a:pt x="55" y="20101"/>
                  </a:cubicBezTo>
                  <a:cubicBezTo>
                    <a:pt x="59" y="20126"/>
                    <a:pt x="52" y="20153"/>
                    <a:pt x="55" y="20179"/>
                  </a:cubicBezTo>
                  <a:cubicBezTo>
                    <a:pt x="59" y="20203"/>
                    <a:pt x="73" y="20227"/>
                    <a:pt x="77" y="20252"/>
                  </a:cubicBezTo>
                  <a:cubicBezTo>
                    <a:pt x="81" y="20276"/>
                    <a:pt x="84" y="20302"/>
                    <a:pt x="89" y="20327"/>
                  </a:cubicBezTo>
                  <a:cubicBezTo>
                    <a:pt x="95" y="20352"/>
                    <a:pt x="95" y="20378"/>
                    <a:pt x="100" y="20404"/>
                  </a:cubicBezTo>
                  <a:cubicBezTo>
                    <a:pt x="105" y="20428"/>
                    <a:pt x="117" y="20453"/>
                    <a:pt x="123" y="20477"/>
                  </a:cubicBezTo>
                  <a:cubicBezTo>
                    <a:pt x="129" y="20502"/>
                    <a:pt x="127" y="20529"/>
                    <a:pt x="133" y="20554"/>
                  </a:cubicBezTo>
                  <a:cubicBezTo>
                    <a:pt x="140" y="20577"/>
                    <a:pt x="156" y="20600"/>
                    <a:pt x="162" y="20624"/>
                  </a:cubicBezTo>
                  <a:cubicBezTo>
                    <a:pt x="170" y="20648"/>
                    <a:pt x="175" y="20674"/>
                    <a:pt x="182" y="20698"/>
                  </a:cubicBezTo>
                  <a:cubicBezTo>
                    <a:pt x="189" y="20722"/>
                    <a:pt x="197" y="20747"/>
                    <a:pt x="204" y="20770"/>
                  </a:cubicBezTo>
                  <a:cubicBezTo>
                    <a:pt x="210" y="20795"/>
                    <a:pt x="213" y="20821"/>
                    <a:pt x="220" y="20845"/>
                  </a:cubicBezTo>
                  <a:cubicBezTo>
                    <a:pt x="229" y="20871"/>
                    <a:pt x="243" y="20892"/>
                    <a:pt x="251" y="20916"/>
                  </a:cubicBezTo>
                  <a:cubicBezTo>
                    <a:pt x="259" y="20940"/>
                    <a:pt x="271" y="20963"/>
                    <a:pt x="280" y="20988"/>
                  </a:cubicBezTo>
                  <a:cubicBezTo>
                    <a:pt x="289" y="21011"/>
                    <a:pt x="293" y="21037"/>
                    <a:pt x="301" y="21060"/>
                  </a:cubicBezTo>
                  <a:cubicBezTo>
                    <a:pt x="311" y="21085"/>
                    <a:pt x="326" y="21106"/>
                    <a:pt x="336" y="21129"/>
                  </a:cubicBezTo>
                  <a:cubicBezTo>
                    <a:pt x="344" y="21154"/>
                    <a:pt x="353" y="21177"/>
                    <a:pt x="364" y="21200"/>
                  </a:cubicBezTo>
                  <a:cubicBezTo>
                    <a:pt x="373" y="21223"/>
                    <a:pt x="385" y="21246"/>
                    <a:pt x="396" y="21268"/>
                  </a:cubicBezTo>
                  <a:cubicBezTo>
                    <a:pt x="406" y="21291"/>
                    <a:pt x="411" y="21317"/>
                    <a:pt x="421" y="21341"/>
                  </a:cubicBezTo>
                  <a:cubicBezTo>
                    <a:pt x="432" y="21363"/>
                    <a:pt x="446" y="21384"/>
                    <a:pt x="459" y="21406"/>
                  </a:cubicBezTo>
                  <a:cubicBezTo>
                    <a:pt x="471" y="21429"/>
                    <a:pt x="486" y="21449"/>
                    <a:pt x="497" y="21472"/>
                  </a:cubicBezTo>
                  <a:cubicBezTo>
                    <a:pt x="509" y="21494"/>
                    <a:pt x="521" y="21518"/>
                    <a:pt x="534" y="21539"/>
                  </a:cubicBezTo>
                  <a:cubicBezTo>
                    <a:pt x="547" y="21561"/>
                    <a:pt x="556" y="21584"/>
                    <a:pt x="569" y="21606"/>
                  </a:cubicBezTo>
                  <a:cubicBezTo>
                    <a:pt x="583" y="21627"/>
                    <a:pt x="601" y="21646"/>
                    <a:pt x="615" y="21668"/>
                  </a:cubicBezTo>
                  <a:cubicBezTo>
                    <a:pt x="628" y="21689"/>
                    <a:pt x="636" y="21716"/>
                    <a:pt x="649" y="21737"/>
                  </a:cubicBezTo>
                  <a:cubicBezTo>
                    <a:pt x="662" y="21759"/>
                    <a:pt x="680" y="21777"/>
                    <a:pt x="695" y="21798"/>
                  </a:cubicBezTo>
                  <a:cubicBezTo>
                    <a:pt x="709" y="21820"/>
                    <a:pt x="725" y="21840"/>
                    <a:pt x="740" y="21860"/>
                  </a:cubicBezTo>
                  <a:cubicBezTo>
                    <a:pt x="755" y="21880"/>
                    <a:pt x="762" y="21907"/>
                    <a:pt x="777" y="21927"/>
                  </a:cubicBezTo>
                  <a:cubicBezTo>
                    <a:pt x="793" y="21948"/>
                    <a:pt x="815" y="21963"/>
                    <a:pt x="831" y="21984"/>
                  </a:cubicBezTo>
                  <a:cubicBezTo>
                    <a:pt x="846" y="22003"/>
                    <a:pt x="857" y="22027"/>
                    <a:pt x="873" y="22046"/>
                  </a:cubicBezTo>
                  <a:cubicBezTo>
                    <a:pt x="890" y="22065"/>
                    <a:pt x="906" y="22086"/>
                    <a:pt x="922" y="22105"/>
                  </a:cubicBezTo>
                  <a:cubicBezTo>
                    <a:pt x="939" y="22125"/>
                    <a:pt x="952" y="22148"/>
                    <a:pt x="969" y="22167"/>
                  </a:cubicBezTo>
                  <a:cubicBezTo>
                    <a:pt x="986" y="22185"/>
                    <a:pt x="1014" y="22194"/>
                    <a:pt x="1032" y="22212"/>
                  </a:cubicBezTo>
                  <a:cubicBezTo>
                    <a:pt x="1049" y="22231"/>
                    <a:pt x="1066" y="22248"/>
                    <a:pt x="1083" y="22268"/>
                  </a:cubicBezTo>
                  <a:cubicBezTo>
                    <a:pt x="1102" y="22285"/>
                    <a:pt x="1118" y="22305"/>
                    <a:pt x="1136" y="22322"/>
                  </a:cubicBezTo>
                  <a:cubicBezTo>
                    <a:pt x="1153" y="22339"/>
                    <a:pt x="1167" y="22362"/>
                    <a:pt x="1185" y="22380"/>
                  </a:cubicBezTo>
                  <a:cubicBezTo>
                    <a:pt x="1204" y="22397"/>
                    <a:pt x="1223" y="22413"/>
                    <a:pt x="1242" y="22430"/>
                  </a:cubicBezTo>
                  <a:cubicBezTo>
                    <a:pt x="1260" y="22446"/>
                    <a:pt x="1282" y="22462"/>
                    <a:pt x="1301" y="22479"/>
                  </a:cubicBezTo>
                  <a:cubicBezTo>
                    <a:pt x="1321" y="22496"/>
                    <a:pt x="1338" y="22514"/>
                    <a:pt x="1359" y="22530"/>
                  </a:cubicBezTo>
                  <a:cubicBezTo>
                    <a:pt x="1377" y="22546"/>
                    <a:pt x="1399" y="22558"/>
                    <a:pt x="1420" y="22574"/>
                  </a:cubicBezTo>
                  <a:cubicBezTo>
                    <a:pt x="1440" y="22590"/>
                    <a:pt x="1462" y="22605"/>
                    <a:pt x="1482" y="22619"/>
                  </a:cubicBezTo>
                  <a:cubicBezTo>
                    <a:pt x="1501" y="22634"/>
                    <a:pt x="1520" y="22651"/>
                    <a:pt x="1542" y="22666"/>
                  </a:cubicBezTo>
                  <a:cubicBezTo>
                    <a:pt x="1563" y="22681"/>
                    <a:pt x="1581" y="22698"/>
                    <a:pt x="1603" y="22712"/>
                  </a:cubicBezTo>
                  <a:cubicBezTo>
                    <a:pt x="1624" y="22725"/>
                    <a:pt x="1646" y="22740"/>
                    <a:pt x="1667" y="22753"/>
                  </a:cubicBezTo>
                  <a:cubicBezTo>
                    <a:pt x="1689" y="22766"/>
                    <a:pt x="1712" y="22780"/>
                    <a:pt x="1734" y="22792"/>
                  </a:cubicBezTo>
                  <a:cubicBezTo>
                    <a:pt x="1755" y="22805"/>
                    <a:pt x="1782" y="22810"/>
                    <a:pt x="1804" y="22821"/>
                  </a:cubicBezTo>
                  <a:cubicBezTo>
                    <a:pt x="1827" y="22833"/>
                    <a:pt x="1851" y="22841"/>
                    <a:pt x="1874" y="22852"/>
                  </a:cubicBezTo>
                  <a:cubicBezTo>
                    <a:pt x="1896" y="22863"/>
                    <a:pt x="1918" y="22876"/>
                    <a:pt x="1940" y="22887"/>
                  </a:cubicBezTo>
                  <a:cubicBezTo>
                    <a:pt x="1964" y="22897"/>
                    <a:pt x="1987" y="22907"/>
                    <a:pt x="2010" y="22917"/>
                  </a:cubicBezTo>
                  <a:cubicBezTo>
                    <a:pt x="2033" y="22926"/>
                    <a:pt x="2055" y="22939"/>
                    <a:pt x="2078" y="22949"/>
                  </a:cubicBezTo>
                  <a:cubicBezTo>
                    <a:pt x="2103" y="22958"/>
                    <a:pt x="2122" y="22976"/>
                    <a:pt x="2147" y="22985"/>
                  </a:cubicBezTo>
                  <a:cubicBezTo>
                    <a:pt x="2171" y="22994"/>
                    <a:pt x="2200" y="22988"/>
                    <a:pt x="2223" y="22997"/>
                  </a:cubicBezTo>
                  <a:cubicBezTo>
                    <a:pt x="2248" y="23004"/>
                    <a:pt x="2267" y="23025"/>
                    <a:pt x="2292" y="23033"/>
                  </a:cubicBezTo>
                  <a:cubicBezTo>
                    <a:pt x="2315" y="23041"/>
                    <a:pt x="2341" y="23046"/>
                    <a:pt x="2366" y="23053"/>
                  </a:cubicBezTo>
                  <a:cubicBezTo>
                    <a:pt x="2390" y="23060"/>
                    <a:pt x="2417" y="23058"/>
                    <a:pt x="2442" y="23066"/>
                  </a:cubicBezTo>
                  <a:cubicBezTo>
                    <a:pt x="2467" y="23072"/>
                    <a:pt x="2491" y="23074"/>
                    <a:pt x="2517" y="23079"/>
                  </a:cubicBezTo>
                  <a:cubicBezTo>
                    <a:pt x="2542" y="23085"/>
                    <a:pt x="2566" y="23093"/>
                    <a:pt x="2590" y="23099"/>
                  </a:cubicBezTo>
                  <a:cubicBezTo>
                    <a:pt x="2614" y="23104"/>
                    <a:pt x="2637" y="23119"/>
                    <a:pt x="2662" y="23124"/>
                  </a:cubicBezTo>
                  <a:cubicBezTo>
                    <a:pt x="2687" y="23128"/>
                    <a:pt x="2714" y="23124"/>
                    <a:pt x="2738" y="23130"/>
                  </a:cubicBezTo>
                  <a:cubicBezTo>
                    <a:pt x="2763" y="23135"/>
                    <a:pt x="2786" y="23144"/>
                    <a:pt x="2812" y="23149"/>
                  </a:cubicBezTo>
                  <a:cubicBezTo>
                    <a:pt x="2837" y="23154"/>
                    <a:pt x="2860" y="23163"/>
                    <a:pt x="2886" y="23168"/>
                  </a:cubicBezTo>
                  <a:cubicBezTo>
                    <a:pt x="2910" y="23174"/>
                    <a:pt x="2935" y="23176"/>
                    <a:pt x="2961" y="23181"/>
                  </a:cubicBezTo>
                  <a:cubicBezTo>
                    <a:pt x="2985" y="23185"/>
                    <a:pt x="3010" y="23190"/>
                    <a:pt x="3036" y="23195"/>
                  </a:cubicBezTo>
                  <a:cubicBezTo>
                    <a:pt x="3062" y="23200"/>
                    <a:pt x="3086" y="23203"/>
                    <a:pt x="3112" y="23207"/>
                  </a:cubicBezTo>
                  <a:cubicBezTo>
                    <a:pt x="3138" y="23211"/>
                    <a:pt x="3161" y="23218"/>
                    <a:pt x="3187" y="23222"/>
                  </a:cubicBezTo>
                  <a:cubicBezTo>
                    <a:pt x="3213" y="23226"/>
                    <a:pt x="3236" y="23234"/>
                    <a:pt x="3262" y="23238"/>
                  </a:cubicBezTo>
                  <a:cubicBezTo>
                    <a:pt x="3274" y="23240"/>
                    <a:pt x="3287" y="23240"/>
                    <a:pt x="3300" y="23240"/>
                  </a:cubicBezTo>
                  <a:cubicBezTo>
                    <a:pt x="3313" y="23240"/>
                    <a:pt x="3326" y="23240"/>
                    <a:pt x="3338" y="23242"/>
                  </a:cubicBezTo>
                  <a:cubicBezTo>
                    <a:pt x="3364" y="23248"/>
                    <a:pt x="3388" y="23254"/>
                    <a:pt x="3413" y="23258"/>
                  </a:cubicBezTo>
                  <a:lnTo>
                    <a:pt x="3490" y="23270"/>
                  </a:lnTo>
                  <a:cubicBezTo>
                    <a:pt x="3515" y="23274"/>
                    <a:pt x="3539" y="23282"/>
                    <a:pt x="3565" y="23286"/>
                  </a:cubicBezTo>
                  <a:cubicBezTo>
                    <a:pt x="3577" y="23288"/>
                    <a:pt x="3590" y="23288"/>
                    <a:pt x="3602" y="23288"/>
                  </a:cubicBezTo>
                  <a:cubicBezTo>
                    <a:pt x="3615" y="23288"/>
                    <a:pt x="3628" y="23288"/>
                    <a:pt x="3641" y="23290"/>
                  </a:cubicBezTo>
                  <a:cubicBezTo>
                    <a:pt x="3667" y="23294"/>
                    <a:pt x="3689" y="23310"/>
                    <a:pt x="3715" y="23314"/>
                  </a:cubicBezTo>
                  <a:cubicBezTo>
                    <a:pt x="3723" y="23315"/>
                    <a:pt x="3732" y="23316"/>
                    <a:pt x="3740" y="23316"/>
                  </a:cubicBezTo>
                  <a:cubicBezTo>
                    <a:pt x="3749" y="23316"/>
                    <a:pt x="3758" y="23315"/>
                    <a:pt x="3766" y="23315"/>
                  </a:cubicBezTo>
                  <a:cubicBezTo>
                    <a:pt x="3775" y="23315"/>
                    <a:pt x="3784" y="23316"/>
                    <a:pt x="3792" y="23317"/>
                  </a:cubicBezTo>
                  <a:cubicBezTo>
                    <a:pt x="3818" y="23320"/>
                    <a:pt x="3844" y="23319"/>
                    <a:pt x="3868" y="23324"/>
                  </a:cubicBezTo>
                  <a:cubicBezTo>
                    <a:pt x="3894" y="23326"/>
                    <a:pt x="3920" y="23329"/>
                    <a:pt x="3945" y="23333"/>
                  </a:cubicBezTo>
                  <a:cubicBezTo>
                    <a:pt x="3970" y="23337"/>
                    <a:pt x="3995" y="23344"/>
                    <a:pt x="4020" y="23347"/>
                  </a:cubicBezTo>
                  <a:cubicBezTo>
                    <a:pt x="4045" y="23352"/>
                    <a:pt x="4070" y="23361"/>
                    <a:pt x="4095" y="23365"/>
                  </a:cubicBezTo>
                  <a:cubicBezTo>
                    <a:pt x="4099" y="23366"/>
                    <a:pt x="4103" y="23366"/>
                    <a:pt x="4107" y="23366"/>
                  </a:cubicBezTo>
                  <a:cubicBezTo>
                    <a:pt x="4121" y="23366"/>
                    <a:pt x="4137" y="23364"/>
                    <a:pt x="4152" y="23364"/>
                  </a:cubicBezTo>
                  <a:cubicBezTo>
                    <a:pt x="4159" y="23364"/>
                    <a:pt x="4166" y="23364"/>
                    <a:pt x="4173" y="23365"/>
                  </a:cubicBezTo>
                  <a:cubicBezTo>
                    <a:pt x="4198" y="23368"/>
                    <a:pt x="4222" y="23381"/>
                    <a:pt x="4247" y="23384"/>
                  </a:cubicBezTo>
                  <a:cubicBezTo>
                    <a:pt x="4272" y="23388"/>
                    <a:pt x="4297" y="23394"/>
                    <a:pt x="4322" y="23398"/>
                  </a:cubicBezTo>
                  <a:cubicBezTo>
                    <a:pt x="4326" y="23398"/>
                    <a:pt x="4330" y="23398"/>
                    <a:pt x="4334" y="23398"/>
                  </a:cubicBezTo>
                  <a:cubicBezTo>
                    <a:pt x="4352" y="23398"/>
                    <a:pt x="4371" y="23395"/>
                    <a:pt x="4389" y="23395"/>
                  </a:cubicBezTo>
                  <a:cubicBezTo>
                    <a:pt x="4393" y="23395"/>
                    <a:pt x="4397" y="23395"/>
                    <a:pt x="4401" y="23395"/>
                  </a:cubicBezTo>
                  <a:cubicBezTo>
                    <a:pt x="4425" y="23400"/>
                    <a:pt x="4450" y="23415"/>
                    <a:pt x="4476" y="23417"/>
                  </a:cubicBezTo>
                  <a:lnTo>
                    <a:pt x="4552" y="23425"/>
                  </a:lnTo>
                  <a:cubicBezTo>
                    <a:pt x="4559" y="23426"/>
                    <a:pt x="4566" y="23426"/>
                    <a:pt x="4573" y="23426"/>
                  </a:cubicBezTo>
                  <a:cubicBezTo>
                    <a:pt x="4585" y="23426"/>
                    <a:pt x="4597" y="23426"/>
                    <a:pt x="4608" y="23426"/>
                  </a:cubicBezTo>
                  <a:cubicBezTo>
                    <a:pt x="4615" y="23426"/>
                    <a:pt x="4622" y="23426"/>
                    <a:pt x="4629" y="23426"/>
                  </a:cubicBezTo>
                  <a:cubicBezTo>
                    <a:pt x="4655" y="23430"/>
                    <a:pt x="4680" y="23435"/>
                    <a:pt x="4706" y="23437"/>
                  </a:cubicBezTo>
                  <a:cubicBezTo>
                    <a:pt x="4731" y="23440"/>
                    <a:pt x="4756" y="23448"/>
                    <a:pt x="4782" y="23451"/>
                  </a:cubicBezTo>
                  <a:cubicBezTo>
                    <a:pt x="4785" y="23451"/>
                    <a:pt x="4787" y="23451"/>
                    <a:pt x="4790" y="23451"/>
                  </a:cubicBezTo>
                  <a:cubicBezTo>
                    <a:pt x="4809" y="23451"/>
                    <a:pt x="4829" y="23446"/>
                    <a:pt x="4848" y="23446"/>
                  </a:cubicBezTo>
                  <a:cubicBezTo>
                    <a:pt x="4852" y="23446"/>
                    <a:pt x="4856" y="23446"/>
                    <a:pt x="4859" y="23447"/>
                  </a:cubicBezTo>
                  <a:cubicBezTo>
                    <a:pt x="4885" y="23449"/>
                    <a:pt x="4909" y="23462"/>
                    <a:pt x="4934" y="23464"/>
                  </a:cubicBezTo>
                  <a:cubicBezTo>
                    <a:pt x="4942" y="23465"/>
                    <a:pt x="4949" y="23465"/>
                    <a:pt x="4957" y="23465"/>
                  </a:cubicBezTo>
                  <a:cubicBezTo>
                    <a:pt x="4970" y="23465"/>
                    <a:pt x="4983" y="23464"/>
                    <a:pt x="4995" y="23464"/>
                  </a:cubicBezTo>
                  <a:cubicBezTo>
                    <a:pt x="5001" y="23464"/>
                    <a:pt x="5007" y="23465"/>
                    <a:pt x="5012" y="23465"/>
                  </a:cubicBezTo>
                  <a:cubicBezTo>
                    <a:pt x="5020" y="23466"/>
                    <a:pt x="5028" y="23466"/>
                    <a:pt x="5036" y="23466"/>
                  </a:cubicBezTo>
                  <a:cubicBezTo>
                    <a:pt x="5046" y="23466"/>
                    <a:pt x="5056" y="23466"/>
                    <a:pt x="5066" y="23466"/>
                  </a:cubicBezTo>
                  <a:cubicBezTo>
                    <a:pt x="5074" y="23466"/>
                    <a:pt x="5082" y="23466"/>
                    <a:pt x="5089" y="23467"/>
                  </a:cubicBezTo>
                  <a:cubicBezTo>
                    <a:pt x="5115" y="23469"/>
                    <a:pt x="5141" y="23470"/>
                    <a:pt x="5167" y="23474"/>
                  </a:cubicBezTo>
                  <a:lnTo>
                    <a:pt x="5243" y="23481"/>
                  </a:lnTo>
                  <a:cubicBezTo>
                    <a:pt x="5268" y="23484"/>
                    <a:pt x="5293" y="23497"/>
                    <a:pt x="5319" y="23499"/>
                  </a:cubicBezTo>
                  <a:cubicBezTo>
                    <a:pt x="5322" y="23499"/>
                    <a:pt x="5326" y="23500"/>
                    <a:pt x="5330" y="23500"/>
                  </a:cubicBezTo>
                  <a:cubicBezTo>
                    <a:pt x="5346" y="23500"/>
                    <a:pt x="5361" y="23499"/>
                    <a:pt x="5376" y="23499"/>
                  </a:cubicBezTo>
                  <a:cubicBezTo>
                    <a:pt x="5383" y="23499"/>
                    <a:pt x="5390" y="23499"/>
                    <a:pt x="5397" y="23499"/>
                  </a:cubicBezTo>
                  <a:cubicBezTo>
                    <a:pt x="5421" y="23501"/>
                    <a:pt x="5447" y="23501"/>
                    <a:pt x="5473" y="23503"/>
                  </a:cubicBezTo>
                  <a:cubicBezTo>
                    <a:pt x="5480" y="23503"/>
                    <a:pt x="5487" y="23503"/>
                    <a:pt x="5494" y="23503"/>
                  </a:cubicBezTo>
                  <a:cubicBezTo>
                    <a:pt x="5509" y="23503"/>
                    <a:pt x="5524" y="23502"/>
                    <a:pt x="5539" y="23502"/>
                  </a:cubicBezTo>
                  <a:cubicBezTo>
                    <a:pt x="5543" y="23502"/>
                    <a:pt x="5546" y="23502"/>
                    <a:pt x="5550" y="23503"/>
                  </a:cubicBezTo>
                  <a:cubicBezTo>
                    <a:pt x="5576" y="23505"/>
                    <a:pt x="5601" y="23507"/>
                    <a:pt x="5627" y="23508"/>
                  </a:cubicBezTo>
                  <a:cubicBezTo>
                    <a:pt x="5652" y="23510"/>
                    <a:pt x="5677" y="23513"/>
                    <a:pt x="5703" y="23515"/>
                  </a:cubicBezTo>
                  <a:cubicBezTo>
                    <a:pt x="5729" y="23516"/>
                    <a:pt x="5754" y="23521"/>
                    <a:pt x="5779" y="23522"/>
                  </a:cubicBezTo>
                  <a:cubicBezTo>
                    <a:pt x="5805" y="23523"/>
                    <a:pt x="5831" y="23528"/>
                    <a:pt x="5855" y="23529"/>
                  </a:cubicBezTo>
                  <a:cubicBezTo>
                    <a:pt x="5862" y="23530"/>
                    <a:pt x="5869" y="23530"/>
                    <a:pt x="5876" y="23530"/>
                  </a:cubicBezTo>
                  <a:cubicBezTo>
                    <a:pt x="5892" y="23530"/>
                    <a:pt x="5907" y="23529"/>
                    <a:pt x="5922" y="23529"/>
                  </a:cubicBezTo>
                  <a:cubicBezTo>
                    <a:pt x="5926" y="23529"/>
                    <a:pt x="5930" y="23529"/>
                    <a:pt x="5933" y="23529"/>
                  </a:cubicBezTo>
                  <a:cubicBezTo>
                    <a:pt x="5959" y="23531"/>
                    <a:pt x="5984" y="23540"/>
                    <a:pt x="6009" y="23542"/>
                  </a:cubicBezTo>
                  <a:lnTo>
                    <a:pt x="6086" y="23545"/>
                  </a:lnTo>
                  <a:cubicBezTo>
                    <a:pt x="6089" y="23546"/>
                    <a:pt x="6092" y="23546"/>
                    <a:pt x="6095" y="23546"/>
                  </a:cubicBezTo>
                  <a:cubicBezTo>
                    <a:pt x="6115" y="23546"/>
                    <a:pt x="6135" y="23542"/>
                    <a:pt x="6154" y="23542"/>
                  </a:cubicBezTo>
                  <a:cubicBezTo>
                    <a:pt x="6157" y="23542"/>
                    <a:pt x="6160" y="23542"/>
                    <a:pt x="6164" y="23542"/>
                  </a:cubicBezTo>
                  <a:cubicBezTo>
                    <a:pt x="6165" y="23542"/>
                    <a:pt x="6167" y="23542"/>
                    <a:pt x="6168" y="23542"/>
                  </a:cubicBezTo>
                  <a:cubicBezTo>
                    <a:pt x="6191" y="23542"/>
                    <a:pt x="6212" y="23536"/>
                    <a:pt x="6233" y="23536"/>
                  </a:cubicBezTo>
                  <a:cubicBezTo>
                    <a:pt x="6235" y="23536"/>
                    <a:pt x="6238" y="23537"/>
                    <a:pt x="6241" y="23537"/>
                  </a:cubicBezTo>
                  <a:lnTo>
                    <a:pt x="6318" y="23540"/>
                  </a:lnTo>
                  <a:cubicBezTo>
                    <a:pt x="6343" y="23542"/>
                    <a:pt x="6368" y="23543"/>
                    <a:pt x="6394" y="23543"/>
                  </a:cubicBezTo>
                  <a:cubicBezTo>
                    <a:pt x="6420" y="23544"/>
                    <a:pt x="6444" y="23544"/>
                    <a:pt x="6470" y="23544"/>
                  </a:cubicBezTo>
                  <a:cubicBezTo>
                    <a:pt x="6496" y="23544"/>
                    <a:pt x="6521" y="23555"/>
                    <a:pt x="6546" y="23555"/>
                  </a:cubicBezTo>
                  <a:cubicBezTo>
                    <a:pt x="6572" y="23556"/>
                    <a:pt x="6598" y="23558"/>
                    <a:pt x="6623" y="23558"/>
                  </a:cubicBezTo>
                  <a:cubicBezTo>
                    <a:pt x="6650" y="23558"/>
                    <a:pt x="6675" y="23545"/>
                    <a:pt x="6700" y="23545"/>
                  </a:cubicBezTo>
                  <a:cubicBezTo>
                    <a:pt x="6726" y="23545"/>
                    <a:pt x="6752" y="23559"/>
                    <a:pt x="6776" y="23559"/>
                  </a:cubicBezTo>
                  <a:cubicBezTo>
                    <a:pt x="6802" y="23559"/>
                    <a:pt x="6828" y="23556"/>
                    <a:pt x="6854" y="23556"/>
                  </a:cubicBezTo>
                  <a:cubicBezTo>
                    <a:pt x="6878" y="23556"/>
                    <a:pt x="6904" y="23550"/>
                    <a:pt x="6930" y="23550"/>
                  </a:cubicBezTo>
                  <a:cubicBezTo>
                    <a:pt x="6955" y="23550"/>
                    <a:pt x="6980" y="23545"/>
                    <a:pt x="7006" y="23545"/>
                  </a:cubicBezTo>
                  <a:cubicBezTo>
                    <a:pt x="7031" y="23545"/>
                    <a:pt x="7057" y="23555"/>
                    <a:pt x="7082" y="23555"/>
                  </a:cubicBezTo>
                  <a:cubicBezTo>
                    <a:pt x="7107" y="23555"/>
                    <a:pt x="7133" y="23545"/>
                    <a:pt x="7159" y="23545"/>
                  </a:cubicBezTo>
                  <a:cubicBezTo>
                    <a:pt x="7183" y="23545"/>
                    <a:pt x="7209" y="23542"/>
                    <a:pt x="7235" y="23542"/>
                  </a:cubicBezTo>
                  <a:cubicBezTo>
                    <a:pt x="7261" y="23542"/>
                    <a:pt x="7285" y="23544"/>
                    <a:pt x="7311" y="23544"/>
                  </a:cubicBezTo>
                  <a:cubicBezTo>
                    <a:pt x="7337" y="23544"/>
                    <a:pt x="7362" y="23539"/>
                    <a:pt x="7387" y="23539"/>
                  </a:cubicBezTo>
                  <a:cubicBezTo>
                    <a:pt x="7411" y="23539"/>
                    <a:pt x="7437" y="23549"/>
                    <a:pt x="7461" y="23549"/>
                  </a:cubicBezTo>
                  <a:cubicBezTo>
                    <a:pt x="7463" y="23549"/>
                    <a:pt x="7464" y="23549"/>
                    <a:pt x="7465" y="23549"/>
                  </a:cubicBezTo>
                  <a:cubicBezTo>
                    <a:pt x="7491" y="23548"/>
                    <a:pt x="7516" y="23539"/>
                    <a:pt x="7541" y="23538"/>
                  </a:cubicBezTo>
                  <a:cubicBezTo>
                    <a:pt x="7554" y="23537"/>
                    <a:pt x="7567" y="23537"/>
                    <a:pt x="7580" y="23537"/>
                  </a:cubicBezTo>
                  <a:cubicBezTo>
                    <a:pt x="7592" y="23537"/>
                    <a:pt x="7605" y="23537"/>
                    <a:pt x="7617" y="23537"/>
                  </a:cubicBezTo>
                  <a:lnTo>
                    <a:pt x="7694" y="23533"/>
                  </a:lnTo>
                  <a:cubicBezTo>
                    <a:pt x="7696" y="23532"/>
                    <a:pt x="7698" y="23532"/>
                    <a:pt x="7699" y="23532"/>
                  </a:cubicBezTo>
                  <a:cubicBezTo>
                    <a:pt x="7721" y="23532"/>
                    <a:pt x="7744" y="23538"/>
                    <a:pt x="7766" y="23538"/>
                  </a:cubicBezTo>
                  <a:cubicBezTo>
                    <a:pt x="7768" y="23538"/>
                    <a:pt x="7770" y="23538"/>
                    <a:pt x="7772" y="23538"/>
                  </a:cubicBezTo>
                  <a:cubicBezTo>
                    <a:pt x="7797" y="23537"/>
                    <a:pt x="7823" y="23524"/>
                    <a:pt x="7848" y="23523"/>
                  </a:cubicBezTo>
                  <a:cubicBezTo>
                    <a:pt x="7850" y="23523"/>
                    <a:pt x="7852" y="23523"/>
                    <a:pt x="7854" y="23523"/>
                  </a:cubicBezTo>
                  <a:cubicBezTo>
                    <a:pt x="7875" y="23523"/>
                    <a:pt x="7898" y="23527"/>
                    <a:pt x="7920" y="23527"/>
                  </a:cubicBezTo>
                  <a:cubicBezTo>
                    <a:pt x="7922" y="23527"/>
                    <a:pt x="7924" y="23527"/>
                    <a:pt x="7926" y="23527"/>
                  </a:cubicBezTo>
                  <a:cubicBezTo>
                    <a:pt x="7951" y="23526"/>
                    <a:pt x="7976" y="23519"/>
                    <a:pt x="8002" y="23518"/>
                  </a:cubicBezTo>
                  <a:cubicBezTo>
                    <a:pt x="8007" y="23517"/>
                    <a:pt x="8013" y="23517"/>
                    <a:pt x="8019" y="23517"/>
                  </a:cubicBezTo>
                  <a:cubicBezTo>
                    <a:pt x="8034" y="23517"/>
                    <a:pt x="8049" y="23518"/>
                    <a:pt x="8064" y="23518"/>
                  </a:cubicBezTo>
                  <a:cubicBezTo>
                    <a:pt x="8069" y="23518"/>
                    <a:pt x="8075" y="23518"/>
                    <a:pt x="8080" y="23518"/>
                  </a:cubicBezTo>
                  <a:cubicBezTo>
                    <a:pt x="8105" y="23516"/>
                    <a:pt x="8130" y="23516"/>
                    <a:pt x="8156" y="23515"/>
                  </a:cubicBezTo>
                  <a:cubicBezTo>
                    <a:pt x="8182" y="23513"/>
                    <a:pt x="8206" y="23513"/>
                    <a:pt x="8232" y="23512"/>
                  </a:cubicBezTo>
                  <a:cubicBezTo>
                    <a:pt x="8258" y="23511"/>
                    <a:pt x="8283" y="23508"/>
                    <a:pt x="8308" y="23507"/>
                  </a:cubicBezTo>
                  <a:cubicBezTo>
                    <a:pt x="8334" y="23506"/>
                    <a:pt x="8360" y="23494"/>
                    <a:pt x="8385" y="23492"/>
                  </a:cubicBezTo>
                  <a:cubicBezTo>
                    <a:pt x="8410" y="23491"/>
                    <a:pt x="8436" y="23485"/>
                    <a:pt x="8461" y="23483"/>
                  </a:cubicBezTo>
                  <a:cubicBezTo>
                    <a:pt x="8469" y="23482"/>
                    <a:pt x="8477" y="23482"/>
                    <a:pt x="8486" y="23482"/>
                  </a:cubicBezTo>
                  <a:cubicBezTo>
                    <a:pt x="8495" y="23482"/>
                    <a:pt x="8505" y="23482"/>
                    <a:pt x="8515" y="23482"/>
                  </a:cubicBezTo>
                  <a:cubicBezTo>
                    <a:pt x="8523" y="23482"/>
                    <a:pt x="8531" y="23482"/>
                    <a:pt x="8538" y="23481"/>
                  </a:cubicBezTo>
                  <a:cubicBezTo>
                    <a:pt x="8564" y="23480"/>
                    <a:pt x="8590" y="23474"/>
                    <a:pt x="8616" y="23470"/>
                  </a:cubicBezTo>
                  <a:cubicBezTo>
                    <a:pt x="8621" y="23470"/>
                    <a:pt x="8626" y="23470"/>
                    <a:pt x="8632" y="23470"/>
                  </a:cubicBezTo>
                  <a:cubicBezTo>
                    <a:pt x="8644" y="23470"/>
                    <a:pt x="8657" y="23471"/>
                    <a:pt x="8670" y="23471"/>
                  </a:cubicBezTo>
                  <a:cubicBezTo>
                    <a:pt x="8677" y="23471"/>
                    <a:pt x="8685" y="23470"/>
                    <a:pt x="8693" y="23469"/>
                  </a:cubicBezTo>
                  <a:cubicBezTo>
                    <a:pt x="8718" y="23468"/>
                    <a:pt x="8744" y="23458"/>
                    <a:pt x="8769" y="23454"/>
                  </a:cubicBezTo>
                  <a:cubicBezTo>
                    <a:pt x="8773" y="23454"/>
                    <a:pt x="8778" y="23454"/>
                    <a:pt x="8782" y="23454"/>
                  </a:cubicBezTo>
                  <a:cubicBezTo>
                    <a:pt x="8798" y="23454"/>
                    <a:pt x="8813" y="23455"/>
                    <a:pt x="8828" y="23455"/>
                  </a:cubicBezTo>
                  <a:cubicBezTo>
                    <a:pt x="8834" y="23455"/>
                    <a:pt x="8841" y="23455"/>
                    <a:pt x="8847" y="23454"/>
                  </a:cubicBezTo>
                  <a:lnTo>
                    <a:pt x="8923" y="23447"/>
                  </a:lnTo>
                  <a:cubicBezTo>
                    <a:pt x="8949" y="23444"/>
                    <a:pt x="8972" y="23432"/>
                    <a:pt x="8998" y="23430"/>
                  </a:cubicBezTo>
                  <a:cubicBezTo>
                    <a:pt x="9004" y="23429"/>
                    <a:pt x="9010" y="23429"/>
                    <a:pt x="9017" y="23429"/>
                  </a:cubicBezTo>
                  <a:cubicBezTo>
                    <a:pt x="9032" y="23429"/>
                    <a:pt x="9047" y="23430"/>
                    <a:pt x="9062" y="23430"/>
                  </a:cubicBezTo>
                  <a:cubicBezTo>
                    <a:pt x="9067" y="23430"/>
                    <a:pt x="9072" y="23430"/>
                    <a:pt x="9076" y="23430"/>
                  </a:cubicBezTo>
                  <a:cubicBezTo>
                    <a:pt x="9101" y="23425"/>
                    <a:pt x="9126" y="23420"/>
                    <a:pt x="9152" y="23417"/>
                  </a:cubicBezTo>
                  <a:cubicBezTo>
                    <a:pt x="9158" y="23416"/>
                    <a:pt x="9163" y="23416"/>
                    <a:pt x="9169" y="23416"/>
                  </a:cubicBezTo>
                  <a:cubicBezTo>
                    <a:pt x="9182" y="23416"/>
                    <a:pt x="9195" y="23417"/>
                    <a:pt x="9207" y="23417"/>
                  </a:cubicBezTo>
                  <a:cubicBezTo>
                    <a:pt x="9215" y="23417"/>
                    <a:pt x="9222" y="23417"/>
                    <a:pt x="9229" y="23416"/>
                  </a:cubicBezTo>
                  <a:cubicBezTo>
                    <a:pt x="9255" y="23411"/>
                    <a:pt x="9280" y="23393"/>
                    <a:pt x="9304" y="23390"/>
                  </a:cubicBezTo>
                  <a:cubicBezTo>
                    <a:pt x="9308" y="23390"/>
                    <a:pt x="9312" y="23390"/>
                    <a:pt x="9316" y="23390"/>
                  </a:cubicBezTo>
                  <a:cubicBezTo>
                    <a:pt x="9331" y="23390"/>
                    <a:pt x="9347" y="23392"/>
                    <a:pt x="9362" y="23392"/>
                  </a:cubicBezTo>
                  <a:cubicBezTo>
                    <a:pt x="9369" y="23392"/>
                    <a:pt x="9376" y="23391"/>
                    <a:pt x="9382" y="23390"/>
                  </a:cubicBezTo>
                  <a:cubicBezTo>
                    <a:pt x="9408" y="23387"/>
                    <a:pt x="9432" y="23374"/>
                    <a:pt x="9457" y="23371"/>
                  </a:cubicBezTo>
                  <a:cubicBezTo>
                    <a:pt x="9483" y="23368"/>
                    <a:pt x="9508" y="23369"/>
                    <a:pt x="9534" y="23365"/>
                  </a:cubicBezTo>
                  <a:cubicBezTo>
                    <a:pt x="9559" y="23361"/>
                    <a:pt x="9585" y="23356"/>
                    <a:pt x="9610" y="23352"/>
                  </a:cubicBezTo>
                  <a:cubicBezTo>
                    <a:pt x="9616" y="23350"/>
                    <a:pt x="9622" y="23350"/>
                    <a:pt x="9628" y="23350"/>
                  </a:cubicBezTo>
                  <a:cubicBezTo>
                    <a:pt x="9642" y="23350"/>
                    <a:pt x="9656" y="23352"/>
                    <a:pt x="9669" y="23352"/>
                  </a:cubicBezTo>
                  <a:cubicBezTo>
                    <a:pt x="9675" y="23352"/>
                    <a:pt x="9682" y="23351"/>
                    <a:pt x="9688" y="23350"/>
                  </a:cubicBezTo>
                  <a:cubicBezTo>
                    <a:pt x="9713" y="23346"/>
                    <a:pt x="9737" y="23337"/>
                    <a:pt x="9763" y="23333"/>
                  </a:cubicBezTo>
                  <a:cubicBezTo>
                    <a:pt x="9788" y="23329"/>
                    <a:pt x="9812" y="23320"/>
                    <a:pt x="9838" y="23317"/>
                  </a:cubicBezTo>
                  <a:cubicBezTo>
                    <a:pt x="9846" y="23316"/>
                    <a:pt x="9855" y="23315"/>
                    <a:pt x="9864" y="23315"/>
                  </a:cubicBezTo>
                  <a:cubicBezTo>
                    <a:pt x="9872" y="23315"/>
                    <a:pt x="9881" y="23316"/>
                    <a:pt x="9890" y="23316"/>
                  </a:cubicBezTo>
                  <a:cubicBezTo>
                    <a:pt x="9898" y="23316"/>
                    <a:pt x="9907" y="23315"/>
                    <a:pt x="9915" y="23314"/>
                  </a:cubicBezTo>
                  <a:cubicBezTo>
                    <a:pt x="9941" y="23310"/>
                    <a:pt x="9965" y="23299"/>
                    <a:pt x="9990" y="23296"/>
                  </a:cubicBezTo>
                  <a:cubicBezTo>
                    <a:pt x="10016" y="23292"/>
                    <a:pt x="10041" y="23292"/>
                    <a:pt x="10067" y="23287"/>
                  </a:cubicBezTo>
                  <a:cubicBezTo>
                    <a:pt x="10092" y="23282"/>
                    <a:pt x="10115" y="23267"/>
                    <a:pt x="10140" y="23264"/>
                  </a:cubicBezTo>
                  <a:cubicBezTo>
                    <a:pt x="10164" y="23259"/>
                    <a:pt x="10190" y="23253"/>
                    <a:pt x="10215" y="23249"/>
                  </a:cubicBezTo>
                  <a:cubicBezTo>
                    <a:pt x="10240" y="23244"/>
                    <a:pt x="10266" y="23243"/>
                    <a:pt x="10292" y="23239"/>
                  </a:cubicBezTo>
                  <a:cubicBezTo>
                    <a:pt x="10316" y="23234"/>
                    <a:pt x="10341" y="23226"/>
                    <a:pt x="10367" y="23221"/>
                  </a:cubicBezTo>
                  <a:cubicBezTo>
                    <a:pt x="10393" y="23215"/>
                    <a:pt x="10417" y="23212"/>
                    <a:pt x="10443" y="23207"/>
                  </a:cubicBezTo>
                  <a:cubicBezTo>
                    <a:pt x="10469" y="23202"/>
                    <a:pt x="10495" y="23206"/>
                    <a:pt x="10520" y="23200"/>
                  </a:cubicBezTo>
                  <a:cubicBezTo>
                    <a:pt x="10546" y="23195"/>
                    <a:pt x="10568" y="23181"/>
                    <a:pt x="10594" y="23176"/>
                  </a:cubicBezTo>
                  <a:cubicBezTo>
                    <a:pt x="10620" y="23170"/>
                    <a:pt x="10645" y="23169"/>
                    <a:pt x="10671" y="23164"/>
                  </a:cubicBezTo>
                  <a:cubicBezTo>
                    <a:pt x="10696" y="23159"/>
                    <a:pt x="10721" y="23160"/>
                    <a:pt x="10747" y="23154"/>
                  </a:cubicBezTo>
                  <a:cubicBezTo>
                    <a:pt x="10773" y="23149"/>
                    <a:pt x="10796" y="23142"/>
                    <a:pt x="10822" y="23136"/>
                  </a:cubicBezTo>
                  <a:cubicBezTo>
                    <a:pt x="10848" y="23131"/>
                    <a:pt x="10870" y="23116"/>
                    <a:pt x="10896" y="23110"/>
                  </a:cubicBezTo>
                  <a:cubicBezTo>
                    <a:pt x="10902" y="23109"/>
                    <a:pt x="10909" y="23109"/>
                    <a:pt x="10915" y="23109"/>
                  </a:cubicBezTo>
                  <a:cubicBezTo>
                    <a:pt x="10927" y="23109"/>
                    <a:pt x="10940" y="23110"/>
                    <a:pt x="10953" y="23110"/>
                  </a:cubicBezTo>
                  <a:cubicBezTo>
                    <a:pt x="10960" y="23110"/>
                    <a:pt x="10966" y="23110"/>
                    <a:pt x="10973" y="23108"/>
                  </a:cubicBezTo>
                  <a:cubicBezTo>
                    <a:pt x="10999" y="23103"/>
                    <a:pt x="11021" y="23089"/>
                    <a:pt x="11047" y="23084"/>
                  </a:cubicBezTo>
                  <a:cubicBezTo>
                    <a:pt x="11071" y="23078"/>
                    <a:pt x="11096" y="23074"/>
                    <a:pt x="11122" y="23069"/>
                  </a:cubicBezTo>
                  <a:cubicBezTo>
                    <a:pt x="11148" y="23062"/>
                    <a:pt x="11170" y="23051"/>
                    <a:pt x="11196" y="23045"/>
                  </a:cubicBezTo>
                  <a:cubicBezTo>
                    <a:pt x="11219" y="23040"/>
                    <a:pt x="11246" y="23042"/>
                    <a:pt x="11272" y="23036"/>
                  </a:cubicBezTo>
                  <a:cubicBezTo>
                    <a:pt x="11287" y="23031"/>
                    <a:pt x="11303" y="23025"/>
                    <a:pt x="11323" y="23025"/>
                  </a:cubicBezTo>
                  <a:cubicBezTo>
                    <a:pt x="11335" y="23025"/>
                    <a:pt x="11348" y="23027"/>
                    <a:pt x="11363" y="23032"/>
                  </a:cubicBezTo>
                  <a:cubicBezTo>
                    <a:pt x="11387" y="23026"/>
                    <a:pt x="11413" y="23025"/>
                    <a:pt x="11438" y="23016"/>
                  </a:cubicBezTo>
                  <a:cubicBezTo>
                    <a:pt x="11463" y="23010"/>
                    <a:pt x="11483" y="22988"/>
                    <a:pt x="11508" y="22981"/>
                  </a:cubicBezTo>
                  <a:cubicBezTo>
                    <a:pt x="11531" y="22971"/>
                    <a:pt x="11557" y="22968"/>
                    <a:pt x="11580" y="22959"/>
                  </a:cubicBezTo>
                  <a:cubicBezTo>
                    <a:pt x="11605" y="22951"/>
                    <a:pt x="11628" y="22939"/>
                    <a:pt x="11652" y="22929"/>
                  </a:cubicBezTo>
                  <a:cubicBezTo>
                    <a:pt x="11676" y="22920"/>
                    <a:pt x="11703" y="22919"/>
                    <a:pt x="11727" y="22908"/>
                  </a:cubicBezTo>
                  <a:cubicBezTo>
                    <a:pt x="11751" y="22898"/>
                    <a:pt x="11768" y="22875"/>
                    <a:pt x="11791" y="22864"/>
                  </a:cubicBezTo>
                  <a:cubicBezTo>
                    <a:pt x="11814" y="22853"/>
                    <a:pt x="11837" y="22844"/>
                    <a:pt x="11861" y="22832"/>
                  </a:cubicBezTo>
                  <a:cubicBezTo>
                    <a:pt x="11884" y="22820"/>
                    <a:pt x="11905" y="22806"/>
                    <a:pt x="11927" y="22795"/>
                  </a:cubicBezTo>
                  <a:cubicBezTo>
                    <a:pt x="11950" y="22783"/>
                    <a:pt x="11977" y="22778"/>
                    <a:pt x="12000" y="22765"/>
                  </a:cubicBezTo>
                  <a:cubicBezTo>
                    <a:pt x="12023" y="22752"/>
                    <a:pt x="12041" y="22732"/>
                    <a:pt x="12062" y="22720"/>
                  </a:cubicBezTo>
                  <a:cubicBezTo>
                    <a:pt x="12084" y="22706"/>
                    <a:pt x="12105" y="22692"/>
                    <a:pt x="12127" y="22677"/>
                  </a:cubicBezTo>
                  <a:cubicBezTo>
                    <a:pt x="12148" y="22663"/>
                    <a:pt x="12173" y="22654"/>
                    <a:pt x="12194" y="22639"/>
                  </a:cubicBezTo>
                  <a:cubicBezTo>
                    <a:pt x="12215" y="22624"/>
                    <a:pt x="12232" y="22603"/>
                    <a:pt x="12252" y="22588"/>
                  </a:cubicBezTo>
                  <a:cubicBezTo>
                    <a:pt x="12271" y="22572"/>
                    <a:pt x="12293" y="22559"/>
                    <a:pt x="12313" y="22543"/>
                  </a:cubicBezTo>
                  <a:cubicBezTo>
                    <a:pt x="12333" y="22528"/>
                    <a:pt x="12351" y="22510"/>
                    <a:pt x="12371" y="22494"/>
                  </a:cubicBezTo>
                  <a:cubicBezTo>
                    <a:pt x="12391" y="22477"/>
                    <a:pt x="12419" y="22473"/>
                    <a:pt x="12439" y="22456"/>
                  </a:cubicBezTo>
                  <a:cubicBezTo>
                    <a:pt x="12458" y="22438"/>
                    <a:pt x="12472" y="22414"/>
                    <a:pt x="12490" y="22397"/>
                  </a:cubicBezTo>
                  <a:cubicBezTo>
                    <a:pt x="12510" y="22381"/>
                    <a:pt x="12531" y="22365"/>
                    <a:pt x="12549" y="22347"/>
                  </a:cubicBezTo>
                  <a:cubicBezTo>
                    <a:pt x="12568" y="22330"/>
                    <a:pt x="12586" y="22314"/>
                    <a:pt x="12605" y="22295"/>
                  </a:cubicBezTo>
                  <a:cubicBezTo>
                    <a:pt x="12624" y="22277"/>
                    <a:pt x="12638" y="22255"/>
                    <a:pt x="12655" y="22236"/>
                  </a:cubicBezTo>
                  <a:cubicBezTo>
                    <a:pt x="12672" y="22217"/>
                    <a:pt x="12694" y="22202"/>
                    <a:pt x="12713" y="22184"/>
                  </a:cubicBezTo>
                  <a:cubicBezTo>
                    <a:pt x="12729" y="22165"/>
                    <a:pt x="12745" y="22145"/>
                    <a:pt x="12762" y="22125"/>
                  </a:cubicBezTo>
                  <a:cubicBezTo>
                    <a:pt x="12778" y="22106"/>
                    <a:pt x="12798" y="22089"/>
                    <a:pt x="12814" y="22068"/>
                  </a:cubicBezTo>
                  <a:cubicBezTo>
                    <a:pt x="12831" y="22050"/>
                    <a:pt x="12839" y="22023"/>
                    <a:pt x="12855" y="22003"/>
                  </a:cubicBezTo>
                  <a:cubicBezTo>
                    <a:pt x="12871" y="21983"/>
                    <a:pt x="12886" y="21961"/>
                    <a:pt x="12902" y="21942"/>
                  </a:cubicBezTo>
                  <a:cubicBezTo>
                    <a:pt x="12917" y="21922"/>
                    <a:pt x="12944" y="21910"/>
                    <a:pt x="12959" y="21888"/>
                  </a:cubicBezTo>
                  <a:cubicBezTo>
                    <a:pt x="12973" y="21868"/>
                    <a:pt x="12977" y="21840"/>
                    <a:pt x="12992" y="21819"/>
                  </a:cubicBezTo>
                  <a:cubicBezTo>
                    <a:pt x="13005" y="21798"/>
                    <a:pt x="13024" y="21779"/>
                    <a:pt x="13039" y="21758"/>
                  </a:cubicBezTo>
                  <a:cubicBezTo>
                    <a:pt x="13053" y="21736"/>
                    <a:pt x="13066" y="21714"/>
                    <a:pt x="13079" y="21692"/>
                  </a:cubicBezTo>
                  <a:cubicBezTo>
                    <a:pt x="13093" y="21671"/>
                    <a:pt x="13107" y="21649"/>
                    <a:pt x="13121" y="21628"/>
                  </a:cubicBezTo>
                  <a:cubicBezTo>
                    <a:pt x="13134" y="21607"/>
                    <a:pt x="13152" y="21588"/>
                    <a:pt x="13165" y="21565"/>
                  </a:cubicBezTo>
                  <a:cubicBezTo>
                    <a:pt x="13176" y="21542"/>
                    <a:pt x="13191" y="21521"/>
                    <a:pt x="13203" y="21498"/>
                  </a:cubicBezTo>
                  <a:cubicBezTo>
                    <a:pt x="13216" y="21476"/>
                    <a:pt x="13227" y="21451"/>
                    <a:pt x="13239" y="21429"/>
                  </a:cubicBezTo>
                  <a:cubicBezTo>
                    <a:pt x="13250" y="21406"/>
                    <a:pt x="13255" y="21380"/>
                    <a:pt x="13266" y="21356"/>
                  </a:cubicBezTo>
                  <a:cubicBezTo>
                    <a:pt x="13277" y="21333"/>
                    <a:pt x="13294" y="21312"/>
                    <a:pt x="13305" y="21290"/>
                  </a:cubicBezTo>
                  <a:cubicBezTo>
                    <a:pt x="13316" y="21267"/>
                    <a:pt x="13331" y="21246"/>
                    <a:pt x="13341" y="21221"/>
                  </a:cubicBezTo>
                  <a:cubicBezTo>
                    <a:pt x="13352" y="21197"/>
                    <a:pt x="13358" y="21173"/>
                    <a:pt x="13369" y="21149"/>
                  </a:cubicBezTo>
                  <a:cubicBezTo>
                    <a:pt x="13379" y="21125"/>
                    <a:pt x="13384" y="21099"/>
                    <a:pt x="13394" y="21075"/>
                  </a:cubicBezTo>
                  <a:cubicBezTo>
                    <a:pt x="13403" y="21051"/>
                    <a:pt x="13411" y="21027"/>
                    <a:pt x="13421" y="21003"/>
                  </a:cubicBezTo>
                  <a:cubicBezTo>
                    <a:pt x="13430" y="20979"/>
                    <a:pt x="13436" y="20953"/>
                    <a:pt x="13443" y="20930"/>
                  </a:cubicBezTo>
                  <a:cubicBezTo>
                    <a:pt x="13452" y="20905"/>
                    <a:pt x="13466" y="20883"/>
                    <a:pt x="13474" y="20858"/>
                  </a:cubicBezTo>
                  <a:cubicBezTo>
                    <a:pt x="13482" y="20833"/>
                    <a:pt x="13486" y="20808"/>
                    <a:pt x="13495" y="20783"/>
                  </a:cubicBezTo>
                  <a:cubicBezTo>
                    <a:pt x="13501" y="20759"/>
                    <a:pt x="13507" y="20734"/>
                    <a:pt x="13514" y="20710"/>
                  </a:cubicBezTo>
                  <a:cubicBezTo>
                    <a:pt x="13522" y="20685"/>
                    <a:pt x="13538" y="20664"/>
                    <a:pt x="13545" y="20638"/>
                  </a:cubicBezTo>
                  <a:cubicBezTo>
                    <a:pt x="13551" y="20614"/>
                    <a:pt x="13562" y="20590"/>
                    <a:pt x="13569" y="20565"/>
                  </a:cubicBezTo>
                  <a:cubicBezTo>
                    <a:pt x="13575" y="20541"/>
                    <a:pt x="13581" y="20515"/>
                    <a:pt x="13587" y="20491"/>
                  </a:cubicBezTo>
                  <a:cubicBezTo>
                    <a:pt x="13592" y="20466"/>
                    <a:pt x="13583" y="20438"/>
                    <a:pt x="13589" y="20412"/>
                  </a:cubicBezTo>
                  <a:cubicBezTo>
                    <a:pt x="13594" y="20389"/>
                    <a:pt x="13612" y="20365"/>
                    <a:pt x="13618" y="20341"/>
                  </a:cubicBezTo>
                  <a:cubicBezTo>
                    <a:pt x="13621" y="20316"/>
                    <a:pt x="13621" y="20289"/>
                    <a:pt x="13625" y="20263"/>
                  </a:cubicBezTo>
                  <a:cubicBezTo>
                    <a:pt x="13629" y="20239"/>
                    <a:pt x="13629" y="20213"/>
                    <a:pt x="13634" y="20187"/>
                  </a:cubicBezTo>
                  <a:cubicBezTo>
                    <a:pt x="13637" y="20162"/>
                    <a:pt x="13637" y="20137"/>
                    <a:pt x="13641" y="20111"/>
                  </a:cubicBezTo>
                  <a:cubicBezTo>
                    <a:pt x="13646" y="20086"/>
                    <a:pt x="13652" y="20060"/>
                    <a:pt x="13655" y="20035"/>
                  </a:cubicBezTo>
                  <a:cubicBezTo>
                    <a:pt x="13657" y="20010"/>
                    <a:pt x="13662" y="19984"/>
                    <a:pt x="13664" y="19958"/>
                  </a:cubicBezTo>
                  <a:cubicBezTo>
                    <a:pt x="13667" y="19934"/>
                    <a:pt x="13668" y="19908"/>
                    <a:pt x="13671" y="19882"/>
                  </a:cubicBezTo>
                  <a:cubicBezTo>
                    <a:pt x="13673" y="19856"/>
                    <a:pt x="13682" y="19832"/>
                    <a:pt x="13683" y="19806"/>
                  </a:cubicBezTo>
                  <a:cubicBezTo>
                    <a:pt x="13685" y="19780"/>
                    <a:pt x="13685" y="19755"/>
                    <a:pt x="13687" y="19730"/>
                  </a:cubicBezTo>
                  <a:cubicBezTo>
                    <a:pt x="13688" y="19704"/>
                    <a:pt x="13691" y="19679"/>
                    <a:pt x="13693" y="19653"/>
                  </a:cubicBezTo>
                  <a:cubicBezTo>
                    <a:pt x="13694" y="19628"/>
                    <a:pt x="13693" y="19603"/>
                    <a:pt x="13694" y="19577"/>
                  </a:cubicBezTo>
                  <a:cubicBezTo>
                    <a:pt x="13695" y="19551"/>
                    <a:pt x="13699" y="19527"/>
                    <a:pt x="13700" y="19501"/>
                  </a:cubicBezTo>
                  <a:cubicBezTo>
                    <a:pt x="13701" y="19475"/>
                    <a:pt x="13706" y="19449"/>
                    <a:pt x="13707" y="19425"/>
                  </a:cubicBezTo>
                  <a:cubicBezTo>
                    <a:pt x="13709" y="19398"/>
                    <a:pt x="13698" y="19372"/>
                    <a:pt x="13699" y="19347"/>
                  </a:cubicBezTo>
                  <a:cubicBezTo>
                    <a:pt x="13700" y="19321"/>
                    <a:pt x="13699" y="19296"/>
                    <a:pt x="13700" y="19271"/>
                  </a:cubicBezTo>
                  <a:cubicBezTo>
                    <a:pt x="13700" y="19245"/>
                    <a:pt x="13706" y="19219"/>
                    <a:pt x="13707" y="19194"/>
                  </a:cubicBezTo>
                  <a:cubicBezTo>
                    <a:pt x="13709" y="19169"/>
                    <a:pt x="13707" y="19143"/>
                    <a:pt x="13709" y="19117"/>
                  </a:cubicBezTo>
                  <a:cubicBezTo>
                    <a:pt x="13710" y="19093"/>
                    <a:pt x="13709" y="19067"/>
                    <a:pt x="13710" y="19041"/>
                  </a:cubicBezTo>
                  <a:cubicBezTo>
                    <a:pt x="13710" y="19016"/>
                    <a:pt x="13723" y="18991"/>
                    <a:pt x="13723" y="18965"/>
                  </a:cubicBezTo>
                  <a:cubicBezTo>
                    <a:pt x="13725" y="18938"/>
                    <a:pt x="13711" y="18913"/>
                    <a:pt x="13711" y="18887"/>
                  </a:cubicBezTo>
                  <a:cubicBezTo>
                    <a:pt x="13711" y="18862"/>
                    <a:pt x="13717" y="18837"/>
                    <a:pt x="13717" y="18811"/>
                  </a:cubicBezTo>
                  <a:lnTo>
                    <a:pt x="13717" y="18735"/>
                  </a:lnTo>
                  <a:lnTo>
                    <a:pt x="13717" y="18659"/>
                  </a:lnTo>
                  <a:cubicBezTo>
                    <a:pt x="13717" y="18633"/>
                    <a:pt x="13716" y="18607"/>
                    <a:pt x="13716" y="18582"/>
                  </a:cubicBezTo>
                  <a:cubicBezTo>
                    <a:pt x="13717" y="18557"/>
                    <a:pt x="13717" y="18531"/>
                    <a:pt x="13717" y="18506"/>
                  </a:cubicBezTo>
                  <a:cubicBezTo>
                    <a:pt x="13717" y="18480"/>
                    <a:pt x="13725" y="18455"/>
                    <a:pt x="13725" y="18430"/>
                  </a:cubicBezTo>
                  <a:cubicBezTo>
                    <a:pt x="13725" y="18404"/>
                    <a:pt x="13722" y="18378"/>
                    <a:pt x="13722" y="18354"/>
                  </a:cubicBezTo>
                  <a:cubicBezTo>
                    <a:pt x="13722" y="18328"/>
                    <a:pt x="13727" y="18302"/>
                    <a:pt x="13728" y="18276"/>
                  </a:cubicBezTo>
                  <a:cubicBezTo>
                    <a:pt x="13730" y="18252"/>
                    <a:pt x="13722" y="18226"/>
                    <a:pt x="13722" y="18200"/>
                  </a:cubicBezTo>
                  <a:cubicBezTo>
                    <a:pt x="13722" y="18175"/>
                    <a:pt x="13731" y="18150"/>
                    <a:pt x="13731" y="18124"/>
                  </a:cubicBezTo>
                  <a:cubicBezTo>
                    <a:pt x="13731" y="18099"/>
                    <a:pt x="13723" y="18073"/>
                    <a:pt x="13723" y="18048"/>
                  </a:cubicBezTo>
                  <a:lnTo>
                    <a:pt x="13723" y="17971"/>
                  </a:lnTo>
                  <a:lnTo>
                    <a:pt x="13723" y="17895"/>
                  </a:lnTo>
                  <a:lnTo>
                    <a:pt x="13723" y="17819"/>
                  </a:lnTo>
                  <a:cubicBezTo>
                    <a:pt x="13723" y="17793"/>
                    <a:pt x="13726" y="17768"/>
                    <a:pt x="13726" y="17743"/>
                  </a:cubicBezTo>
                  <a:cubicBezTo>
                    <a:pt x="13726" y="17717"/>
                    <a:pt x="13723" y="17692"/>
                    <a:pt x="13723" y="17666"/>
                  </a:cubicBezTo>
                  <a:cubicBezTo>
                    <a:pt x="13723" y="17641"/>
                    <a:pt x="13722" y="17616"/>
                    <a:pt x="13722" y="17590"/>
                  </a:cubicBezTo>
                  <a:cubicBezTo>
                    <a:pt x="13722" y="17564"/>
                    <a:pt x="13721" y="17540"/>
                    <a:pt x="13721" y="17514"/>
                  </a:cubicBezTo>
                  <a:cubicBezTo>
                    <a:pt x="13719" y="17488"/>
                    <a:pt x="13719" y="17462"/>
                    <a:pt x="13719" y="17438"/>
                  </a:cubicBezTo>
                  <a:cubicBezTo>
                    <a:pt x="13717" y="17412"/>
                    <a:pt x="13722" y="17386"/>
                    <a:pt x="13722" y="17361"/>
                  </a:cubicBezTo>
                  <a:cubicBezTo>
                    <a:pt x="13721" y="17336"/>
                    <a:pt x="13714" y="17310"/>
                    <a:pt x="13712" y="17285"/>
                  </a:cubicBezTo>
                  <a:cubicBezTo>
                    <a:pt x="13711" y="17259"/>
                    <a:pt x="13716" y="17234"/>
                    <a:pt x="13715" y="17209"/>
                  </a:cubicBezTo>
                  <a:cubicBezTo>
                    <a:pt x="13715" y="17183"/>
                    <a:pt x="13710" y="17157"/>
                    <a:pt x="13709" y="17133"/>
                  </a:cubicBezTo>
                  <a:cubicBezTo>
                    <a:pt x="13707" y="17107"/>
                    <a:pt x="13710" y="17081"/>
                    <a:pt x="13709" y="17055"/>
                  </a:cubicBezTo>
                  <a:cubicBezTo>
                    <a:pt x="13707" y="17031"/>
                    <a:pt x="13707" y="17005"/>
                    <a:pt x="13706" y="16979"/>
                  </a:cubicBezTo>
                  <a:cubicBezTo>
                    <a:pt x="13704" y="16954"/>
                    <a:pt x="13698" y="16929"/>
                    <a:pt x="13696" y="16903"/>
                  </a:cubicBezTo>
                  <a:cubicBezTo>
                    <a:pt x="13695" y="16878"/>
                    <a:pt x="13700" y="16852"/>
                    <a:pt x="13699" y="16827"/>
                  </a:cubicBezTo>
                  <a:cubicBezTo>
                    <a:pt x="13698" y="16802"/>
                    <a:pt x="13694" y="16776"/>
                    <a:pt x="13693" y="16750"/>
                  </a:cubicBezTo>
                  <a:cubicBezTo>
                    <a:pt x="13691" y="16726"/>
                    <a:pt x="13693" y="16700"/>
                    <a:pt x="13691" y="16674"/>
                  </a:cubicBezTo>
                  <a:cubicBezTo>
                    <a:pt x="13689" y="16648"/>
                    <a:pt x="13684" y="16624"/>
                    <a:pt x="13683" y="16598"/>
                  </a:cubicBezTo>
                  <a:cubicBezTo>
                    <a:pt x="13682" y="16572"/>
                    <a:pt x="13684" y="16547"/>
                    <a:pt x="13683" y="16522"/>
                  </a:cubicBezTo>
                  <a:cubicBezTo>
                    <a:pt x="13682" y="16496"/>
                    <a:pt x="13678" y="16471"/>
                    <a:pt x="13677" y="16445"/>
                  </a:cubicBezTo>
                  <a:cubicBezTo>
                    <a:pt x="13674" y="16420"/>
                    <a:pt x="13674" y="16395"/>
                    <a:pt x="13673" y="16369"/>
                  </a:cubicBezTo>
                  <a:cubicBezTo>
                    <a:pt x="13672" y="16343"/>
                    <a:pt x="13674" y="16318"/>
                    <a:pt x="13673" y="16293"/>
                  </a:cubicBezTo>
                  <a:cubicBezTo>
                    <a:pt x="13672" y="16267"/>
                    <a:pt x="13674" y="16241"/>
                    <a:pt x="13673" y="16217"/>
                  </a:cubicBezTo>
                  <a:cubicBezTo>
                    <a:pt x="13672" y="16191"/>
                    <a:pt x="13664" y="16165"/>
                    <a:pt x="13663" y="16140"/>
                  </a:cubicBezTo>
                  <a:cubicBezTo>
                    <a:pt x="13662" y="16113"/>
                    <a:pt x="13667" y="16088"/>
                    <a:pt x="13666" y="16062"/>
                  </a:cubicBezTo>
                  <a:cubicBezTo>
                    <a:pt x="13664" y="16037"/>
                    <a:pt x="13652" y="16011"/>
                    <a:pt x="13651" y="15986"/>
                  </a:cubicBezTo>
                  <a:cubicBezTo>
                    <a:pt x="13650" y="15961"/>
                    <a:pt x="13644" y="15935"/>
                    <a:pt x="13642" y="15909"/>
                  </a:cubicBezTo>
                  <a:cubicBezTo>
                    <a:pt x="13641" y="15885"/>
                    <a:pt x="13641" y="15859"/>
                    <a:pt x="13640" y="15833"/>
                  </a:cubicBezTo>
                  <a:cubicBezTo>
                    <a:pt x="13639" y="15808"/>
                    <a:pt x="13646" y="15781"/>
                    <a:pt x="13644" y="15756"/>
                  </a:cubicBezTo>
                  <a:cubicBezTo>
                    <a:pt x="13642" y="15730"/>
                    <a:pt x="13636" y="15705"/>
                    <a:pt x="13635" y="15679"/>
                  </a:cubicBezTo>
                  <a:cubicBezTo>
                    <a:pt x="13632" y="15654"/>
                    <a:pt x="13635" y="15629"/>
                    <a:pt x="13634" y="15603"/>
                  </a:cubicBezTo>
                  <a:cubicBezTo>
                    <a:pt x="13632" y="15577"/>
                    <a:pt x="13626" y="15553"/>
                    <a:pt x="13625" y="15527"/>
                  </a:cubicBezTo>
                  <a:cubicBezTo>
                    <a:pt x="13624" y="15501"/>
                    <a:pt x="13625" y="15476"/>
                    <a:pt x="13623" y="15451"/>
                  </a:cubicBezTo>
                  <a:cubicBezTo>
                    <a:pt x="13620" y="15425"/>
                    <a:pt x="13616" y="15399"/>
                    <a:pt x="13614" y="15374"/>
                  </a:cubicBezTo>
                  <a:cubicBezTo>
                    <a:pt x="13613" y="15347"/>
                    <a:pt x="13618" y="15322"/>
                    <a:pt x="13616" y="15297"/>
                  </a:cubicBezTo>
                  <a:cubicBezTo>
                    <a:pt x="13613" y="15271"/>
                    <a:pt x="13599" y="15247"/>
                    <a:pt x="13597" y="15222"/>
                  </a:cubicBezTo>
                  <a:cubicBezTo>
                    <a:pt x="13594" y="15196"/>
                    <a:pt x="13591" y="15170"/>
                    <a:pt x="13588" y="15146"/>
                  </a:cubicBezTo>
                  <a:cubicBezTo>
                    <a:pt x="13586" y="15120"/>
                    <a:pt x="13592" y="15093"/>
                    <a:pt x="13589" y="15067"/>
                  </a:cubicBezTo>
                  <a:cubicBezTo>
                    <a:pt x="13587" y="15042"/>
                    <a:pt x="13582" y="15017"/>
                    <a:pt x="13580" y="14991"/>
                  </a:cubicBezTo>
                  <a:cubicBezTo>
                    <a:pt x="13577" y="14966"/>
                    <a:pt x="13577" y="14940"/>
                    <a:pt x="13576" y="14915"/>
                  </a:cubicBezTo>
                  <a:cubicBezTo>
                    <a:pt x="13575" y="14890"/>
                    <a:pt x="13571" y="14864"/>
                    <a:pt x="13567" y="14838"/>
                  </a:cubicBezTo>
                  <a:cubicBezTo>
                    <a:pt x="13566" y="14814"/>
                    <a:pt x="13572" y="14787"/>
                    <a:pt x="13569" y="14761"/>
                  </a:cubicBezTo>
                  <a:cubicBezTo>
                    <a:pt x="13567" y="14735"/>
                    <a:pt x="13561" y="14710"/>
                    <a:pt x="13559" y="14685"/>
                  </a:cubicBezTo>
                  <a:cubicBezTo>
                    <a:pt x="13556" y="14659"/>
                    <a:pt x="13557" y="14634"/>
                    <a:pt x="13555" y="14608"/>
                  </a:cubicBezTo>
                  <a:lnTo>
                    <a:pt x="13546" y="14532"/>
                  </a:lnTo>
                  <a:cubicBezTo>
                    <a:pt x="13544" y="14506"/>
                    <a:pt x="13544" y="14481"/>
                    <a:pt x="13541" y="14456"/>
                  </a:cubicBezTo>
                  <a:cubicBezTo>
                    <a:pt x="13540" y="14430"/>
                    <a:pt x="13523" y="14407"/>
                    <a:pt x="13521" y="14381"/>
                  </a:cubicBezTo>
                  <a:cubicBezTo>
                    <a:pt x="13518" y="14355"/>
                    <a:pt x="13528" y="14328"/>
                    <a:pt x="13525" y="14303"/>
                  </a:cubicBezTo>
                  <a:cubicBezTo>
                    <a:pt x="13522" y="14278"/>
                    <a:pt x="13511" y="14253"/>
                    <a:pt x="13507" y="14228"/>
                  </a:cubicBezTo>
                  <a:cubicBezTo>
                    <a:pt x="13505" y="14203"/>
                    <a:pt x="13514" y="14176"/>
                    <a:pt x="13512" y="14151"/>
                  </a:cubicBezTo>
                  <a:cubicBezTo>
                    <a:pt x="13508" y="14125"/>
                    <a:pt x="13505" y="14099"/>
                    <a:pt x="13502" y="14074"/>
                  </a:cubicBezTo>
                  <a:cubicBezTo>
                    <a:pt x="13500" y="14049"/>
                    <a:pt x="13495" y="14023"/>
                    <a:pt x="13491" y="13997"/>
                  </a:cubicBezTo>
                  <a:cubicBezTo>
                    <a:pt x="13489" y="13973"/>
                    <a:pt x="13487" y="13947"/>
                    <a:pt x="13485" y="13921"/>
                  </a:cubicBezTo>
                  <a:lnTo>
                    <a:pt x="13476" y="13845"/>
                  </a:lnTo>
                  <a:cubicBezTo>
                    <a:pt x="13474" y="13820"/>
                    <a:pt x="13465" y="13796"/>
                    <a:pt x="13462" y="13770"/>
                  </a:cubicBezTo>
                  <a:cubicBezTo>
                    <a:pt x="13459" y="13745"/>
                    <a:pt x="13466" y="13718"/>
                    <a:pt x="13463" y="13692"/>
                  </a:cubicBezTo>
                  <a:cubicBezTo>
                    <a:pt x="13460" y="13667"/>
                    <a:pt x="13448" y="13643"/>
                    <a:pt x="13446" y="13617"/>
                  </a:cubicBezTo>
                  <a:cubicBezTo>
                    <a:pt x="13443" y="13592"/>
                    <a:pt x="13443" y="13567"/>
                    <a:pt x="13441" y="13541"/>
                  </a:cubicBezTo>
                  <a:cubicBezTo>
                    <a:pt x="13438" y="13515"/>
                    <a:pt x="13439" y="13491"/>
                    <a:pt x="13437" y="13465"/>
                  </a:cubicBezTo>
                  <a:cubicBezTo>
                    <a:pt x="13433" y="13439"/>
                    <a:pt x="13423" y="13416"/>
                    <a:pt x="13421" y="13390"/>
                  </a:cubicBezTo>
                  <a:cubicBezTo>
                    <a:pt x="13416" y="13364"/>
                    <a:pt x="13409" y="13341"/>
                    <a:pt x="13406" y="13315"/>
                  </a:cubicBezTo>
                  <a:cubicBezTo>
                    <a:pt x="13403" y="13289"/>
                    <a:pt x="13399" y="13264"/>
                    <a:pt x="13396" y="13239"/>
                  </a:cubicBezTo>
                  <a:cubicBezTo>
                    <a:pt x="13393" y="13213"/>
                    <a:pt x="13394" y="13188"/>
                    <a:pt x="13391" y="13162"/>
                  </a:cubicBezTo>
                  <a:cubicBezTo>
                    <a:pt x="13388" y="13137"/>
                    <a:pt x="13383" y="13112"/>
                    <a:pt x="13380" y="13086"/>
                  </a:cubicBezTo>
                  <a:cubicBezTo>
                    <a:pt x="13378" y="13060"/>
                    <a:pt x="13369" y="13037"/>
                    <a:pt x="13367" y="13011"/>
                  </a:cubicBezTo>
                  <a:cubicBezTo>
                    <a:pt x="13364" y="12985"/>
                    <a:pt x="13371" y="12958"/>
                    <a:pt x="13368" y="12934"/>
                  </a:cubicBezTo>
                  <a:cubicBezTo>
                    <a:pt x="13366" y="12908"/>
                    <a:pt x="13353" y="12883"/>
                    <a:pt x="13351" y="12859"/>
                  </a:cubicBezTo>
                  <a:cubicBezTo>
                    <a:pt x="13347" y="12833"/>
                    <a:pt x="13340" y="12808"/>
                    <a:pt x="13337" y="12784"/>
                  </a:cubicBezTo>
                  <a:cubicBezTo>
                    <a:pt x="13334" y="12758"/>
                    <a:pt x="13331" y="12732"/>
                    <a:pt x="13328" y="12707"/>
                  </a:cubicBezTo>
                  <a:lnTo>
                    <a:pt x="13316" y="12631"/>
                  </a:lnTo>
                  <a:cubicBezTo>
                    <a:pt x="13312" y="12605"/>
                    <a:pt x="13319" y="12578"/>
                    <a:pt x="13315" y="12553"/>
                  </a:cubicBezTo>
                  <a:cubicBezTo>
                    <a:pt x="13310" y="12528"/>
                    <a:pt x="13310" y="12502"/>
                    <a:pt x="13307" y="12476"/>
                  </a:cubicBezTo>
                  <a:lnTo>
                    <a:pt x="13299" y="12400"/>
                  </a:lnTo>
                  <a:cubicBezTo>
                    <a:pt x="13296" y="12375"/>
                    <a:pt x="13287" y="12351"/>
                    <a:pt x="13282" y="12325"/>
                  </a:cubicBezTo>
                  <a:cubicBezTo>
                    <a:pt x="13278" y="12300"/>
                    <a:pt x="13273" y="12276"/>
                    <a:pt x="13270" y="12250"/>
                  </a:cubicBezTo>
                  <a:cubicBezTo>
                    <a:pt x="13266" y="12225"/>
                    <a:pt x="13272" y="12198"/>
                    <a:pt x="13267" y="12173"/>
                  </a:cubicBezTo>
                  <a:lnTo>
                    <a:pt x="13256" y="12096"/>
                  </a:lnTo>
                  <a:cubicBezTo>
                    <a:pt x="13254" y="12071"/>
                    <a:pt x="13237" y="12048"/>
                    <a:pt x="13233" y="12023"/>
                  </a:cubicBezTo>
                  <a:cubicBezTo>
                    <a:pt x="13229" y="11998"/>
                    <a:pt x="13239" y="11971"/>
                    <a:pt x="13234" y="11945"/>
                  </a:cubicBezTo>
                  <a:cubicBezTo>
                    <a:pt x="13230" y="11919"/>
                    <a:pt x="13229" y="11895"/>
                    <a:pt x="13225" y="11869"/>
                  </a:cubicBezTo>
                  <a:cubicBezTo>
                    <a:pt x="13221" y="11843"/>
                    <a:pt x="13213" y="11820"/>
                    <a:pt x="13209" y="11794"/>
                  </a:cubicBezTo>
                  <a:cubicBezTo>
                    <a:pt x="13206" y="11768"/>
                    <a:pt x="13195" y="11745"/>
                    <a:pt x="13190" y="11719"/>
                  </a:cubicBezTo>
                  <a:cubicBezTo>
                    <a:pt x="13186" y="11693"/>
                    <a:pt x="13189" y="11668"/>
                    <a:pt x="13185" y="11643"/>
                  </a:cubicBezTo>
                  <a:cubicBezTo>
                    <a:pt x="13181" y="11617"/>
                    <a:pt x="13171" y="11593"/>
                    <a:pt x="13168" y="11568"/>
                  </a:cubicBezTo>
                  <a:cubicBezTo>
                    <a:pt x="13164" y="11542"/>
                    <a:pt x="13169" y="11516"/>
                    <a:pt x="13165" y="11490"/>
                  </a:cubicBezTo>
                  <a:cubicBezTo>
                    <a:pt x="13160" y="11464"/>
                    <a:pt x="13152" y="11441"/>
                    <a:pt x="13147" y="11415"/>
                  </a:cubicBezTo>
                  <a:cubicBezTo>
                    <a:pt x="13143" y="11389"/>
                    <a:pt x="13146" y="11365"/>
                    <a:pt x="13142" y="11339"/>
                  </a:cubicBezTo>
                  <a:cubicBezTo>
                    <a:pt x="13138" y="11313"/>
                    <a:pt x="13132" y="11290"/>
                    <a:pt x="13128" y="11264"/>
                  </a:cubicBezTo>
                  <a:cubicBezTo>
                    <a:pt x="13125" y="11238"/>
                    <a:pt x="13122" y="11212"/>
                    <a:pt x="13117" y="11188"/>
                  </a:cubicBezTo>
                  <a:cubicBezTo>
                    <a:pt x="13114" y="11162"/>
                    <a:pt x="13096" y="11140"/>
                    <a:pt x="13093" y="11114"/>
                  </a:cubicBezTo>
                  <a:cubicBezTo>
                    <a:pt x="13089" y="11088"/>
                    <a:pt x="13094" y="11061"/>
                    <a:pt x="13090" y="11036"/>
                  </a:cubicBezTo>
                  <a:cubicBezTo>
                    <a:pt x="13085" y="11011"/>
                    <a:pt x="13077" y="10986"/>
                    <a:pt x="13072" y="10961"/>
                  </a:cubicBezTo>
                  <a:cubicBezTo>
                    <a:pt x="13068" y="10937"/>
                    <a:pt x="13072" y="10910"/>
                    <a:pt x="13068" y="10885"/>
                  </a:cubicBezTo>
                  <a:cubicBezTo>
                    <a:pt x="13064" y="10859"/>
                    <a:pt x="13056" y="10835"/>
                    <a:pt x="13052" y="10810"/>
                  </a:cubicBezTo>
                  <a:cubicBezTo>
                    <a:pt x="13048" y="10784"/>
                    <a:pt x="13047" y="10759"/>
                    <a:pt x="13043" y="10734"/>
                  </a:cubicBezTo>
                  <a:cubicBezTo>
                    <a:pt x="13039" y="10708"/>
                    <a:pt x="13034" y="10684"/>
                    <a:pt x="13030" y="10659"/>
                  </a:cubicBezTo>
                  <a:cubicBezTo>
                    <a:pt x="13024" y="10633"/>
                    <a:pt x="13014" y="10609"/>
                    <a:pt x="13009" y="10584"/>
                  </a:cubicBezTo>
                  <a:cubicBezTo>
                    <a:pt x="13005" y="10559"/>
                    <a:pt x="13002" y="10534"/>
                    <a:pt x="12998" y="10509"/>
                  </a:cubicBezTo>
                  <a:cubicBezTo>
                    <a:pt x="12993" y="10483"/>
                    <a:pt x="12996" y="10457"/>
                    <a:pt x="12992" y="10433"/>
                  </a:cubicBezTo>
                  <a:cubicBezTo>
                    <a:pt x="12988" y="10407"/>
                    <a:pt x="12977" y="10382"/>
                    <a:pt x="12973" y="10358"/>
                  </a:cubicBezTo>
                  <a:cubicBezTo>
                    <a:pt x="12968" y="10332"/>
                    <a:pt x="12960" y="10307"/>
                    <a:pt x="12956" y="10283"/>
                  </a:cubicBezTo>
                  <a:cubicBezTo>
                    <a:pt x="12951" y="10257"/>
                    <a:pt x="12957" y="10230"/>
                    <a:pt x="12954" y="10204"/>
                  </a:cubicBezTo>
                  <a:cubicBezTo>
                    <a:pt x="12948" y="10181"/>
                    <a:pt x="12929" y="10157"/>
                    <a:pt x="12925" y="10133"/>
                  </a:cubicBezTo>
                  <a:cubicBezTo>
                    <a:pt x="12921" y="10107"/>
                    <a:pt x="12925" y="10080"/>
                    <a:pt x="12921" y="10055"/>
                  </a:cubicBezTo>
                  <a:cubicBezTo>
                    <a:pt x="12917" y="10029"/>
                    <a:pt x="12914" y="10004"/>
                    <a:pt x="12911" y="9978"/>
                  </a:cubicBezTo>
                  <a:cubicBezTo>
                    <a:pt x="12905" y="9953"/>
                    <a:pt x="12898" y="9929"/>
                    <a:pt x="12895" y="9903"/>
                  </a:cubicBezTo>
                  <a:cubicBezTo>
                    <a:pt x="12889" y="9879"/>
                    <a:pt x="12879" y="9855"/>
                    <a:pt x="12874" y="9830"/>
                  </a:cubicBezTo>
                  <a:cubicBezTo>
                    <a:pt x="12870" y="9806"/>
                    <a:pt x="12874" y="9779"/>
                    <a:pt x="12870" y="9754"/>
                  </a:cubicBezTo>
                  <a:cubicBezTo>
                    <a:pt x="12865" y="9728"/>
                    <a:pt x="12849" y="9705"/>
                    <a:pt x="12844" y="9680"/>
                  </a:cubicBezTo>
                  <a:cubicBezTo>
                    <a:pt x="12839" y="9654"/>
                    <a:pt x="12841" y="9629"/>
                    <a:pt x="12837" y="9604"/>
                  </a:cubicBezTo>
                  <a:cubicBezTo>
                    <a:pt x="12831" y="9579"/>
                    <a:pt x="12830" y="9554"/>
                    <a:pt x="12825" y="9529"/>
                  </a:cubicBezTo>
                  <a:cubicBezTo>
                    <a:pt x="12821" y="9503"/>
                    <a:pt x="12820" y="9477"/>
                    <a:pt x="12814" y="9453"/>
                  </a:cubicBezTo>
                  <a:cubicBezTo>
                    <a:pt x="12810" y="9427"/>
                    <a:pt x="12805" y="9402"/>
                    <a:pt x="12799" y="9378"/>
                  </a:cubicBezTo>
                  <a:cubicBezTo>
                    <a:pt x="12794" y="9353"/>
                    <a:pt x="12784" y="9329"/>
                    <a:pt x="12779" y="9304"/>
                  </a:cubicBezTo>
                  <a:cubicBezTo>
                    <a:pt x="12774" y="9278"/>
                    <a:pt x="12768" y="9254"/>
                    <a:pt x="12763" y="9229"/>
                  </a:cubicBezTo>
                  <a:cubicBezTo>
                    <a:pt x="12759" y="9203"/>
                    <a:pt x="12755" y="9179"/>
                    <a:pt x="12750" y="9154"/>
                  </a:cubicBezTo>
                  <a:cubicBezTo>
                    <a:pt x="12745" y="9128"/>
                    <a:pt x="12747" y="9102"/>
                    <a:pt x="12742" y="9078"/>
                  </a:cubicBezTo>
                  <a:cubicBezTo>
                    <a:pt x="12737" y="9053"/>
                    <a:pt x="12729" y="9029"/>
                    <a:pt x="12723" y="9004"/>
                  </a:cubicBezTo>
                  <a:cubicBezTo>
                    <a:pt x="12718" y="8978"/>
                    <a:pt x="12714" y="8954"/>
                    <a:pt x="12708" y="8929"/>
                  </a:cubicBezTo>
                  <a:cubicBezTo>
                    <a:pt x="12704" y="8904"/>
                    <a:pt x="12702" y="8879"/>
                    <a:pt x="12697" y="8854"/>
                  </a:cubicBezTo>
                  <a:cubicBezTo>
                    <a:pt x="12691" y="8829"/>
                    <a:pt x="12689" y="8805"/>
                    <a:pt x="12684" y="8779"/>
                  </a:cubicBezTo>
                  <a:cubicBezTo>
                    <a:pt x="12678" y="8753"/>
                    <a:pt x="12662" y="8732"/>
                    <a:pt x="12657" y="8706"/>
                  </a:cubicBezTo>
                  <a:cubicBezTo>
                    <a:pt x="12652" y="8682"/>
                    <a:pt x="12657" y="8656"/>
                    <a:pt x="12652" y="8630"/>
                  </a:cubicBezTo>
                  <a:cubicBezTo>
                    <a:pt x="12648" y="8604"/>
                    <a:pt x="12630" y="8583"/>
                    <a:pt x="12625" y="8558"/>
                  </a:cubicBezTo>
                  <a:cubicBezTo>
                    <a:pt x="12619" y="8532"/>
                    <a:pt x="12622" y="8507"/>
                    <a:pt x="12616" y="8481"/>
                  </a:cubicBezTo>
                  <a:cubicBezTo>
                    <a:pt x="12611" y="8457"/>
                    <a:pt x="12602" y="8433"/>
                    <a:pt x="12597" y="8408"/>
                  </a:cubicBezTo>
                  <a:cubicBezTo>
                    <a:pt x="12592" y="8382"/>
                    <a:pt x="12595" y="8357"/>
                    <a:pt x="12589" y="8331"/>
                  </a:cubicBezTo>
                  <a:cubicBezTo>
                    <a:pt x="12584" y="8306"/>
                    <a:pt x="12571" y="8283"/>
                    <a:pt x="12566" y="8258"/>
                  </a:cubicBezTo>
                  <a:cubicBezTo>
                    <a:pt x="12560" y="8233"/>
                    <a:pt x="12560" y="8207"/>
                    <a:pt x="12555" y="8181"/>
                  </a:cubicBezTo>
                  <a:cubicBezTo>
                    <a:pt x="12550" y="8156"/>
                    <a:pt x="12539" y="8133"/>
                    <a:pt x="12534" y="8108"/>
                  </a:cubicBezTo>
                  <a:cubicBezTo>
                    <a:pt x="12528" y="8083"/>
                    <a:pt x="12536" y="8056"/>
                    <a:pt x="12531" y="8030"/>
                  </a:cubicBezTo>
                  <a:cubicBezTo>
                    <a:pt x="12525" y="8004"/>
                    <a:pt x="12520" y="7981"/>
                    <a:pt x="12514" y="7955"/>
                  </a:cubicBezTo>
                  <a:cubicBezTo>
                    <a:pt x="12509" y="7929"/>
                    <a:pt x="12496" y="7907"/>
                    <a:pt x="12491" y="7881"/>
                  </a:cubicBezTo>
                  <a:cubicBezTo>
                    <a:pt x="12486" y="7857"/>
                    <a:pt x="12488" y="7831"/>
                    <a:pt x="12482" y="7805"/>
                  </a:cubicBezTo>
                  <a:cubicBezTo>
                    <a:pt x="12477" y="7779"/>
                    <a:pt x="12469" y="7756"/>
                    <a:pt x="12464" y="7730"/>
                  </a:cubicBezTo>
                  <a:cubicBezTo>
                    <a:pt x="12459" y="7704"/>
                    <a:pt x="12453" y="7681"/>
                    <a:pt x="12448" y="7655"/>
                  </a:cubicBezTo>
                  <a:cubicBezTo>
                    <a:pt x="12443" y="7629"/>
                    <a:pt x="12431" y="7607"/>
                    <a:pt x="12426" y="7581"/>
                  </a:cubicBezTo>
                  <a:cubicBezTo>
                    <a:pt x="12420" y="7558"/>
                    <a:pt x="12421" y="7531"/>
                    <a:pt x="12416" y="7505"/>
                  </a:cubicBezTo>
                  <a:cubicBezTo>
                    <a:pt x="12411" y="7480"/>
                    <a:pt x="12392" y="7458"/>
                    <a:pt x="12387" y="7433"/>
                  </a:cubicBezTo>
                  <a:cubicBezTo>
                    <a:pt x="12382" y="7408"/>
                    <a:pt x="12387" y="7381"/>
                    <a:pt x="12382" y="7355"/>
                  </a:cubicBezTo>
                  <a:cubicBezTo>
                    <a:pt x="12375" y="7332"/>
                    <a:pt x="12372" y="7306"/>
                    <a:pt x="12366" y="7280"/>
                  </a:cubicBezTo>
                  <a:cubicBezTo>
                    <a:pt x="12359" y="7255"/>
                    <a:pt x="12343" y="7232"/>
                    <a:pt x="12336" y="7209"/>
                  </a:cubicBezTo>
                  <a:cubicBezTo>
                    <a:pt x="12330" y="7184"/>
                    <a:pt x="12324" y="7158"/>
                    <a:pt x="12317" y="7135"/>
                  </a:cubicBezTo>
                  <a:cubicBezTo>
                    <a:pt x="12311" y="7109"/>
                    <a:pt x="12306" y="7083"/>
                    <a:pt x="12298" y="7060"/>
                  </a:cubicBezTo>
                  <a:cubicBezTo>
                    <a:pt x="12292" y="7034"/>
                    <a:pt x="12293" y="7007"/>
                    <a:pt x="12286" y="6984"/>
                  </a:cubicBezTo>
                  <a:cubicBezTo>
                    <a:pt x="12280" y="6959"/>
                    <a:pt x="12271" y="6933"/>
                    <a:pt x="12265" y="6910"/>
                  </a:cubicBezTo>
                  <a:cubicBezTo>
                    <a:pt x="12258" y="6884"/>
                    <a:pt x="12239" y="6863"/>
                    <a:pt x="12233" y="6839"/>
                  </a:cubicBezTo>
                  <a:cubicBezTo>
                    <a:pt x="12225" y="6814"/>
                    <a:pt x="12227" y="6787"/>
                    <a:pt x="12221" y="6762"/>
                  </a:cubicBezTo>
                  <a:cubicBezTo>
                    <a:pt x="12215" y="6738"/>
                    <a:pt x="12209" y="6713"/>
                    <a:pt x="12201" y="6689"/>
                  </a:cubicBezTo>
                  <a:cubicBezTo>
                    <a:pt x="12193" y="6663"/>
                    <a:pt x="12185" y="6639"/>
                    <a:pt x="12177" y="6615"/>
                  </a:cubicBezTo>
                  <a:cubicBezTo>
                    <a:pt x="12170" y="6591"/>
                    <a:pt x="12163" y="6566"/>
                    <a:pt x="12156" y="6541"/>
                  </a:cubicBezTo>
                  <a:cubicBezTo>
                    <a:pt x="12147" y="6518"/>
                    <a:pt x="12132" y="6494"/>
                    <a:pt x="12125" y="6471"/>
                  </a:cubicBezTo>
                  <a:cubicBezTo>
                    <a:pt x="12116" y="6446"/>
                    <a:pt x="12107" y="6422"/>
                    <a:pt x="12099" y="6398"/>
                  </a:cubicBezTo>
                  <a:cubicBezTo>
                    <a:pt x="12091" y="6374"/>
                    <a:pt x="12081" y="6349"/>
                    <a:pt x="12072" y="6326"/>
                  </a:cubicBezTo>
                  <a:cubicBezTo>
                    <a:pt x="12065" y="6301"/>
                    <a:pt x="12068" y="6273"/>
                    <a:pt x="12060" y="6250"/>
                  </a:cubicBezTo>
                  <a:cubicBezTo>
                    <a:pt x="12052" y="6225"/>
                    <a:pt x="12034" y="6204"/>
                    <a:pt x="12025" y="6180"/>
                  </a:cubicBezTo>
                  <a:cubicBezTo>
                    <a:pt x="12017" y="6156"/>
                    <a:pt x="12011" y="6130"/>
                    <a:pt x="12002" y="6106"/>
                  </a:cubicBezTo>
                  <a:cubicBezTo>
                    <a:pt x="11993" y="6082"/>
                    <a:pt x="11980" y="6060"/>
                    <a:pt x="11970" y="6037"/>
                  </a:cubicBezTo>
                  <a:cubicBezTo>
                    <a:pt x="11961" y="6012"/>
                    <a:pt x="11952" y="5990"/>
                    <a:pt x="11942" y="5966"/>
                  </a:cubicBezTo>
                  <a:cubicBezTo>
                    <a:pt x="11933" y="5941"/>
                    <a:pt x="11933" y="5915"/>
                    <a:pt x="11923" y="5891"/>
                  </a:cubicBezTo>
                  <a:cubicBezTo>
                    <a:pt x="11915" y="5866"/>
                    <a:pt x="11907" y="5843"/>
                    <a:pt x="11899" y="5818"/>
                  </a:cubicBezTo>
                  <a:cubicBezTo>
                    <a:pt x="11889" y="5795"/>
                    <a:pt x="11870" y="5774"/>
                    <a:pt x="11861" y="5750"/>
                  </a:cubicBezTo>
                  <a:cubicBezTo>
                    <a:pt x="11851" y="5726"/>
                    <a:pt x="11850" y="5699"/>
                    <a:pt x="11841" y="5675"/>
                  </a:cubicBezTo>
                  <a:cubicBezTo>
                    <a:pt x="11831" y="5652"/>
                    <a:pt x="11821" y="5629"/>
                    <a:pt x="11813" y="5604"/>
                  </a:cubicBezTo>
                  <a:cubicBezTo>
                    <a:pt x="11802" y="5581"/>
                    <a:pt x="11789" y="5559"/>
                    <a:pt x="11781" y="5534"/>
                  </a:cubicBezTo>
                  <a:cubicBezTo>
                    <a:pt x="11771" y="5511"/>
                    <a:pt x="11761" y="5486"/>
                    <a:pt x="11751" y="5464"/>
                  </a:cubicBezTo>
                  <a:cubicBezTo>
                    <a:pt x="11740" y="5439"/>
                    <a:pt x="11733" y="5415"/>
                    <a:pt x="11722" y="5393"/>
                  </a:cubicBezTo>
                  <a:cubicBezTo>
                    <a:pt x="11711" y="5368"/>
                    <a:pt x="11698" y="5346"/>
                    <a:pt x="11688" y="5323"/>
                  </a:cubicBezTo>
                  <a:cubicBezTo>
                    <a:pt x="11677" y="5299"/>
                    <a:pt x="11658" y="5281"/>
                    <a:pt x="11647" y="5257"/>
                  </a:cubicBezTo>
                  <a:cubicBezTo>
                    <a:pt x="11636" y="5233"/>
                    <a:pt x="11636" y="5206"/>
                    <a:pt x="11625" y="5182"/>
                  </a:cubicBezTo>
                  <a:cubicBezTo>
                    <a:pt x="11615" y="5159"/>
                    <a:pt x="11596" y="5139"/>
                    <a:pt x="11586" y="5117"/>
                  </a:cubicBezTo>
                  <a:cubicBezTo>
                    <a:pt x="11575" y="5094"/>
                    <a:pt x="11574" y="5066"/>
                    <a:pt x="11563" y="5043"/>
                  </a:cubicBezTo>
                  <a:cubicBezTo>
                    <a:pt x="11553" y="5020"/>
                    <a:pt x="11529" y="5003"/>
                    <a:pt x="11518" y="4981"/>
                  </a:cubicBezTo>
                  <a:cubicBezTo>
                    <a:pt x="11508" y="4957"/>
                    <a:pt x="11508" y="4929"/>
                    <a:pt x="11495" y="4907"/>
                  </a:cubicBezTo>
                  <a:cubicBezTo>
                    <a:pt x="11483" y="4884"/>
                    <a:pt x="11466" y="4865"/>
                    <a:pt x="11454" y="4842"/>
                  </a:cubicBezTo>
                  <a:cubicBezTo>
                    <a:pt x="11443" y="4820"/>
                    <a:pt x="11434" y="4795"/>
                    <a:pt x="11422" y="4773"/>
                  </a:cubicBezTo>
                  <a:cubicBezTo>
                    <a:pt x="11409" y="4750"/>
                    <a:pt x="11390" y="4732"/>
                    <a:pt x="11377" y="4710"/>
                  </a:cubicBezTo>
                  <a:cubicBezTo>
                    <a:pt x="11365" y="4688"/>
                    <a:pt x="11359" y="4662"/>
                    <a:pt x="11347" y="4640"/>
                  </a:cubicBezTo>
                  <a:cubicBezTo>
                    <a:pt x="11334" y="4619"/>
                    <a:pt x="11322" y="4596"/>
                    <a:pt x="11310" y="4574"/>
                  </a:cubicBezTo>
                  <a:cubicBezTo>
                    <a:pt x="11299" y="4552"/>
                    <a:pt x="11291" y="4526"/>
                    <a:pt x="11279" y="4504"/>
                  </a:cubicBezTo>
                  <a:cubicBezTo>
                    <a:pt x="11268" y="4480"/>
                    <a:pt x="11251" y="4462"/>
                    <a:pt x="11238" y="4440"/>
                  </a:cubicBezTo>
                  <a:cubicBezTo>
                    <a:pt x="11225" y="4416"/>
                    <a:pt x="11214" y="4394"/>
                    <a:pt x="11200" y="4372"/>
                  </a:cubicBezTo>
                  <a:cubicBezTo>
                    <a:pt x="11187" y="4350"/>
                    <a:pt x="11177" y="4327"/>
                    <a:pt x="11163" y="4306"/>
                  </a:cubicBezTo>
                  <a:cubicBezTo>
                    <a:pt x="11150" y="4284"/>
                    <a:pt x="11139" y="4260"/>
                    <a:pt x="11125" y="4238"/>
                  </a:cubicBezTo>
                  <a:cubicBezTo>
                    <a:pt x="11112" y="4217"/>
                    <a:pt x="11102" y="4193"/>
                    <a:pt x="11088" y="4172"/>
                  </a:cubicBezTo>
                  <a:cubicBezTo>
                    <a:pt x="11075" y="4148"/>
                    <a:pt x="11054" y="4131"/>
                    <a:pt x="11042" y="4110"/>
                  </a:cubicBezTo>
                  <a:cubicBezTo>
                    <a:pt x="11028" y="4088"/>
                    <a:pt x="11018" y="4063"/>
                    <a:pt x="11005" y="4041"/>
                  </a:cubicBezTo>
                  <a:cubicBezTo>
                    <a:pt x="10991" y="4019"/>
                    <a:pt x="10968" y="4004"/>
                    <a:pt x="10954" y="3982"/>
                  </a:cubicBezTo>
                  <a:cubicBezTo>
                    <a:pt x="10940" y="3961"/>
                    <a:pt x="10930" y="3937"/>
                    <a:pt x="10916" y="3916"/>
                  </a:cubicBezTo>
                  <a:cubicBezTo>
                    <a:pt x="10902" y="3894"/>
                    <a:pt x="10890" y="3872"/>
                    <a:pt x="10877" y="3851"/>
                  </a:cubicBezTo>
                  <a:cubicBezTo>
                    <a:pt x="10863" y="3829"/>
                    <a:pt x="10852" y="3806"/>
                    <a:pt x="10838" y="3784"/>
                  </a:cubicBezTo>
                  <a:cubicBezTo>
                    <a:pt x="10823" y="3763"/>
                    <a:pt x="10808" y="3743"/>
                    <a:pt x="10793" y="3722"/>
                  </a:cubicBezTo>
                  <a:cubicBezTo>
                    <a:pt x="10780" y="3701"/>
                    <a:pt x="10765" y="3680"/>
                    <a:pt x="10750" y="3659"/>
                  </a:cubicBezTo>
                  <a:cubicBezTo>
                    <a:pt x="10737" y="3637"/>
                    <a:pt x="10726" y="3615"/>
                    <a:pt x="10711" y="3593"/>
                  </a:cubicBezTo>
                  <a:cubicBezTo>
                    <a:pt x="10696" y="3572"/>
                    <a:pt x="10677" y="3553"/>
                    <a:pt x="10662" y="3532"/>
                  </a:cubicBezTo>
                  <a:cubicBezTo>
                    <a:pt x="10647" y="3511"/>
                    <a:pt x="10626" y="3495"/>
                    <a:pt x="10611" y="3476"/>
                  </a:cubicBezTo>
                  <a:cubicBezTo>
                    <a:pt x="10597" y="3454"/>
                    <a:pt x="10587" y="3429"/>
                    <a:pt x="10572" y="3408"/>
                  </a:cubicBezTo>
                  <a:cubicBezTo>
                    <a:pt x="10557" y="3388"/>
                    <a:pt x="10545" y="3365"/>
                    <a:pt x="10530" y="3345"/>
                  </a:cubicBezTo>
                  <a:cubicBezTo>
                    <a:pt x="10515" y="3326"/>
                    <a:pt x="10492" y="3311"/>
                    <a:pt x="10476" y="3290"/>
                  </a:cubicBezTo>
                  <a:cubicBezTo>
                    <a:pt x="10460" y="3270"/>
                    <a:pt x="10445" y="3251"/>
                    <a:pt x="10429" y="3230"/>
                  </a:cubicBezTo>
                  <a:cubicBezTo>
                    <a:pt x="10413" y="3210"/>
                    <a:pt x="10401" y="3188"/>
                    <a:pt x="10385" y="3167"/>
                  </a:cubicBezTo>
                  <a:cubicBezTo>
                    <a:pt x="10369" y="3147"/>
                    <a:pt x="10357" y="3124"/>
                    <a:pt x="10341" y="3104"/>
                  </a:cubicBezTo>
                  <a:cubicBezTo>
                    <a:pt x="10325" y="3085"/>
                    <a:pt x="10308" y="3065"/>
                    <a:pt x="10292" y="3045"/>
                  </a:cubicBezTo>
                  <a:lnTo>
                    <a:pt x="10244" y="2985"/>
                  </a:lnTo>
                  <a:cubicBezTo>
                    <a:pt x="10228" y="2965"/>
                    <a:pt x="10207" y="2949"/>
                    <a:pt x="10191" y="2929"/>
                  </a:cubicBezTo>
                  <a:cubicBezTo>
                    <a:pt x="10175" y="2909"/>
                    <a:pt x="10154" y="2893"/>
                    <a:pt x="10138" y="2874"/>
                  </a:cubicBezTo>
                  <a:cubicBezTo>
                    <a:pt x="10120" y="2855"/>
                    <a:pt x="10112" y="2829"/>
                    <a:pt x="10095" y="2809"/>
                  </a:cubicBezTo>
                  <a:cubicBezTo>
                    <a:pt x="10078" y="2791"/>
                    <a:pt x="10062" y="2771"/>
                    <a:pt x="10043" y="2753"/>
                  </a:cubicBezTo>
                  <a:cubicBezTo>
                    <a:pt x="10026" y="2732"/>
                    <a:pt x="10001" y="2722"/>
                    <a:pt x="9983" y="2702"/>
                  </a:cubicBezTo>
                  <a:cubicBezTo>
                    <a:pt x="9966" y="2683"/>
                    <a:pt x="9949" y="2665"/>
                    <a:pt x="9931" y="2647"/>
                  </a:cubicBezTo>
                  <a:cubicBezTo>
                    <a:pt x="9914" y="2627"/>
                    <a:pt x="9899" y="2606"/>
                    <a:pt x="9882" y="2588"/>
                  </a:cubicBezTo>
                  <a:cubicBezTo>
                    <a:pt x="9864" y="2568"/>
                    <a:pt x="9851" y="2547"/>
                    <a:pt x="9833" y="2529"/>
                  </a:cubicBezTo>
                  <a:cubicBezTo>
                    <a:pt x="9816" y="2510"/>
                    <a:pt x="9797" y="2492"/>
                    <a:pt x="9780" y="2474"/>
                  </a:cubicBezTo>
                  <a:cubicBezTo>
                    <a:pt x="9762" y="2455"/>
                    <a:pt x="9743" y="2438"/>
                    <a:pt x="9726" y="2418"/>
                  </a:cubicBezTo>
                  <a:cubicBezTo>
                    <a:pt x="9708" y="2401"/>
                    <a:pt x="9690" y="2381"/>
                    <a:pt x="9673" y="2364"/>
                  </a:cubicBezTo>
                  <a:cubicBezTo>
                    <a:pt x="9656" y="2346"/>
                    <a:pt x="9641" y="2324"/>
                    <a:pt x="9622" y="2306"/>
                  </a:cubicBezTo>
                  <a:cubicBezTo>
                    <a:pt x="9604" y="2288"/>
                    <a:pt x="9582" y="2274"/>
                    <a:pt x="9563" y="2257"/>
                  </a:cubicBezTo>
                  <a:cubicBezTo>
                    <a:pt x="9545" y="2240"/>
                    <a:pt x="9523" y="2226"/>
                    <a:pt x="9505" y="2209"/>
                  </a:cubicBezTo>
                  <a:cubicBezTo>
                    <a:pt x="9485" y="2190"/>
                    <a:pt x="9467" y="2174"/>
                    <a:pt x="9448" y="2156"/>
                  </a:cubicBezTo>
                  <a:cubicBezTo>
                    <a:pt x="9430" y="2139"/>
                    <a:pt x="9411" y="2121"/>
                    <a:pt x="9393" y="2102"/>
                  </a:cubicBezTo>
                  <a:lnTo>
                    <a:pt x="9336" y="2051"/>
                  </a:lnTo>
                  <a:cubicBezTo>
                    <a:pt x="9317" y="2033"/>
                    <a:pt x="9302" y="2011"/>
                    <a:pt x="9283" y="1994"/>
                  </a:cubicBezTo>
                  <a:cubicBezTo>
                    <a:pt x="9265" y="1977"/>
                    <a:pt x="9240" y="1966"/>
                    <a:pt x="9222" y="1949"/>
                  </a:cubicBezTo>
                  <a:cubicBezTo>
                    <a:pt x="9203" y="1933"/>
                    <a:pt x="9190" y="1908"/>
                    <a:pt x="9170" y="1891"/>
                  </a:cubicBezTo>
                  <a:cubicBezTo>
                    <a:pt x="9152" y="1875"/>
                    <a:pt x="9125" y="1867"/>
                    <a:pt x="9105" y="1851"/>
                  </a:cubicBezTo>
                  <a:cubicBezTo>
                    <a:pt x="9085" y="1835"/>
                    <a:pt x="9069" y="1815"/>
                    <a:pt x="9049" y="1799"/>
                  </a:cubicBezTo>
                  <a:cubicBezTo>
                    <a:pt x="9029" y="1783"/>
                    <a:pt x="9015" y="1759"/>
                    <a:pt x="8996" y="1743"/>
                  </a:cubicBezTo>
                  <a:cubicBezTo>
                    <a:pt x="8975" y="1727"/>
                    <a:pt x="8953" y="1715"/>
                    <a:pt x="8933" y="1699"/>
                  </a:cubicBezTo>
                  <a:cubicBezTo>
                    <a:pt x="8912" y="1684"/>
                    <a:pt x="8892" y="1668"/>
                    <a:pt x="8873" y="1652"/>
                  </a:cubicBezTo>
                  <a:cubicBezTo>
                    <a:pt x="8852" y="1635"/>
                    <a:pt x="8832" y="1620"/>
                    <a:pt x="8812" y="1604"/>
                  </a:cubicBezTo>
                  <a:cubicBezTo>
                    <a:pt x="8792" y="1588"/>
                    <a:pt x="8773" y="1570"/>
                    <a:pt x="8753" y="1555"/>
                  </a:cubicBezTo>
                  <a:cubicBezTo>
                    <a:pt x="8733" y="1540"/>
                    <a:pt x="8704" y="1534"/>
                    <a:pt x="8685" y="1519"/>
                  </a:cubicBezTo>
                  <a:cubicBezTo>
                    <a:pt x="8664" y="1505"/>
                    <a:pt x="8650" y="1479"/>
                    <a:pt x="8629" y="1464"/>
                  </a:cubicBezTo>
                  <a:cubicBezTo>
                    <a:pt x="8608" y="1448"/>
                    <a:pt x="8586" y="1437"/>
                    <a:pt x="8564" y="1422"/>
                  </a:cubicBezTo>
                  <a:cubicBezTo>
                    <a:pt x="8544" y="1408"/>
                    <a:pt x="8519" y="1400"/>
                    <a:pt x="8498" y="1385"/>
                  </a:cubicBezTo>
                  <a:cubicBezTo>
                    <a:pt x="8477" y="1371"/>
                    <a:pt x="8463" y="1345"/>
                    <a:pt x="8442" y="1330"/>
                  </a:cubicBezTo>
                  <a:cubicBezTo>
                    <a:pt x="8421" y="1315"/>
                    <a:pt x="8398" y="1304"/>
                    <a:pt x="8377" y="1291"/>
                  </a:cubicBezTo>
                  <a:cubicBezTo>
                    <a:pt x="8355" y="1276"/>
                    <a:pt x="8334" y="1261"/>
                    <a:pt x="8312" y="1248"/>
                  </a:cubicBezTo>
                  <a:cubicBezTo>
                    <a:pt x="8291" y="1234"/>
                    <a:pt x="8269" y="1221"/>
                    <a:pt x="8247" y="1207"/>
                  </a:cubicBezTo>
                  <a:cubicBezTo>
                    <a:pt x="8226" y="1192"/>
                    <a:pt x="8205" y="1176"/>
                    <a:pt x="8184" y="1163"/>
                  </a:cubicBezTo>
                  <a:cubicBezTo>
                    <a:pt x="8162" y="1149"/>
                    <a:pt x="8136" y="1144"/>
                    <a:pt x="8114" y="1131"/>
                  </a:cubicBezTo>
                  <a:cubicBezTo>
                    <a:pt x="8093" y="1117"/>
                    <a:pt x="8077" y="1093"/>
                    <a:pt x="8055" y="1080"/>
                  </a:cubicBezTo>
                  <a:cubicBezTo>
                    <a:pt x="8034" y="1067"/>
                    <a:pt x="8007" y="1060"/>
                    <a:pt x="7986" y="1046"/>
                  </a:cubicBezTo>
                  <a:cubicBezTo>
                    <a:pt x="7964" y="1035"/>
                    <a:pt x="7938" y="1028"/>
                    <a:pt x="7916" y="1014"/>
                  </a:cubicBezTo>
                  <a:cubicBezTo>
                    <a:pt x="7895" y="1001"/>
                    <a:pt x="7874" y="985"/>
                    <a:pt x="7852" y="972"/>
                  </a:cubicBezTo>
                  <a:cubicBezTo>
                    <a:pt x="7829" y="960"/>
                    <a:pt x="7807" y="949"/>
                    <a:pt x="7783" y="937"/>
                  </a:cubicBezTo>
                  <a:cubicBezTo>
                    <a:pt x="7761" y="924"/>
                    <a:pt x="7745" y="902"/>
                    <a:pt x="7722" y="890"/>
                  </a:cubicBezTo>
                  <a:cubicBezTo>
                    <a:pt x="7700" y="878"/>
                    <a:pt x="7673" y="875"/>
                    <a:pt x="7649" y="863"/>
                  </a:cubicBezTo>
                  <a:cubicBezTo>
                    <a:pt x="7627" y="851"/>
                    <a:pt x="7607" y="833"/>
                    <a:pt x="7584" y="821"/>
                  </a:cubicBezTo>
                  <a:cubicBezTo>
                    <a:pt x="7562" y="810"/>
                    <a:pt x="7539" y="799"/>
                    <a:pt x="7516" y="787"/>
                  </a:cubicBezTo>
                  <a:cubicBezTo>
                    <a:pt x="7493" y="774"/>
                    <a:pt x="7469" y="764"/>
                    <a:pt x="7446" y="753"/>
                  </a:cubicBezTo>
                  <a:cubicBezTo>
                    <a:pt x="7423" y="741"/>
                    <a:pt x="7397" y="737"/>
                    <a:pt x="7374" y="726"/>
                  </a:cubicBezTo>
                  <a:cubicBezTo>
                    <a:pt x="7349" y="714"/>
                    <a:pt x="7327" y="704"/>
                    <a:pt x="7304" y="693"/>
                  </a:cubicBezTo>
                  <a:cubicBezTo>
                    <a:pt x="7282" y="681"/>
                    <a:pt x="7261" y="666"/>
                    <a:pt x="7237" y="655"/>
                  </a:cubicBezTo>
                  <a:cubicBezTo>
                    <a:pt x="7215" y="645"/>
                    <a:pt x="7189" y="638"/>
                    <a:pt x="7166" y="628"/>
                  </a:cubicBezTo>
                  <a:cubicBezTo>
                    <a:pt x="7143" y="617"/>
                    <a:pt x="7119" y="608"/>
                    <a:pt x="7096" y="598"/>
                  </a:cubicBezTo>
                  <a:cubicBezTo>
                    <a:pt x="7071" y="589"/>
                    <a:pt x="7048" y="578"/>
                    <a:pt x="7025" y="569"/>
                  </a:cubicBezTo>
                  <a:cubicBezTo>
                    <a:pt x="7001" y="559"/>
                    <a:pt x="6983" y="538"/>
                    <a:pt x="6959" y="528"/>
                  </a:cubicBezTo>
                  <a:cubicBezTo>
                    <a:pt x="6936" y="519"/>
                    <a:pt x="6908" y="520"/>
                    <a:pt x="6884" y="511"/>
                  </a:cubicBezTo>
                  <a:cubicBezTo>
                    <a:pt x="6860" y="501"/>
                    <a:pt x="6840" y="485"/>
                    <a:pt x="6816" y="477"/>
                  </a:cubicBezTo>
                  <a:cubicBezTo>
                    <a:pt x="6792" y="467"/>
                    <a:pt x="6766" y="466"/>
                    <a:pt x="6742" y="456"/>
                  </a:cubicBezTo>
                  <a:cubicBezTo>
                    <a:pt x="6718" y="447"/>
                    <a:pt x="6696" y="430"/>
                    <a:pt x="6673" y="423"/>
                  </a:cubicBezTo>
                  <a:cubicBezTo>
                    <a:pt x="6648" y="414"/>
                    <a:pt x="6621" y="413"/>
                    <a:pt x="6598" y="405"/>
                  </a:cubicBezTo>
                  <a:cubicBezTo>
                    <a:pt x="6573" y="397"/>
                    <a:pt x="6551" y="381"/>
                    <a:pt x="6528" y="373"/>
                  </a:cubicBezTo>
                  <a:cubicBezTo>
                    <a:pt x="6503" y="365"/>
                    <a:pt x="6479" y="361"/>
                    <a:pt x="6454" y="353"/>
                  </a:cubicBezTo>
                  <a:cubicBezTo>
                    <a:pt x="6430" y="345"/>
                    <a:pt x="6405" y="343"/>
                    <a:pt x="6380" y="334"/>
                  </a:cubicBezTo>
                  <a:cubicBezTo>
                    <a:pt x="6357" y="328"/>
                    <a:pt x="6331" y="319"/>
                    <a:pt x="6307" y="313"/>
                  </a:cubicBezTo>
                  <a:cubicBezTo>
                    <a:pt x="6283" y="306"/>
                    <a:pt x="6257" y="300"/>
                    <a:pt x="6233" y="292"/>
                  </a:cubicBezTo>
                  <a:cubicBezTo>
                    <a:pt x="6209" y="286"/>
                    <a:pt x="6187" y="265"/>
                    <a:pt x="6164" y="259"/>
                  </a:cubicBezTo>
                  <a:cubicBezTo>
                    <a:pt x="6138" y="253"/>
                    <a:pt x="6112" y="247"/>
                    <a:pt x="6089" y="241"/>
                  </a:cubicBezTo>
                  <a:cubicBezTo>
                    <a:pt x="6064" y="233"/>
                    <a:pt x="6036" y="238"/>
                    <a:pt x="6013" y="231"/>
                  </a:cubicBezTo>
                  <a:cubicBezTo>
                    <a:pt x="5988" y="225"/>
                    <a:pt x="5966" y="212"/>
                    <a:pt x="5940" y="206"/>
                  </a:cubicBezTo>
                  <a:cubicBezTo>
                    <a:pt x="5914" y="200"/>
                    <a:pt x="5890" y="199"/>
                    <a:pt x="5864" y="194"/>
                  </a:cubicBezTo>
                  <a:cubicBezTo>
                    <a:pt x="5839" y="187"/>
                    <a:pt x="5816" y="179"/>
                    <a:pt x="5790" y="173"/>
                  </a:cubicBezTo>
                  <a:cubicBezTo>
                    <a:pt x="5764" y="167"/>
                    <a:pt x="5742" y="156"/>
                    <a:pt x="5716" y="151"/>
                  </a:cubicBezTo>
                  <a:cubicBezTo>
                    <a:pt x="5704" y="148"/>
                    <a:pt x="5691" y="148"/>
                    <a:pt x="5678" y="148"/>
                  </a:cubicBezTo>
                  <a:cubicBezTo>
                    <a:pt x="5665" y="148"/>
                    <a:pt x="5652" y="148"/>
                    <a:pt x="5639" y="146"/>
                  </a:cubicBezTo>
                  <a:cubicBezTo>
                    <a:pt x="5613" y="140"/>
                    <a:pt x="5591" y="128"/>
                    <a:pt x="5565" y="123"/>
                  </a:cubicBezTo>
                  <a:cubicBezTo>
                    <a:pt x="5539" y="119"/>
                    <a:pt x="5515" y="116"/>
                    <a:pt x="5489" y="112"/>
                  </a:cubicBezTo>
                  <a:cubicBezTo>
                    <a:pt x="5463" y="108"/>
                    <a:pt x="5440" y="98"/>
                    <a:pt x="5414" y="94"/>
                  </a:cubicBezTo>
                  <a:cubicBezTo>
                    <a:pt x="5388" y="91"/>
                    <a:pt x="5363" y="89"/>
                    <a:pt x="5338" y="86"/>
                  </a:cubicBezTo>
                  <a:cubicBezTo>
                    <a:pt x="5332" y="85"/>
                    <a:pt x="5326" y="84"/>
                    <a:pt x="5320" y="84"/>
                  </a:cubicBezTo>
                  <a:cubicBezTo>
                    <a:pt x="5305" y="84"/>
                    <a:pt x="5289" y="86"/>
                    <a:pt x="5274" y="86"/>
                  </a:cubicBezTo>
                  <a:cubicBezTo>
                    <a:pt x="5269" y="86"/>
                    <a:pt x="5265" y="86"/>
                    <a:pt x="5260" y="86"/>
                  </a:cubicBezTo>
                  <a:cubicBezTo>
                    <a:pt x="5234" y="81"/>
                    <a:pt x="5210" y="71"/>
                    <a:pt x="5185" y="67"/>
                  </a:cubicBezTo>
                  <a:cubicBezTo>
                    <a:pt x="5159" y="64"/>
                    <a:pt x="5135" y="54"/>
                    <a:pt x="5110" y="51"/>
                  </a:cubicBezTo>
                  <a:cubicBezTo>
                    <a:pt x="5084" y="48"/>
                    <a:pt x="5059" y="48"/>
                    <a:pt x="5034" y="45"/>
                  </a:cubicBezTo>
                  <a:cubicBezTo>
                    <a:pt x="5021" y="44"/>
                    <a:pt x="5008" y="44"/>
                    <a:pt x="4995" y="44"/>
                  </a:cubicBezTo>
                  <a:cubicBezTo>
                    <a:pt x="4983" y="44"/>
                    <a:pt x="4970" y="44"/>
                    <a:pt x="4958" y="43"/>
                  </a:cubicBezTo>
                  <a:cubicBezTo>
                    <a:pt x="4932" y="39"/>
                    <a:pt x="4906" y="34"/>
                    <a:pt x="4881" y="32"/>
                  </a:cubicBezTo>
                  <a:cubicBezTo>
                    <a:pt x="4856" y="29"/>
                    <a:pt x="4830" y="22"/>
                    <a:pt x="4804" y="21"/>
                  </a:cubicBezTo>
                  <a:cubicBezTo>
                    <a:pt x="4801" y="21"/>
                    <a:pt x="4798" y="21"/>
                    <a:pt x="4795" y="21"/>
                  </a:cubicBezTo>
                  <a:cubicBezTo>
                    <a:pt x="4773" y="21"/>
                    <a:pt x="4751" y="29"/>
                    <a:pt x="4731" y="29"/>
                  </a:cubicBezTo>
                  <a:cubicBezTo>
                    <a:pt x="4730" y="29"/>
                    <a:pt x="4728" y="29"/>
                    <a:pt x="4727" y="29"/>
                  </a:cubicBezTo>
                  <a:lnTo>
                    <a:pt x="4650" y="24"/>
                  </a:lnTo>
                  <a:lnTo>
                    <a:pt x="4574" y="21"/>
                  </a:lnTo>
                  <a:cubicBezTo>
                    <a:pt x="4548" y="19"/>
                    <a:pt x="4524" y="14"/>
                    <a:pt x="4498" y="13"/>
                  </a:cubicBezTo>
                  <a:cubicBezTo>
                    <a:pt x="4472" y="13"/>
                    <a:pt x="4447" y="17"/>
                    <a:pt x="4422" y="17"/>
                  </a:cubicBezTo>
                  <a:cubicBezTo>
                    <a:pt x="4396" y="17"/>
                    <a:pt x="4371" y="1"/>
                    <a:pt x="4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3"/>
            <p:cNvSpPr/>
            <p:nvPr/>
          </p:nvSpPr>
          <p:spPr>
            <a:xfrm>
              <a:off x="4553675" y="3436650"/>
              <a:ext cx="87200" cy="114425"/>
            </a:xfrm>
            <a:custGeom>
              <a:rect b="b" l="l" r="r" t="t"/>
              <a:pathLst>
                <a:path extrusionOk="0" h="4577" w="3488">
                  <a:moveTo>
                    <a:pt x="1718" y="1"/>
                  </a:moveTo>
                  <a:cubicBezTo>
                    <a:pt x="1693" y="1"/>
                    <a:pt x="1668" y="12"/>
                    <a:pt x="1645" y="12"/>
                  </a:cubicBezTo>
                  <a:cubicBezTo>
                    <a:pt x="1619" y="12"/>
                    <a:pt x="1593" y="12"/>
                    <a:pt x="1567" y="13"/>
                  </a:cubicBezTo>
                  <a:cubicBezTo>
                    <a:pt x="1565" y="13"/>
                    <a:pt x="1562" y="13"/>
                    <a:pt x="1559" y="13"/>
                  </a:cubicBezTo>
                  <a:cubicBezTo>
                    <a:pt x="1541" y="13"/>
                    <a:pt x="1522" y="9"/>
                    <a:pt x="1503" y="9"/>
                  </a:cubicBezTo>
                  <a:cubicBezTo>
                    <a:pt x="1499" y="9"/>
                    <a:pt x="1494" y="9"/>
                    <a:pt x="1490" y="9"/>
                  </a:cubicBezTo>
                  <a:cubicBezTo>
                    <a:pt x="1465" y="12"/>
                    <a:pt x="1441" y="22"/>
                    <a:pt x="1415" y="27"/>
                  </a:cubicBezTo>
                  <a:cubicBezTo>
                    <a:pt x="1390" y="31"/>
                    <a:pt x="1364" y="33"/>
                    <a:pt x="1340" y="38"/>
                  </a:cubicBezTo>
                  <a:cubicBezTo>
                    <a:pt x="1315" y="44"/>
                    <a:pt x="1289" y="47"/>
                    <a:pt x="1265" y="53"/>
                  </a:cubicBezTo>
                  <a:cubicBezTo>
                    <a:pt x="1241" y="60"/>
                    <a:pt x="1219" y="76"/>
                    <a:pt x="1196" y="84"/>
                  </a:cubicBezTo>
                  <a:cubicBezTo>
                    <a:pt x="1171" y="93"/>
                    <a:pt x="1146" y="97"/>
                    <a:pt x="1123" y="108"/>
                  </a:cubicBezTo>
                  <a:cubicBezTo>
                    <a:pt x="1100" y="119"/>
                    <a:pt x="1078" y="130"/>
                    <a:pt x="1055" y="141"/>
                  </a:cubicBezTo>
                  <a:cubicBezTo>
                    <a:pt x="1032" y="152"/>
                    <a:pt x="1007" y="157"/>
                    <a:pt x="984" y="170"/>
                  </a:cubicBezTo>
                  <a:cubicBezTo>
                    <a:pt x="961" y="182"/>
                    <a:pt x="941" y="198"/>
                    <a:pt x="919" y="211"/>
                  </a:cubicBezTo>
                  <a:cubicBezTo>
                    <a:pt x="899" y="225"/>
                    <a:pt x="878" y="237"/>
                    <a:pt x="856" y="252"/>
                  </a:cubicBezTo>
                  <a:cubicBezTo>
                    <a:pt x="834" y="267"/>
                    <a:pt x="817" y="285"/>
                    <a:pt x="797" y="301"/>
                  </a:cubicBezTo>
                  <a:cubicBezTo>
                    <a:pt x="777" y="316"/>
                    <a:pt x="761" y="337"/>
                    <a:pt x="742" y="353"/>
                  </a:cubicBezTo>
                  <a:cubicBezTo>
                    <a:pt x="723" y="369"/>
                    <a:pt x="695" y="376"/>
                    <a:pt x="676" y="393"/>
                  </a:cubicBezTo>
                  <a:cubicBezTo>
                    <a:pt x="658" y="411"/>
                    <a:pt x="640" y="429"/>
                    <a:pt x="623" y="449"/>
                  </a:cubicBezTo>
                  <a:cubicBezTo>
                    <a:pt x="606" y="467"/>
                    <a:pt x="586" y="484"/>
                    <a:pt x="569" y="503"/>
                  </a:cubicBezTo>
                  <a:cubicBezTo>
                    <a:pt x="553" y="521"/>
                    <a:pt x="536" y="541"/>
                    <a:pt x="520" y="561"/>
                  </a:cubicBezTo>
                  <a:cubicBezTo>
                    <a:pt x="504" y="579"/>
                    <a:pt x="493" y="604"/>
                    <a:pt x="477" y="623"/>
                  </a:cubicBezTo>
                  <a:cubicBezTo>
                    <a:pt x="461" y="644"/>
                    <a:pt x="446" y="664"/>
                    <a:pt x="431" y="685"/>
                  </a:cubicBezTo>
                  <a:cubicBezTo>
                    <a:pt x="416" y="707"/>
                    <a:pt x="404" y="729"/>
                    <a:pt x="391" y="751"/>
                  </a:cubicBezTo>
                  <a:cubicBezTo>
                    <a:pt x="377" y="772"/>
                    <a:pt x="361" y="792"/>
                    <a:pt x="348" y="814"/>
                  </a:cubicBezTo>
                  <a:cubicBezTo>
                    <a:pt x="335" y="835"/>
                    <a:pt x="318" y="856"/>
                    <a:pt x="307" y="878"/>
                  </a:cubicBezTo>
                  <a:cubicBezTo>
                    <a:pt x="293" y="901"/>
                    <a:pt x="290" y="926"/>
                    <a:pt x="277" y="949"/>
                  </a:cubicBezTo>
                  <a:cubicBezTo>
                    <a:pt x="266" y="971"/>
                    <a:pt x="260" y="997"/>
                    <a:pt x="249" y="1020"/>
                  </a:cubicBezTo>
                  <a:cubicBezTo>
                    <a:pt x="238" y="1043"/>
                    <a:pt x="212" y="1059"/>
                    <a:pt x="204" y="1083"/>
                  </a:cubicBezTo>
                  <a:cubicBezTo>
                    <a:pt x="194" y="1105"/>
                    <a:pt x="193" y="1132"/>
                    <a:pt x="183" y="1157"/>
                  </a:cubicBezTo>
                  <a:cubicBezTo>
                    <a:pt x="174" y="1180"/>
                    <a:pt x="166" y="1205"/>
                    <a:pt x="158" y="1228"/>
                  </a:cubicBezTo>
                  <a:cubicBezTo>
                    <a:pt x="148" y="1253"/>
                    <a:pt x="134" y="1274"/>
                    <a:pt x="126" y="1298"/>
                  </a:cubicBezTo>
                  <a:cubicBezTo>
                    <a:pt x="118" y="1323"/>
                    <a:pt x="118" y="1349"/>
                    <a:pt x="111" y="1373"/>
                  </a:cubicBezTo>
                  <a:cubicBezTo>
                    <a:pt x="104" y="1399"/>
                    <a:pt x="91" y="1421"/>
                    <a:pt x="84" y="1446"/>
                  </a:cubicBezTo>
                  <a:cubicBezTo>
                    <a:pt x="79" y="1469"/>
                    <a:pt x="75" y="1495"/>
                    <a:pt x="70" y="1521"/>
                  </a:cubicBezTo>
                  <a:cubicBezTo>
                    <a:pt x="65" y="1547"/>
                    <a:pt x="60" y="1570"/>
                    <a:pt x="55" y="1596"/>
                  </a:cubicBezTo>
                  <a:cubicBezTo>
                    <a:pt x="50" y="1622"/>
                    <a:pt x="43" y="1645"/>
                    <a:pt x="39" y="1671"/>
                  </a:cubicBezTo>
                  <a:cubicBezTo>
                    <a:pt x="35" y="1696"/>
                    <a:pt x="38" y="1721"/>
                    <a:pt x="34" y="1747"/>
                  </a:cubicBezTo>
                  <a:cubicBezTo>
                    <a:pt x="29" y="1773"/>
                    <a:pt x="19" y="1796"/>
                    <a:pt x="16" y="1822"/>
                  </a:cubicBezTo>
                  <a:cubicBezTo>
                    <a:pt x="12" y="1848"/>
                    <a:pt x="16" y="1873"/>
                    <a:pt x="13" y="1898"/>
                  </a:cubicBezTo>
                  <a:cubicBezTo>
                    <a:pt x="11" y="1924"/>
                    <a:pt x="16" y="1949"/>
                    <a:pt x="14" y="1975"/>
                  </a:cubicBezTo>
                  <a:cubicBezTo>
                    <a:pt x="13" y="2001"/>
                    <a:pt x="2" y="2025"/>
                    <a:pt x="1" y="2051"/>
                  </a:cubicBezTo>
                  <a:cubicBezTo>
                    <a:pt x="0" y="2077"/>
                    <a:pt x="2" y="2102"/>
                    <a:pt x="2" y="2127"/>
                  </a:cubicBezTo>
                  <a:cubicBezTo>
                    <a:pt x="1" y="2153"/>
                    <a:pt x="1" y="2178"/>
                    <a:pt x="1" y="2204"/>
                  </a:cubicBezTo>
                  <a:cubicBezTo>
                    <a:pt x="2" y="2229"/>
                    <a:pt x="1" y="2255"/>
                    <a:pt x="2" y="2280"/>
                  </a:cubicBezTo>
                  <a:cubicBezTo>
                    <a:pt x="2" y="2306"/>
                    <a:pt x="7" y="2331"/>
                    <a:pt x="8" y="2356"/>
                  </a:cubicBezTo>
                  <a:cubicBezTo>
                    <a:pt x="11" y="2381"/>
                    <a:pt x="17" y="2406"/>
                    <a:pt x="20" y="2431"/>
                  </a:cubicBezTo>
                  <a:cubicBezTo>
                    <a:pt x="23" y="2456"/>
                    <a:pt x="16" y="2483"/>
                    <a:pt x="19" y="2507"/>
                  </a:cubicBezTo>
                  <a:cubicBezTo>
                    <a:pt x="22" y="2532"/>
                    <a:pt x="27" y="2558"/>
                    <a:pt x="30" y="2582"/>
                  </a:cubicBezTo>
                  <a:cubicBezTo>
                    <a:pt x="35" y="2608"/>
                    <a:pt x="38" y="2634"/>
                    <a:pt x="41" y="2659"/>
                  </a:cubicBezTo>
                  <a:cubicBezTo>
                    <a:pt x="45" y="2684"/>
                    <a:pt x="62" y="2708"/>
                    <a:pt x="68" y="2732"/>
                  </a:cubicBezTo>
                  <a:cubicBezTo>
                    <a:pt x="73" y="2758"/>
                    <a:pt x="73" y="2784"/>
                    <a:pt x="79" y="2809"/>
                  </a:cubicBezTo>
                  <a:cubicBezTo>
                    <a:pt x="84" y="2834"/>
                    <a:pt x="81" y="2863"/>
                    <a:pt x="87" y="2887"/>
                  </a:cubicBezTo>
                  <a:cubicBezTo>
                    <a:pt x="94" y="2912"/>
                    <a:pt x="110" y="2935"/>
                    <a:pt x="116" y="2959"/>
                  </a:cubicBezTo>
                  <a:cubicBezTo>
                    <a:pt x="124" y="2984"/>
                    <a:pt x="126" y="3010"/>
                    <a:pt x="134" y="3034"/>
                  </a:cubicBezTo>
                  <a:cubicBezTo>
                    <a:pt x="142" y="3059"/>
                    <a:pt x="150" y="3084"/>
                    <a:pt x="158" y="3107"/>
                  </a:cubicBezTo>
                  <a:cubicBezTo>
                    <a:pt x="166" y="3132"/>
                    <a:pt x="182" y="3153"/>
                    <a:pt x="191" y="3177"/>
                  </a:cubicBezTo>
                  <a:cubicBezTo>
                    <a:pt x="201" y="3201"/>
                    <a:pt x="198" y="3229"/>
                    <a:pt x="207" y="3254"/>
                  </a:cubicBezTo>
                  <a:cubicBezTo>
                    <a:pt x="217" y="3277"/>
                    <a:pt x="236" y="3298"/>
                    <a:pt x="247" y="3320"/>
                  </a:cubicBezTo>
                  <a:cubicBezTo>
                    <a:pt x="255" y="3345"/>
                    <a:pt x="261" y="3370"/>
                    <a:pt x="271" y="3393"/>
                  </a:cubicBezTo>
                  <a:cubicBezTo>
                    <a:pt x="282" y="3416"/>
                    <a:pt x="296" y="3437"/>
                    <a:pt x="308" y="3460"/>
                  </a:cubicBezTo>
                  <a:cubicBezTo>
                    <a:pt x="320" y="3484"/>
                    <a:pt x="329" y="3507"/>
                    <a:pt x="341" y="3529"/>
                  </a:cubicBezTo>
                  <a:cubicBezTo>
                    <a:pt x="354" y="3552"/>
                    <a:pt x="365" y="3576"/>
                    <a:pt x="377" y="3598"/>
                  </a:cubicBezTo>
                  <a:cubicBezTo>
                    <a:pt x="391" y="3619"/>
                    <a:pt x="404" y="3642"/>
                    <a:pt x="418" y="3663"/>
                  </a:cubicBezTo>
                  <a:cubicBezTo>
                    <a:pt x="431" y="3684"/>
                    <a:pt x="443" y="3707"/>
                    <a:pt x="458" y="3728"/>
                  </a:cubicBezTo>
                  <a:cubicBezTo>
                    <a:pt x="472" y="3750"/>
                    <a:pt x="494" y="3766"/>
                    <a:pt x="509" y="3786"/>
                  </a:cubicBezTo>
                  <a:cubicBezTo>
                    <a:pt x="523" y="3807"/>
                    <a:pt x="527" y="3836"/>
                    <a:pt x="543" y="3856"/>
                  </a:cubicBezTo>
                  <a:cubicBezTo>
                    <a:pt x="558" y="3877"/>
                    <a:pt x="576" y="3897"/>
                    <a:pt x="592" y="3916"/>
                  </a:cubicBezTo>
                  <a:cubicBezTo>
                    <a:pt x="609" y="3936"/>
                    <a:pt x="629" y="3952"/>
                    <a:pt x="646" y="3972"/>
                  </a:cubicBezTo>
                  <a:cubicBezTo>
                    <a:pt x="664" y="3990"/>
                    <a:pt x="684" y="4006"/>
                    <a:pt x="702" y="4025"/>
                  </a:cubicBezTo>
                  <a:cubicBezTo>
                    <a:pt x="720" y="4043"/>
                    <a:pt x="737" y="4060"/>
                    <a:pt x="757" y="4079"/>
                  </a:cubicBezTo>
                  <a:cubicBezTo>
                    <a:pt x="774" y="4097"/>
                    <a:pt x="790" y="4117"/>
                    <a:pt x="809" y="4134"/>
                  </a:cubicBezTo>
                  <a:cubicBezTo>
                    <a:pt x="827" y="4152"/>
                    <a:pt x="843" y="4172"/>
                    <a:pt x="864" y="4188"/>
                  </a:cubicBezTo>
                  <a:cubicBezTo>
                    <a:pt x="884" y="4204"/>
                    <a:pt x="906" y="4216"/>
                    <a:pt x="927" y="4232"/>
                  </a:cubicBezTo>
                  <a:cubicBezTo>
                    <a:pt x="946" y="4248"/>
                    <a:pt x="965" y="4267"/>
                    <a:pt x="986" y="4282"/>
                  </a:cubicBezTo>
                  <a:cubicBezTo>
                    <a:pt x="1005" y="4298"/>
                    <a:pt x="1030" y="4309"/>
                    <a:pt x="1051" y="4322"/>
                  </a:cubicBezTo>
                  <a:cubicBezTo>
                    <a:pt x="1073" y="4336"/>
                    <a:pt x="1095" y="4348"/>
                    <a:pt x="1116" y="4360"/>
                  </a:cubicBezTo>
                  <a:cubicBezTo>
                    <a:pt x="1138" y="4374"/>
                    <a:pt x="1155" y="4396"/>
                    <a:pt x="1179" y="4408"/>
                  </a:cubicBezTo>
                  <a:cubicBezTo>
                    <a:pt x="1200" y="4419"/>
                    <a:pt x="1229" y="4419"/>
                    <a:pt x="1251" y="4430"/>
                  </a:cubicBezTo>
                  <a:cubicBezTo>
                    <a:pt x="1275" y="4441"/>
                    <a:pt x="1296" y="4456"/>
                    <a:pt x="1320" y="4465"/>
                  </a:cubicBezTo>
                  <a:cubicBezTo>
                    <a:pt x="1345" y="4475"/>
                    <a:pt x="1367" y="4486"/>
                    <a:pt x="1391" y="4493"/>
                  </a:cubicBezTo>
                  <a:cubicBezTo>
                    <a:pt x="1415" y="4502"/>
                    <a:pt x="1442" y="4503"/>
                    <a:pt x="1466" y="4509"/>
                  </a:cubicBezTo>
                  <a:cubicBezTo>
                    <a:pt x="1491" y="4516"/>
                    <a:pt x="1513" y="4532"/>
                    <a:pt x="1538" y="4537"/>
                  </a:cubicBezTo>
                  <a:cubicBezTo>
                    <a:pt x="1564" y="4542"/>
                    <a:pt x="1588" y="4553"/>
                    <a:pt x="1613" y="4557"/>
                  </a:cubicBezTo>
                  <a:cubicBezTo>
                    <a:pt x="1639" y="4562"/>
                    <a:pt x="1664" y="4564"/>
                    <a:pt x="1689" y="4567"/>
                  </a:cubicBezTo>
                  <a:cubicBezTo>
                    <a:pt x="1714" y="4569"/>
                    <a:pt x="1741" y="4569"/>
                    <a:pt x="1766" y="4571"/>
                  </a:cubicBezTo>
                  <a:cubicBezTo>
                    <a:pt x="1791" y="4572"/>
                    <a:pt x="1817" y="4577"/>
                    <a:pt x="1843" y="4577"/>
                  </a:cubicBezTo>
                  <a:cubicBezTo>
                    <a:pt x="1868" y="4577"/>
                    <a:pt x="1893" y="4566"/>
                    <a:pt x="1919" y="4564"/>
                  </a:cubicBezTo>
                  <a:cubicBezTo>
                    <a:pt x="1922" y="4564"/>
                    <a:pt x="1925" y="4564"/>
                    <a:pt x="1928" y="4564"/>
                  </a:cubicBezTo>
                  <a:cubicBezTo>
                    <a:pt x="1943" y="4564"/>
                    <a:pt x="1959" y="4565"/>
                    <a:pt x="1974" y="4565"/>
                  </a:cubicBezTo>
                  <a:cubicBezTo>
                    <a:pt x="1982" y="4565"/>
                    <a:pt x="1989" y="4565"/>
                    <a:pt x="1996" y="4564"/>
                  </a:cubicBezTo>
                  <a:cubicBezTo>
                    <a:pt x="2022" y="4562"/>
                    <a:pt x="2046" y="4550"/>
                    <a:pt x="2071" y="4546"/>
                  </a:cubicBezTo>
                  <a:cubicBezTo>
                    <a:pt x="2097" y="4541"/>
                    <a:pt x="2122" y="4539"/>
                    <a:pt x="2146" y="4534"/>
                  </a:cubicBezTo>
                  <a:cubicBezTo>
                    <a:pt x="2171" y="4526"/>
                    <a:pt x="2196" y="4519"/>
                    <a:pt x="2220" y="4512"/>
                  </a:cubicBezTo>
                  <a:cubicBezTo>
                    <a:pt x="2244" y="4505"/>
                    <a:pt x="2271" y="4504"/>
                    <a:pt x="2295" y="4496"/>
                  </a:cubicBezTo>
                  <a:cubicBezTo>
                    <a:pt x="2319" y="4488"/>
                    <a:pt x="2344" y="4481"/>
                    <a:pt x="2368" y="4472"/>
                  </a:cubicBezTo>
                  <a:cubicBezTo>
                    <a:pt x="2390" y="4462"/>
                    <a:pt x="2411" y="4446"/>
                    <a:pt x="2434" y="4435"/>
                  </a:cubicBezTo>
                  <a:cubicBezTo>
                    <a:pt x="2456" y="4425"/>
                    <a:pt x="2477" y="4409"/>
                    <a:pt x="2499" y="4397"/>
                  </a:cubicBezTo>
                  <a:cubicBezTo>
                    <a:pt x="2523" y="4384"/>
                    <a:pt x="2545" y="4373"/>
                    <a:pt x="2567" y="4359"/>
                  </a:cubicBezTo>
                  <a:cubicBezTo>
                    <a:pt x="2588" y="4346"/>
                    <a:pt x="2605" y="4327"/>
                    <a:pt x="2627" y="4312"/>
                  </a:cubicBezTo>
                  <a:cubicBezTo>
                    <a:pt x="2647" y="4299"/>
                    <a:pt x="2668" y="4285"/>
                    <a:pt x="2689" y="4269"/>
                  </a:cubicBezTo>
                  <a:cubicBezTo>
                    <a:pt x="2708" y="4253"/>
                    <a:pt x="2732" y="4240"/>
                    <a:pt x="2750" y="4224"/>
                  </a:cubicBezTo>
                  <a:cubicBezTo>
                    <a:pt x="2769" y="4208"/>
                    <a:pt x="2792" y="4194"/>
                    <a:pt x="2811" y="4177"/>
                  </a:cubicBezTo>
                  <a:cubicBezTo>
                    <a:pt x="2829" y="4161"/>
                    <a:pt x="2846" y="4143"/>
                    <a:pt x="2865" y="4124"/>
                  </a:cubicBezTo>
                  <a:cubicBezTo>
                    <a:pt x="2882" y="4105"/>
                    <a:pt x="2900" y="4087"/>
                    <a:pt x="2918" y="4069"/>
                  </a:cubicBezTo>
                  <a:cubicBezTo>
                    <a:pt x="2935" y="4050"/>
                    <a:pt x="2946" y="4026"/>
                    <a:pt x="2962" y="4006"/>
                  </a:cubicBezTo>
                  <a:cubicBezTo>
                    <a:pt x="2978" y="3985"/>
                    <a:pt x="2989" y="3963"/>
                    <a:pt x="3005" y="3943"/>
                  </a:cubicBezTo>
                  <a:cubicBezTo>
                    <a:pt x="3020" y="3923"/>
                    <a:pt x="3038" y="3905"/>
                    <a:pt x="3053" y="3884"/>
                  </a:cubicBezTo>
                  <a:cubicBezTo>
                    <a:pt x="3068" y="3864"/>
                    <a:pt x="3086" y="3845"/>
                    <a:pt x="3100" y="3824"/>
                  </a:cubicBezTo>
                  <a:cubicBezTo>
                    <a:pt x="3114" y="3802"/>
                    <a:pt x="3122" y="3777"/>
                    <a:pt x="3134" y="3755"/>
                  </a:cubicBezTo>
                  <a:cubicBezTo>
                    <a:pt x="3146" y="3734"/>
                    <a:pt x="3165" y="3716"/>
                    <a:pt x="3177" y="3693"/>
                  </a:cubicBezTo>
                  <a:cubicBezTo>
                    <a:pt x="3189" y="3672"/>
                    <a:pt x="3204" y="3650"/>
                    <a:pt x="3216" y="3627"/>
                  </a:cubicBezTo>
                  <a:cubicBezTo>
                    <a:pt x="3227" y="3604"/>
                    <a:pt x="3230" y="3577"/>
                    <a:pt x="3240" y="3555"/>
                  </a:cubicBezTo>
                  <a:cubicBezTo>
                    <a:pt x="3251" y="3532"/>
                    <a:pt x="3266" y="3511"/>
                    <a:pt x="3275" y="3486"/>
                  </a:cubicBezTo>
                  <a:cubicBezTo>
                    <a:pt x="3284" y="3463"/>
                    <a:pt x="3291" y="3438"/>
                    <a:pt x="3300" y="3415"/>
                  </a:cubicBezTo>
                  <a:cubicBezTo>
                    <a:pt x="3309" y="3390"/>
                    <a:pt x="3327" y="3370"/>
                    <a:pt x="3336" y="3346"/>
                  </a:cubicBezTo>
                  <a:cubicBezTo>
                    <a:pt x="3343" y="3321"/>
                    <a:pt x="3348" y="3297"/>
                    <a:pt x="3355" y="3272"/>
                  </a:cubicBezTo>
                  <a:cubicBezTo>
                    <a:pt x="3364" y="3249"/>
                    <a:pt x="3375" y="3224"/>
                    <a:pt x="3382" y="3200"/>
                  </a:cubicBezTo>
                  <a:cubicBezTo>
                    <a:pt x="3389" y="3175"/>
                    <a:pt x="3382" y="3147"/>
                    <a:pt x="3389" y="3122"/>
                  </a:cubicBezTo>
                  <a:cubicBezTo>
                    <a:pt x="3396" y="3096"/>
                    <a:pt x="3411" y="3075"/>
                    <a:pt x="3416" y="3050"/>
                  </a:cubicBezTo>
                  <a:cubicBezTo>
                    <a:pt x="3421" y="3026"/>
                    <a:pt x="3424" y="3000"/>
                    <a:pt x="3429" y="2975"/>
                  </a:cubicBezTo>
                  <a:cubicBezTo>
                    <a:pt x="3434" y="2950"/>
                    <a:pt x="3446" y="2927"/>
                    <a:pt x="3450" y="2901"/>
                  </a:cubicBezTo>
                  <a:cubicBezTo>
                    <a:pt x="3455" y="2876"/>
                    <a:pt x="3455" y="2850"/>
                    <a:pt x="3459" y="2825"/>
                  </a:cubicBezTo>
                  <a:cubicBezTo>
                    <a:pt x="3462" y="2801"/>
                    <a:pt x="3457" y="2774"/>
                    <a:pt x="3460" y="2748"/>
                  </a:cubicBezTo>
                  <a:cubicBezTo>
                    <a:pt x="3462" y="2724"/>
                    <a:pt x="3472" y="2699"/>
                    <a:pt x="3475" y="2673"/>
                  </a:cubicBezTo>
                  <a:cubicBezTo>
                    <a:pt x="3477" y="2649"/>
                    <a:pt x="3478" y="2623"/>
                    <a:pt x="3480" y="2597"/>
                  </a:cubicBezTo>
                  <a:cubicBezTo>
                    <a:pt x="3481" y="2572"/>
                    <a:pt x="3478" y="2547"/>
                    <a:pt x="3480" y="2521"/>
                  </a:cubicBezTo>
                  <a:cubicBezTo>
                    <a:pt x="3481" y="2496"/>
                    <a:pt x="3488" y="2470"/>
                    <a:pt x="3488" y="2445"/>
                  </a:cubicBezTo>
                  <a:lnTo>
                    <a:pt x="3488" y="2368"/>
                  </a:lnTo>
                  <a:cubicBezTo>
                    <a:pt x="3487" y="2343"/>
                    <a:pt x="3476" y="2318"/>
                    <a:pt x="3475" y="2292"/>
                  </a:cubicBezTo>
                  <a:cubicBezTo>
                    <a:pt x="3475" y="2266"/>
                    <a:pt x="3477" y="2242"/>
                    <a:pt x="3476" y="2216"/>
                  </a:cubicBezTo>
                  <a:cubicBezTo>
                    <a:pt x="3475" y="2190"/>
                    <a:pt x="3476" y="2165"/>
                    <a:pt x="3473" y="2140"/>
                  </a:cubicBezTo>
                  <a:cubicBezTo>
                    <a:pt x="3471" y="2114"/>
                    <a:pt x="3466" y="2089"/>
                    <a:pt x="3464" y="2063"/>
                  </a:cubicBezTo>
                  <a:cubicBezTo>
                    <a:pt x="3461" y="2037"/>
                    <a:pt x="3461" y="2012"/>
                    <a:pt x="3457" y="1987"/>
                  </a:cubicBezTo>
                  <a:cubicBezTo>
                    <a:pt x="3454" y="1961"/>
                    <a:pt x="3444" y="1936"/>
                    <a:pt x="3451" y="1913"/>
                  </a:cubicBezTo>
                  <a:cubicBezTo>
                    <a:pt x="3448" y="1887"/>
                    <a:pt x="3445" y="1863"/>
                    <a:pt x="3440" y="1837"/>
                  </a:cubicBezTo>
                  <a:cubicBezTo>
                    <a:pt x="3434" y="1811"/>
                    <a:pt x="3421" y="1789"/>
                    <a:pt x="3416" y="1763"/>
                  </a:cubicBezTo>
                  <a:cubicBezTo>
                    <a:pt x="3409" y="1739"/>
                    <a:pt x="3402" y="1714"/>
                    <a:pt x="3396" y="1689"/>
                  </a:cubicBezTo>
                  <a:cubicBezTo>
                    <a:pt x="3390" y="1664"/>
                    <a:pt x="3389" y="1638"/>
                    <a:pt x="3382" y="1613"/>
                  </a:cubicBezTo>
                  <a:cubicBezTo>
                    <a:pt x="3374" y="1589"/>
                    <a:pt x="3360" y="1566"/>
                    <a:pt x="3353" y="1542"/>
                  </a:cubicBezTo>
                  <a:cubicBezTo>
                    <a:pt x="3344" y="1517"/>
                    <a:pt x="3338" y="1493"/>
                    <a:pt x="3330" y="1468"/>
                  </a:cubicBezTo>
                  <a:cubicBezTo>
                    <a:pt x="3322" y="1445"/>
                    <a:pt x="3317" y="1419"/>
                    <a:pt x="3307" y="1394"/>
                  </a:cubicBezTo>
                  <a:cubicBezTo>
                    <a:pt x="3298" y="1371"/>
                    <a:pt x="3296" y="1344"/>
                    <a:pt x="3288" y="1319"/>
                  </a:cubicBezTo>
                  <a:cubicBezTo>
                    <a:pt x="3278" y="1296"/>
                    <a:pt x="3259" y="1276"/>
                    <a:pt x="3248" y="1253"/>
                  </a:cubicBezTo>
                  <a:cubicBezTo>
                    <a:pt x="3237" y="1231"/>
                    <a:pt x="3236" y="1202"/>
                    <a:pt x="3225" y="1179"/>
                  </a:cubicBezTo>
                  <a:cubicBezTo>
                    <a:pt x="3215" y="1156"/>
                    <a:pt x="3199" y="1135"/>
                    <a:pt x="3187" y="1113"/>
                  </a:cubicBezTo>
                  <a:cubicBezTo>
                    <a:pt x="3175" y="1089"/>
                    <a:pt x="3159" y="1070"/>
                    <a:pt x="3146" y="1046"/>
                  </a:cubicBezTo>
                  <a:cubicBezTo>
                    <a:pt x="3134" y="1024"/>
                    <a:pt x="3130" y="997"/>
                    <a:pt x="3117" y="976"/>
                  </a:cubicBezTo>
                  <a:cubicBezTo>
                    <a:pt x="3103" y="953"/>
                    <a:pt x="3092" y="931"/>
                    <a:pt x="3079" y="909"/>
                  </a:cubicBezTo>
                  <a:cubicBezTo>
                    <a:pt x="3065" y="888"/>
                    <a:pt x="3041" y="873"/>
                    <a:pt x="3026" y="851"/>
                  </a:cubicBezTo>
                  <a:cubicBezTo>
                    <a:pt x="3011" y="830"/>
                    <a:pt x="3004" y="804"/>
                    <a:pt x="2989" y="784"/>
                  </a:cubicBezTo>
                  <a:cubicBezTo>
                    <a:pt x="2974" y="765"/>
                    <a:pt x="2958" y="744"/>
                    <a:pt x="2942" y="724"/>
                  </a:cubicBezTo>
                  <a:cubicBezTo>
                    <a:pt x="2926" y="702"/>
                    <a:pt x="2916" y="679"/>
                    <a:pt x="2900" y="659"/>
                  </a:cubicBezTo>
                  <a:cubicBezTo>
                    <a:pt x="2884" y="638"/>
                    <a:pt x="2861" y="623"/>
                    <a:pt x="2844" y="605"/>
                  </a:cubicBezTo>
                  <a:cubicBezTo>
                    <a:pt x="2827" y="585"/>
                    <a:pt x="2809" y="568"/>
                    <a:pt x="2792" y="548"/>
                  </a:cubicBezTo>
                  <a:cubicBezTo>
                    <a:pt x="2775" y="530"/>
                    <a:pt x="2763" y="505"/>
                    <a:pt x="2743" y="488"/>
                  </a:cubicBezTo>
                  <a:cubicBezTo>
                    <a:pt x="2725" y="471"/>
                    <a:pt x="2702" y="457"/>
                    <a:pt x="2683" y="440"/>
                  </a:cubicBezTo>
                  <a:cubicBezTo>
                    <a:pt x="2664" y="423"/>
                    <a:pt x="2650" y="401"/>
                    <a:pt x="2630" y="385"/>
                  </a:cubicBezTo>
                  <a:lnTo>
                    <a:pt x="2570" y="337"/>
                  </a:lnTo>
                  <a:cubicBezTo>
                    <a:pt x="2549" y="322"/>
                    <a:pt x="2529" y="304"/>
                    <a:pt x="2509" y="289"/>
                  </a:cubicBezTo>
                  <a:cubicBezTo>
                    <a:pt x="2487" y="274"/>
                    <a:pt x="2464" y="263"/>
                    <a:pt x="2442" y="250"/>
                  </a:cubicBezTo>
                  <a:cubicBezTo>
                    <a:pt x="2421" y="237"/>
                    <a:pt x="2395" y="229"/>
                    <a:pt x="2374" y="215"/>
                  </a:cubicBezTo>
                  <a:cubicBezTo>
                    <a:pt x="2351" y="202"/>
                    <a:pt x="2330" y="189"/>
                    <a:pt x="2308" y="178"/>
                  </a:cubicBezTo>
                  <a:cubicBezTo>
                    <a:pt x="2284" y="167"/>
                    <a:pt x="2261" y="154"/>
                    <a:pt x="2239" y="143"/>
                  </a:cubicBezTo>
                  <a:cubicBezTo>
                    <a:pt x="2216" y="130"/>
                    <a:pt x="2192" y="124"/>
                    <a:pt x="2168" y="114"/>
                  </a:cubicBezTo>
                  <a:cubicBezTo>
                    <a:pt x="2144" y="104"/>
                    <a:pt x="2122" y="90"/>
                    <a:pt x="2099" y="81"/>
                  </a:cubicBezTo>
                  <a:cubicBezTo>
                    <a:pt x="2074" y="74"/>
                    <a:pt x="2050" y="61"/>
                    <a:pt x="2026" y="54"/>
                  </a:cubicBezTo>
                  <a:cubicBezTo>
                    <a:pt x="2000" y="47"/>
                    <a:pt x="1975" y="45"/>
                    <a:pt x="1950" y="39"/>
                  </a:cubicBezTo>
                  <a:cubicBezTo>
                    <a:pt x="1924" y="34"/>
                    <a:pt x="1900" y="27"/>
                    <a:pt x="1875" y="22"/>
                  </a:cubicBezTo>
                  <a:cubicBezTo>
                    <a:pt x="1849" y="17"/>
                    <a:pt x="1823" y="16"/>
                    <a:pt x="1798" y="13"/>
                  </a:cubicBezTo>
                  <a:cubicBezTo>
                    <a:pt x="1773" y="11"/>
                    <a:pt x="1747" y="2"/>
                    <a:pt x="1722" y="1"/>
                  </a:cubicBezTo>
                  <a:cubicBezTo>
                    <a:pt x="1720" y="1"/>
                    <a:pt x="1719" y="1"/>
                    <a:pt x="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3"/>
            <p:cNvSpPr/>
            <p:nvPr/>
          </p:nvSpPr>
          <p:spPr>
            <a:xfrm>
              <a:off x="4475325" y="3707075"/>
              <a:ext cx="310975" cy="179650"/>
            </a:xfrm>
            <a:custGeom>
              <a:rect b="b" l="l" r="r" t="t"/>
              <a:pathLst>
                <a:path extrusionOk="0" h="7186" w="12439">
                  <a:moveTo>
                    <a:pt x="12405" y="0"/>
                  </a:moveTo>
                  <a:cubicBezTo>
                    <a:pt x="12380" y="3"/>
                    <a:pt x="12353" y="7"/>
                    <a:pt x="12327" y="12"/>
                  </a:cubicBezTo>
                  <a:cubicBezTo>
                    <a:pt x="12303" y="16"/>
                    <a:pt x="12279" y="23"/>
                    <a:pt x="12252" y="27"/>
                  </a:cubicBezTo>
                  <a:cubicBezTo>
                    <a:pt x="12246" y="28"/>
                    <a:pt x="12239" y="28"/>
                    <a:pt x="12233" y="28"/>
                  </a:cubicBezTo>
                  <a:cubicBezTo>
                    <a:pt x="12222" y="28"/>
                    <a:pt x="12211" y="27"/>
                    <a:pt x="12200" y="27"/>
                  </a:cubicBezTo>
                  <a:cubicBezTo>
                    <a:pt x="12192" y="27"/>
                    <a:pt x="12184" y="28"/>
                    <a:pt x="12176" y="29"/>
                  </a:cubicBezTo>
                  <a:cubicBezTo>
                    <a:pt x="12152" y="32"/>
                    <a:pt x="12127" y="43"/>
                    <a:pt x="12101" y="46"/>
                  </a:cubicBezTo>
                  <a:cubicBezTo>
                    <a:pt x="12077" y="49"/>
                    <a:pt x="12051" y="60"/>
                    <a:pt x="12026" y="62"/>
                  </a:cubicBezTo>
                  <a:cubicBezTo>
                    <a:pt x="12002" y="65"/>
                    <a:pt x="11975" y="67"/>
                    <a:pt x="11950" y="70"/>
                  </a:cubicBezTo>
                  <a:cubicBezTo>
                    <a:pt x="11946" y="70"/>
                    <a:pt x="11942" y="70"/>
                    <a:pt x="11939" y="70"/>
                  </a:cubicBezTo>
                  <a:cubicBezTo>
                    <a:pt x="11919" y="70"/>
                    <a:pt x="11898" y="66"/>
                    <a:pt x="11878" y="66"/>
                  </a:cubicBezTo>
                  <a:cubicBezTo>
                    <a:pt x="11876" y="66"/>
                    <a:pt x="11874" y="66"/>
                    <a:pt x="11871" y="67"/>
                  </a:cubicBezTo>
                  <a:cubicBezTo>
                    <a:pt x="11847" y="70"/>
                    <a:pt x="11821" y="70"/>
                    <a:pt x="11795" y="72"/>
                  </a:cubicBezTo>
                  <a:cubicBezTo>
                    <a:pt x="11770" y="75"/>
                    <a:pt x="11746" y="86"/>
                    <a:pt x="11720" y="88"/>
                  </a:cubicBezTo>
                  <a:cubicBezTo>
                    <a:pt x="11714" y="89"/>
                    <a:pt x="11708" y="89"/>
                    <a:pt x="11702" y="89"/>
                  </a:cubicBezTo>
                  <a:cubicBezTo>
                    <a:pt x="11687" y="89"/>
                    <a:pt x="11673" y="87"/>
                    <a:pt x="11658" y="87"/>
                  </a:cubicBezTo>
                  <a:cubicBezTo>
                    <a:pt x="11653" y="87"/>
                    <a:pt x="11649" y="88"/>
                    <a:pt x="11644" y="88"/>
                  </a:cubicBezTo>
                  <a:cubicBezTo>
                    <a:pt x="11619" y="91"/>
                    <a:pt x="11593" y="94"/>
                    <a:pt x="11568" y="97"/>
                  </a:cubicBezTo>
                  <a:cubicBezTo>
                    <a:pt x="11543" y="98"/>
                    <a:pt x="11517" y="98"/>
                    <a:pt x="11491" y="100"/>
                  </a:cubicBezTo>
                  <a:cubicBezTo>
                    <a:pt x="11467" y="102"/>
                    <a:pt x="11441" y="108"/>
                    <a:pt x="11415" y="109"/>
                  </a:cubicBezTo>
                  <a:cubicBezTo>
                    <a:pt x="11389" y="110"/>
                    <a:pt x="11365" y="118"/>
                    <a:pt x="11339" y="120"/>
                  </a:cubicBezTo>
                  <a:cubicBezTo>
                    <a:pt x="11337" y="120"/>
                    <a:pt x="11334" y="120"/>
                    <a:pt x="11332" y="120"/>
                  </a:cubicBezTo>
                  <a:cubicBezTo>
                    <a:pt x="11315" y="120"/>
                    <a:pt x="11298" y="118"/>
                    <a:pt x="11281" y="118"/>
                  </a:cubicBezTo>
                  <a:cubicBezTo>
                    <a:pt x="11275" y="118"/>
                    <a:pt x="11269" y="118"/>
                    <a:pt x="11263" y="119"/>
                  </a:cubicBezTo>
                  <a:cubicBezTo>
                    <a:pt x="11237" y="120"/>
                    <a:pt x="11212" y="125"/>
                    <a:pt x="11186" y="127"/>
                  </a:cubicBezTo>
                  <a:cubicBezTo>
                    <a:pt x="11183" y="127"/>
                    <a:pt x="11180" y="127"/>
                    <a:pt x="11178" y="127"/>
                  </a:cubicBezTo>
                  <a:cubicBezTo>
                    <a:pt x="11157" y="127"/>
                    <a:pt x="11136" y="121"/>
                    <a:pt x="11114" y="121"/>
                  </a:cubicBezTo>
                  <a:cubicBezTo>
                    <a:pt x="11112" y="121"/>
                    <a:pt x="11110" y="121"/>
                    <a:pt x="11109" y="121"/>
                  </a:cubicBezTo>
                  <a:cubicBezTo>
                    <a:pt x="11083" y="123"/>
                    <a:pt x="11057" y="131"/>
                    <a:pt x="11033" y="132"/>
                  </a:cubicBezTo>
                  <a:cubicBezTo>
                    <a:pt x="11007" y="134"/>
                    <a:pt x="10981" y="134"/>
                    <a:pt x="10956" y="135"/>
                  </a:cubicBezTo>
                  <a:cubicBezTo>
                    <a:pt x="10931" y="136"/>
                    <a:pt x="10905" y="142"/>
                    <a:pt x="10880" y="143"/>
                  </a:cubicBezTo>
                  <a:lnTo>
                    <a:pt x="10804" y="147"/>
                  </a:lnTo>
                  <a:cubicBezTo>
                    <a:pt x="10798" y="147"/>
                    <a:pt x="10793" y="147"/>
                    <a:pt x="10787" y="147"/>
                  </a:cubicBezTo>
                  <a:cubicBezTo>
                    <a:pt x="10772" y="147"/>
                    <a:pt x="10758" y="147"/>
                    <a:pt x="10743" y="147"/>
                  </a:cubicBezTo>
                  <a:cubicBezTo>
                    <a:pt x="10738" y="147"/>
                    <a:pt x="10733" y="147"/>
                    <a:pt x="10728" y="147"/>
                  </a:cubicBezTo>
                  <a:cubicBezTo>
                    <a:pt x="10702" y="148"/>
                    <a:pt x="10676" y="151"/>
                    <a:pt x="10650" y="152"/>
                  </a:cubicBezTo>
                  <a:cubicBezTo>
                    <a:pt x="10638" y="153"/>
                    <a:pt x="10626" y="153"/>
                    <a:pt x="10613" y="153"/>
                  </a:cubicBezTo>
                  <a:cubicBezTo>
                    <a:pt x="10600" y="153"/>
                    <a:pt x="10587" y="153"/>
                    <a:pt x="10574" y="153"/>
                  </a:cubicBezTo>
                  <a:cubicBezTo>
                    <a:pt x="10549" y="155"/>
                    <a:pt x="10524" y="164"/>
                    <a:pt x="10498" y="164"/>
                  </a:cubicBezTo>
                  <a:cubicBezTo>
                    <a:pt x="10496" y="164"/>
                    <a:pt x="10494" y="164"/>
                    <a:pt x="10491" y="164"/>
                  </a:cubicBezTo>
                  <a:cubicBezTo>
                    <a:pt x="10469" y="164"/>
                    <a:pt x="10447" y="156"/>
                    <a:pt x="10426" y="156"/>
                  </a:cubicBezTo>
                  <a:cubicBezTo>
                    <a:pt x="10425" y="156"/>
                    <a:pt x="10423" y="156"/>
                    <a:pt x="10422" y="157"/>
                  </a:cubicBezTo>
                  <a:cubicBezTo>
                    <a:pt x="10397" y="158"/>
                    <a:pt x="10371" y="163"/>
                    <a:pt x="10345" y="164"/>
                  </a:cubicBezTo>
                  <a:cubicBezTo>
                    <a:pt x="10321" y="166"/>
                    <a:pt x="10295" y="169"/>
                    <a:pt x="10269" y="172"/>
                  </a:cubicBezTo>
                  <a:cubicBezTo>
                    <a:pt x="10267" y="172"/>
                    <a:pt x="10265" y="172"/>
                    <a:pt x="10263" y="172"/>
                  </a:cubicBezTo>
                  <a:cubicBezTo>
                    <a:pt x="10242" y="172"/>
                    <a:pt x="10221" y="167"/>
                    <a:pt x="10199" y="167"/>
                  </a:cubicBezTo>
                  <a:cubicBezTo>
                    <a:pt x="10197" y="167"/>
                    <a:pt x="10195" y="167"/>
                    <a:pt x="10193" y="167"/>
                  </a:cubicBezTo>
                  <a:cubicBezTo>
                    <a:pt x="10167" y="168"/>
                    <a:pt x="10142" y="182"/>
                    <a:pt x="10117" y="182"/>
                  </a:cubicBezTo>
                  <a:cubicBezTo>
                    <a:pt x="10116" y="182"/>
                    <a:pt x="10114" y="182"/>
                    <a:pt x="10113" y="182"/>
                  </a:cubicBezTo>
                  <a:cubicBezTo>
                    <a:pt x="10090" y="182"/>
                    <a:pt x="10067" y="175"/>
                    <a:pt x="10044" y="175"/>
                  </a:cubicBezTo>
                  <a:cubicBezTo>
                    <a:pt x="10043" y="175"/>
                    <a:pt x="10041" y="175"/>
                    <a:pt x="10040" y="175"/>
                  </a:cubicBezTo>
                  <a:cubicBezTo>
                    <a:pt x="10015" y="177"/>
                    <a:pt x="9990" y="188"/>
                    <a:pt x="9964" y="189"/>
                  </a:cubicBezTo>
                  <a:cubicBezTo>
                    <a:pt x="9963" y="189"/>
                    <a:pt x="9962" y="189"/>
                    <a:pt x="9960" y="189"/>
                  </a:cubicBezTo>
                  <a:cubicBezTo>
                    <a:pt x="9937" y="189"/>
                    <a:pt x="9915" y="179"/>
                    <a:pt x="9891" y="179"/>
                  </a:cubicBezTo>
                  <a:cubicBezTo>
                    <a:pt x="9890" y="179"/>
                    <a:pt x="9889" y="179"/>
                    <a:pt x="9888" y="179"/>
                  </a:cubicBezTo>
                  <a:cubicBezTo>
                    <a:pt x="9862" y="180"/>
                    <a:pt x="9838" y="195"/>
                    <a:pt x="9812" y="195"/>
                  </a:cubicBezTo>
                  <a:cubicBezTo>
                    <a:pt x="9811" y="195"/>
                    <a:pt x="9810" y="195"/>
                    <a:pt x="9809" y="195"/>
                  </a:cubicBezTo>
                  <a:cubicBezTo>
                    <a:pt x="9784" y="195"/>
                    <a:pt x="9759" y="183"/>
                    <a:pt x="9735" y="183"/>
                  </a:cubicBezTo>
                  <a:cubicBezTo>
                    <a:pt x="9709" y="184"/>
                    <a:pt x="9684" y="193"/>
                    <a:pt x="9659" y="193"/>
                  </a:cubicBezTo>
                  <a:cubicBezTo>
                    <a:pt x="9633" y="194"/>
                    <a:pt x="9607" y="200"/>
                    <a:pt x="9582" y="202"/>
                  </a:cubicBezTo>
                  <a:cubicBezTo>
                    <a:pt x="9557" y="204"/>
                    <a:pt x="9531" y="204"/>
                    <a:pt x="9505" y="204"/>
                  </a:cubicBezTo>
                  <a:cubicBezTo>
                    <a:pt x="9504" y="204"/>
                    <a:pt x="9504" y="204"/>
                    <a:pt x="9503" y="204"/>
                  </a:cubicBezTo>
                  <a:cubicBezTo>
                    <a:pt x="9479" y="204"/>
                    <a:pt x="9454" y="191"/>
                    <a:pt x="9429" y="191"/>
                  </a:cubicBezTo>
                  <a:cubicBezTo>
                    <a:pt x="9404" y="193"/>
                    <a:pt x="9379" y="200"/>
                    <a:pt x="9353" y="202"/>
                  </a:cubicBezTo>
                  <a:cubicBezTo>
                    <a:pt x="9328" y="204"/>
                    <a:pt x="9302" y="206"/>
                    <a:pt x="9277" y="206"/>
                  </a:cubicBezTo>
                  <a:cubicBezTo>
                    <a:pt x="9252" y="207"/>
                    <a:pt x="9226" y="207"/>
                    <a:pt x="9200" y="207"/>
                  </a:cubicBezTo>
                  <a:cubicBezTo>
                    <a:pt x="9198" y="207"/>
                    <a:pt x="9195" y="207"/>
                    <a:pt x="9193" y="207"/>
                  </a:cubicBezTo>
                  <a:cubicBezTo>
                    <a:pt x="9172" y="207"/>
                    <a:pt x="9150" y="200"/>
                    <a:pt x="9128" y="200"/>
                  </a:cubicBezTo>
                  <a:cubicBezTo>
                    <a:pt x="9127" y="200"/>
                    <a:pt x="9125" y="200"/>
                    <a:pt x="9124" y="200"/>
                  </a:cubicBezTo>
                  <a:cubicBezTo>
                    <a:pt x="9098" y="200"/>
                    <a:pt x="9074" y="206"/>
                    <a:pt x="9048" y="206"/>
                  </a:cubicBezTo>
                  <a:cubicBezTo>
                    <a:pt x="9022" y="206"/>
                    <a:pt x="8997" y="207"/>
                    <a:pt x="8972" y="207"/>
                  </a:cubicBezTo>
                  <a:cubicBezTo>
                    <a:pt x="8946" y="207"/>
                    <a:pt x="8921" y="210"/>
                    <a:pt x="8895" y="211"/>
                  </a:cubicBezTo>
                  <a:cubicBezTo>
                    <a:pt x="8870" y="211"/>
                    <a:pt x="8844" y="209"/>
                    <a:pt x="8819" y="209"/>
                  </a:cubicBezTo>
                  <a:cubicBezTo>
                    <a:pt x="8793" y="209"/>
                    <a:pt x="8768" y="220"/>
                    <a:pt x="8743" y="221"/>
                  </a:cubicBezTo>
                  <a:cubicBezTo>
                    <a:pt x="8717" y="221"/>
                    <a:pt x="8691" y="222"/>
                    <a:pt x="8667" y="222"/>
                  </a:cubicBezTo>
                  <a:cubicBezTo>
                    <a:pt x="8641" y="222"/>
                    <a:pt x="8615" y="222"/>
                    <a:pt x="8590" y="223"/>
                  </a:cubicBezTo>
                  <a:cubicBezTo>
                    <a:pt x="8565" y="223"/>
                    <a:pt x="8539" y="226"/>
                    <a:pt x="8514" y="227"/>
                  </a:cubicBezTo>
                  <a:cubicBezTo>
                    <a:pt x="8488" y="227"/>
                    <a:pt x="8463" y="214"/>
                    <a:pt x="8437" y="214"/>
                  </a:cubicBezTo>
                  <a:cubicBezTo>
                    <a:pt x="8412" y="214"/>
                    <a:pt x="8386" y="227"/>
                    <a:pt x="8361" y="227"/>
                  </a:cubicBezTo>
                  <a:cubicBezTo>
                    <a:pt x="8336" y="227"/>
                    <a:pt x="8310" y="228"/>
                    <a:pt x="8284" y="228"/>
                  </a:cubicBezTo>
                  <a:cubicBezTo>
                    <a:pt x="8260" y="228"/>
                    <a:pt x="8234" y="233"/>
                    <a:pt x="8208" y="233"/>
                  </a:cubicBezTo>
                  <a:cubicBezTo>
                    <a:pt x="8183" y="233"/>
                    <a:pt x="8158" y="221"/>
                    <a:pt x="8132" y="221"/>
                  </a:cubicBezTo>
                  <a:cubicBezTo>
                    <a:pt x="8106" y="221"/>
                    <a:pt x="8081" y="233"/>
                    <a:pt x="8056" y="233"/>
                  </a:cubicBezTo>
                  <a:cubicBezTo>
                    <a:pt x="8030" y="233"/>
                    <a:pt x="8005" y="237"/>
                    <a:pt x="7979" y="237"/>
                  </a:cubicBezTo>
                  <a:cubicBezTo>
                    <a:pt x="7954" y="237"/>
                    <a:pt x="7929" y="227"/>
                    <a:pt x="7903" y="227"/>
                  </a:cubicBezTo>
                  <a:cubicBezTo>
                    <a:pt x="7877" y="227"/>
                    <a:pt x="7853" y="238"/>
                    <a:pt x="7827" y="238"/>
                  </a:cubicBezTo>
                  <a:cubicBezTo>
                    <a:pt x="7801" y="238"/>
                    <a:pt x="7776" y="233"/>
                    <a:pt x="7751" y="233"/>
                  </a:cubicBezTo>
                  <a:cubicBezTo>
                    <a:pt x="7725" y="233"/>
                    <a:pt x="7699" y="228"/>
                    <a:pt x="7674" y="228"/>
                  </a:cubicBezTo>
                  <a:cubicBezTo>
                    <a:pt x="7649" y="228"/>
                    <a:pt x="7623" y="234"/>
                    <a:pt x="7598" y="234"/>
                  </a:cubicBezTo>
                  <a:cubicBezTo>
                    <a:pt x="7572" y="234"/>
                    <a:pt x="7547" y="226"/>
                    <a:pt x="7522" y="226"/>
                  </a:cubicBezTo>
                  <a:cubicBezTo>
                    <a:pt x="7496" y="226"/>
                    <a:pt x="7470" y="230"/>
                    <a:pt x="7446" y="230"/>
                  </a:cubicBezTo>
                  <a:cubicBezTo>
                    <a:pt x="7420" y="230"/>
                    <a:pt x="7394" y="228"/>
                    <a:pt x="7368" y="228"/>
                  </a:cubicBezTo>
                  <a:cubicBezTo>
                    <a:pt x="7344" y="228"/>
                    <a:pt x="7318" y="238"/>
                    <a:pt x="7292" y="238"/>
                  </a:cubicBezTo>
                  <a:cubicBezTo>
                    <a:pt x="7267" y="238"/>
                    <a:pt x="7242" y="239"/>
                    <a:pt x="7216" y="239"/>
                  </a:cubicBezTo>
                  <a:cubicBezTo>
                    <a:pt x="7191" y="239"/>
                    <a:pt x="7165" y="241"/>
                    <a:pt x="7140" y="241"/>
                  </a:cubicBezTo>
                  <a:cubicBezTo>
                    <a:pt x="7116" y="241"/>
                    <a:pt x="7092" y="234"/>
                    <a:pt x="7068" y="234"/>
                  </a:cubicBezTo>
                  <a:cubicBezTo>
                    <a:pt x="7066" y="234"/>
                    <a:pt x="7065" y="234"/>
                    <a:pt x="7063" y="234"/>
                  </a:cubicBezTo>
                  <a:cubicBezTo>
                    <a:pt x="7039" y="234"/>
                    <a:pt x="7013" y="244"/>
                    <a:pt x="6987" y="246"/>
                  </a:cubicBezTo>
                  <a:cubicBezTo>
                    <a:pt x="6961" y="246"/>
                    <a:pt x="6937" y="239"/>
                    <a:pt x="6911" y="239"/>
                  </a:cubicBezTo>
                  <a:cubicBezTo>
                    <a:pt x="6894" y="239"/>
                    <a:pt x="6877" y="239"/>
                    <a:pt x="6860" y="239"/>
                  </a:cubicBezTo>
                  <a:cubicBezTo>
                    <a:pt x="6852" y="239"/>
                    <a:pt x="6843" y="239"/>
                    <a:pt x="6835" y="239"/>
                  </a:cubicBezTo>
                  <a:cubicBezTo>
                    <a:pt x="6809" y="239"/>
                    <a:pt x="6784" y="241"/>
                    <a:pt x="6758" y="242"/>
                  </a:cubicBezTo>
                  <a:cubicBezTo>
                    <a:pt x="6733" y="242"/>
                    <a:pt x="6708" y="248"/>
                    <a:pt x="6682" y="248"/>
                  </a:cubicBezTo>
                  <a:cubicBezTo>
                    <a:pt x="6659" y="248"/>
                    <a:pt x="6637" y="244"/>
                    <a:pt x="6614" y="244"/>
                  </a:cubicBezTo>
                  <a:cubicBezTo>
                    <a:pt x="6612" y="244"/>
                    <a:pt x="6609" y="244"/>
                    <a:pt x="6606" y="244"/>
                  </a:cubicBezTo>
                  <a:cubicBezTo>
                    <a:pt x="6580" y="244"/>
                    <a:pt x="6554" y="249"/>
                    <a:pt x="6530" y="250"/>
                  </a:cubicBezTo>
                  <a:lnTo>
                    <a:pt x="6453" y="250"/>
                  </a:lnTo>
                  <a:cubicBezTo>
                    <a:pt x="6428" y="250"/>
                    <a:pt x="6402" y="250"/>
                    <a:pt x="6377" y="252"/>
                  </a:cubicBezTo>
                  <a:cubicBezTo>
                    <a:pt x="6351" y="252"/>
                    <a:pt x="6326" y="244"/>
                    <a:pt x="6301" y="244"/>
                  </a:cubicBezTo>
                  <a:cubicBezTo>
                    <a:pt x="6275" y="244"/>
                    <a:pt x="6249" y="246"/>
                    <a:pt x="6225" y="246"/>
                  </a:cubicBezTo>
                  <a:cubicBezTo>
                    <a:pt x="6199" y="246"/>
                    <a:pt x="6173" y="252"/>
                    <a:pt x="6147" y="252"/>
                  </a:cubicBezTo>
                  <a:cubicBezTo>
                    <a:pt x="6123" y="252"/>
                    <a:pt x="6097" y="255"/>
                    <a:pt x="6071" y="255"/>
                  </a:cubicBezTo>
                  <a:cubicBezTo>
                    <a:pt x="6047" y="255"/>
                    <a:pt x="6024" y="247"/>
                    <a:pt x="6000" y="247"/>
                  </a:cubicBezTo>
                  <a:cubicBezTo>
                    <a:pt x="5998" y="247"/>
                    <a:pt x="5997" y="247"/>
                    <a:pt x="5995" y="248"/>
                  </a:cubicBezTo>
                  <a:cubicBezTo>
                    <a:pt x="5970" y="248"/>
                    <a:pt x="5944" y="258"/>
                    <a:pt x="5919" y="258"/>
                  </a:cubicBezTo>
                  <a:lnTo>
                    <a:pt x="5842" y="258"/>
                  </a:lnTo>
                  <a:cubicBezTo>
                    <a:pt x="5817" y="258"/>
                    <a:pt x="5792" y="258"/>
                    <a:pt x="5766" y="259"/>
                  </a:cubicBezTo>
                  <a:cubicBezTo>
                    <a:pt x="5740" y="259"/>
                    <a:pt x="5716" y="246"/>
                    <a:pt x="5690" y="246"/>
                  </a:cubicBezTo>
                  <a:cubicBezTo>
                    <a:pt x="5664" y="246"/>
                    <a:pt x="5639" y="248"/>
                    <a:pt x="5614" y="249"/>
                  </a:cubicBezTo>
                  <a:cubicBezTo>
                    <a:pt x="5588" y="249"/>
                    <a:pt x="5563" y="253"/>
                    <a:pt x="5537" y="253"/>
                  </a:cubicBezTo>
                  <a:cubicBezTo>
                    <a:pt x="5514" y="253"/>
                    <a:pt x="5491" y="248"/>
                    <a:pt x="5468" y="248"/>
                  </a:cubicBezTo>
                  <a:cubicBezTo>
                    <a:pt x="5465" y="248"/>
                    <a:pt x="5463" y="249"/>
                    <a:pt x="5461" y="249"/>
                  </a:cubicBezTo>
                  <a:cubicBezTo>
                    <a:pt x="5435" y="249"/>
                    <a:pt x="5410" y="252"/>
                    <a:pt x="5385" y="252"/>
                  </a:cubicBezTo>
                  <a:cubicBezTo>
                    <a:pt x="5359" y="252"/>
                    <a:pt x="5333" y="249"/>
                    <a:pt x="5309" y="249"/>
                  </a:cubicBezTo>
                  <a:cubicBezTo>
                    <a:pt x="5283" y="249"/>
                    <a:pt x="5257" y="264"/>
                    <a:pt x="5232" y="264"/>
                  </a:cubicBezTo>
                  <a:cubicBezTo>
                    <a:pt x="5207" y="264"/>
                    <a:pt x="5181" y="259"/>
                    <a:pt x="5156" y="259"/>
                  </a:cubicBezTo>
                  <a:cubicBezTo>
                    <a:pt x="5130" y="259"/>
                    <a:pt x="5105" y="257"/>
                    <a:pt x="5079" y="257"/>
                  </a:cubicBezTo>
                  <a:cubicBezTo>
                    <a:pt x="5054" y="257"/>
                    <a:pt x="5028" y="252"/>
                    <a:pt x="5003" y="252"/>
                  </a:cubicBezTo>
                  <a:cubicBezTo>
                    <a:pt x="4978" y="252"/>
                    <a:pt x="4952" y="266"/>
                    <a:pt x="4926" y="266"/>
                  </a:cubicBezTo>
                  <a:cubicBezTo>
                    <a:pt x="4902" y="266"/>
                    <a:pt x="4876" y="264"/>
                    <a:pt x="4850" y="264"/>
                  </a:cubicBezTo>
                  <a:cubicBezTo>
                    <a:pt x="4825" y="264"/>
                    <a:pt x="4800" y="255"/>
                    <a:pt x="4774" y="255"/>
                  </a:cubicBezTo>
                  <a:lnTo>
                    <a:pt x="4698" y="255"/>
                  </a:lnTo>
                  <a:cubicBezTo>
                    <a:pt x="4672" y="255"/>
                    <a:pt x="4647" y="260"/>
                    <a:pt x="4621" y="260"/>
                  </a:cubicBezTo>
                  <a:cubicBezTo>
                    <a:pt x="4596" y="260"/>
                    <a:pt x="4571" y="266"/>
                    <a:pt x="4545" y="266"/>
                  </a:cubicBezTo>
                  <a:cubicBezTo>
                    <a:pt x="4519" y="266"/>
                    <a:pt x="4495" y="259"/>
                    <a:pt x="4469" y="259"/>
                  </a:cubicBezTo>
                  <a:cubicBezTo>
                    <a:pt x="4443" y="259"/>
                    <a:pt x="4418" y="264"/>
                    <a:pt x="4393" y="264"/>
                  </a:cubicBezTo>
                  <a:cubicBezTo>
                    <a:pt x="4367" y="264"/>
                    <a:pt x="4341" y="260"/>
                    <a:pt x="4316" y="260"/>
                  </a:cubicBezTo>
                  <a:cubicBezTo>
                    <a:pt x="4291" y="260"/>
                    <a:pt x="4265" y="264"/>
                    <a:pt x="4240" y="265"/>
                  </a:cubicBezTo>
                  <a:lnTo>
                    <a:pt x="4088" y="265"/>
                  </a:lnTo>
                  <a:cubicBezTo>
                    <a:pt x="4062" y="265"/>
                    <a:pt x="4036" y="258"/>
                    <a:pt x="4011" y="258"/>
                  </a:cubicBezTo>
                  <a:cubicBezTo>
                    <a:pt x="3986" y="258"/>
                    <a:pt x="3960" y="269"/>
                    <a:pt x="3934" y="269"/>
                  </a:cubicBezTo>
                  <a:cubicBezTo>
                    <a:pt x="3909" y="269"/>
                    <a:pt x="3884" y="255"/>
                    <a:pt x="3858" y="255"/>
                  </a:cubicBezTo>
                  <a:cubicBezTo>
                    <a:pt x="3833" y="255"/>
                    <a:pt x="3807" y="266"/>
                    <a:pt x="3782" y="266"/>
                  </a:cubicBezTo>
                  <a:cubicBezTo>
                    <a:pt x="3757" y="266"/>
                    <a:pt x="3731" y="263"/>
                    <a:pt x="3705" y="263"/>
                  </a:cubicBezTo>
                  <a:cubicBezTo>
                    <a:pt x="3681" y="263"/>
                    <a:pt x="3655" y="264"/>
                    <a:pt x="3629" y="264"/>
                  </a:cubicBezTo>
                  <a:cubicBezTo>
                    <a:pt x="3603" y="264"/>
                    <a:pt x="3579" y="260"/>
                    <a:pt x="3553" y="260"/>
                  </a:cubicBezTo>
                  <a:cubicBezTo>
                    <a:pt x="3527" y="260"/>
                    <a:pt x="3502" y="257"/>
                    <a:pt x="3477" y="257"/>
                  </a:cubicBezTo>
                  <a:cubicBezTo>
                    <a:pt x="3451" y="257"/>
                    <a:pt x="3426" y="260"/>
                    <a:pt x="3400" y="260"/>
                  </a:cubicBezTo>
                  <a:cubicBezTo>
                    <a:pt x="3375" y="260"/>
                    <a:pt x="3350" y="258"/>
                    <a:pt x="3324" y="258"/>
                  </a:cubicBezTo>
                  <a:cubicBezTo>
                    <a:pt x="3298" y="258"/>
                    <a:pt x="3274" y="266"/>
                    <a:pt x="3248" y="266"/>
                  </a:cubicBezTo>
                  <a:cubicBezTo>
                    <a:pt x="3222" y="266"/>
                    <a:pt x="3196" y="260"/>
                    <a:pt x="3172" y="260"/>
                  </a:cubicBezTo>
                  <a:cubicBezTo>
                    <a:pt x="3146" y="260"/>
                    <a:pt x="3120" y="265"/>
                    <a:pt x="3095" y="265"/>
                  </a:cubicBezTo>
                  <a:cubicBezTo>
                    <a:pt x="3070" y="265"/>
                    <a:pt x="3044" y="259"/>
                    <a:pt x="3019" y="259"/>
                  </a:cubicBezTo>
                  <a:cubicBezTo>
                    <a:pt x="2993" y="259"/>
                    <a:pt x="2968" y="269"/>
                    <a:pt x="2943" y="269"/>
                  </a:cubicBezTo>
                  <a:cubicBezTo>
                    <a:pt x="2917" y="269"/>
                    <a:pt x="2891" y="260"/>
                    <a:pt x="2867" y="260"/>
                  </a:cubicBezTo>
                  <a:cubicBezTo>
                    <a:pt x="2841" y="260"/>
                    <a:pt x="2815" y="257"/>
                    <a:pt x="2789" y="257"/>
                  </a:cubicBezTo>
                  <a:cubicBezTo>
                    <a:pt x="2765" y="257"/>
                    <a:pt x="2739" y="254"/>
                    <a:pt x="2713" y="254"/>
                  </a:cubicBezTo>
                  <a:cubicBezTo>
                    <a:pt x="2688" y="254"/>
                    <a:pt x="2663" y="255"/>
                    <a:pt x="2637" y="255"/>
                  </a:cubicBezTo>
                  <a:cubicBezTo>
                    <a:pt x="2612" y="255"/>
                    <a:pt x="2586" y="254"/>
                    <a:pt x="2561" y="254"/>
                  </a:cubicBezTo>
                  <a:cubicBezTo>
                    <a:pt x="2536" y="254"/>
                    <a:pt x="2510" y="268"/>
                    <a:pt x="2484" y="268"/>
                  </a:cubicBezTo>
                  <a:cubicBezTo>
                    <a:pt x="2460" y="268"/>
                    <a:pt x="2434" y="260"/>
                    <a:pt x="2408" y="260"/>
                  </a:cubicBezTo>
                  <a:cubicBezTo>
                    <a:pt x="2382" y="260"/>
                    <a:pt x="2358" y="258"/>
                    <a:pt x="2332" y="258"/>
                  </a:cubicBezTo>
                  <a:cubicBezTo>
                    <a:pt x="2306" y="258"/>
                    <a:pt x="2281" y="254"/>
                    <a:pt x="2256" y="254"/>
                  </a:cubicBezTo>
                  <a:cubicBezTo>
                    <a:pt x="2230" y="254"/>
                    <a:pt x="2205" y="268"/>
                    <a:pt x="2179" y="268"/>
                  </a:cubicBezTo>
                  <a:cubicBezTo>
                    <a:pt x="2154" y="268"/>
                    <a:pt x="2129" y="257"/>
                    <a:pt x="2103" y="257"/>
                  </a:cubicBezTo>
                  <a:cubicBezTo>
                    <a:pt x="2077" y="257"/>
                    <a:pt x="2052" y="266"/>
                    <a:pt x="2027" y="266"/>
                  </a:cubicBezTo>
                  <a:cubicBezTo>
                    <a:pt x="2001" y="266"/>
                    <a:pt x="1975" y="257"/>
                    <a:pt x="1951" y="257"/>
                  </a:cubicBezTo>
                  <a:cubicBezTo>
                    <a:pt x="1925" y="257"/>
                    <a:pt x="1899" y="268"/>
                    <a:pt x="1874" y="268"/>
                  </a:cubicBezTo>
                  <a:cubicBezTo>
                    <a:pt x="1849" y="268"/>
                    <a:pt x="1823" y="257"/>
                    <a:pt x="1798" y="257"/>
                  </a:cubicBezTo>
                  <a:cubicBezTo>
                    <a:pt x="1772" y="257"/>
                    <a:pt x="1747" y="254"/>
                    <a:pt x="1722" y="254"/>
                  </a:cubicBezTo>
                  <a:cubicBezTo>
                    <a:pt x="1696" y="254"/>
                    <a:pt x="1670" y="252"/>
                    <a:pt x="1645" y="252"/>
                  </a:cubicBezTo>
                  <a:cubicBezTo>
                    <a:pt x="1620" y="252"/>
                    <a:pt x="1594" y="254"/>
                    <a:pt x="1568" y="254"/>
                  </a:cubicBezTo>
                  <a:cubicBezTo>
                    <a:pt x="1544" y="254"/>
                    <a:pt x="1518" y="266"/>
                    <a:pt x="1492" y="266"/>
                  </a:cubicBezTo>
                  <a:cubicBezTo>
                    <a:pt x="1467" y="266"/>
                    <a:pt x="1442" y="250"/>
                    <a:pt x="1416" y="250"/>
                  </a:cubicBezTo>
                  <a:cubicBezTo>
                    <a:pt x="1391" y="250"/>
                    <a:pt x="1365" y="264"/>
                    <a:pt x="1340" y="264"/>
                  </a:cubicBezTo>
                  <a:cubicBezTo>
                    <a:pt x="1314" y="264"/>
                    <a:pt x="1289" y="260"/>
                    <a:pt x="1263" y="260"/>
                  </a:cubicBezTo>
                  <a:cubicBezTo>
                    <a:pt x="1238" y="260"/>
                    <a:pt x="1213" y="250"/>
                    <a:pt x="1187" y="250"/>
                  </a:cubicBezTo>
                  <a:cubicBezTo>
                    <a:pt x="1164" y="250"/>
                    <a:pt x="1141" y="254"/>
                    <a:pt x="1118" y="254"/>
                  </a:cubicBezTo>
                  <a:cubicBezTo>
                    <a:pt x="1116" y="254"/>
                    <a:pt x="1113" y="254"/>
                    <a:pt x="1111" y="254"/>
                  </a:cubicBezTo>
                  <a:cubicBezTo>
                    <a:pt x="1085" y="254"/>
                    <a:pt x="1060" y="255"/>
                    <a:pt x="1035" y="255"/>
                  </a:cubicBezTo>
                  <a:cubicBezTo>
                    <a:pt x="1009" y="255"/>
                    <a:pt x="984" y="254"/>
                    <a:pt x="958" y="254"/>
                  </a:cubicBezTo>
                  <a:cubicBezTo>
                    <a:pt x="933" y="254"/>
                    <a:pt x="907" y="250"/>
                    <a:pt x="882" y="249"/>
                  </a:cubicBezTo>
                  <a:cubicBezTo>
                    <a:pt x="856" y="249"/>
                    <a:pt x="831" y="255"/>
                    <a:pt x="806" y="255"/>
                  </a:cubicBezTo>
                  <a:lnTo>
                    <a:pt x="730" y="255"/>
                  </a:lnTo>
                  <a:cubicBezTo>
                    <a:pt x="704" y="255"/>
                    <a:pt x="678" y="259"/>
                    <a:pt x="653" y="259"/>
                  </a:cubicBezTo>
                  <a:cubicBezTo>
                    <a:pt x="626" y="259"/>
                    <a:pt x="601" y="252"/>
                    <a:pt x="576" y="252"/>
                  </a:cubicBezTo>
                  <a:cubicBezTo>
                    <a:pt x="550" y="252"/>
                    <a:pt x="524" y="250"/>
                    <a:pt x="500" y="250"/>
                  </a:cubicBezTo>
                  <a:cubicBezTo>
                    <a:pt x="474" y="250"/>
                    <a:pt x="448" y="246"/>
                    <a:pt x="424" y="246"/>
                  </a:cubicBezTo>
                  <a:cubicBezTo>
                    <a:pt x="403" y="246"/>
                    <a:pt x="382" y="248"/>
                    <a:pt x="362" y="248"/>
                  </a:cubicBezTo>
                  <a:cubicBezTo>
                    <a:pt x="357" y="248"/>
                    <a:pt x="352" y="248"/>
                    <a:pt x="347" y="248"/>
                  </a:cubicBezTo>
                  <a:cubicBezTo>
                    <a:pt x="320" y="248"/>
                    <a:pt x="296" y="243"/>
                    <a:pt x="271" y="243"/>
                  </a:cubicBezTo>
                  <a:lnTo>
                    <a:pt x="195" y="243"/>
                  </a:lnTo>
                  <a:cubicBezTo>
                    <a:pt x="165" y="243"/>
                    <a:pt x="141" y="254"/>
                    <a:pt x="119" y="254"/>
                  </a:cubicBezTo>
                  <a:cubicBezTo>
                    <a:pt x="60" y="243"/>
                    <a:pt x="37" y="220"/>
                    <a:pt x="24" y="220"/>
                  </a:cubicBezTo>
                  <a:cubicBezTo>
                    <a:pt x="19" y="220"/>
                    <a:pt x="15" y="224"/>
                    <a:pt x="12" y="235"/>
                  </a:cubicBezTo>
                  <a:cubicBezTo>
                    <a:pt x="0" y="270"/>
                    <a:pt x="7" y="271"/>
                    <a:pt x="7" y="311"/>
                  </a:cubicBezTo>
                  <a:cubicBezTo>
                    <a:pt x="7" y="349"/>
                    <a:pt x="2" y="349"/>
                    <a:pt x="2" y="388"/>
                  </a:cubicBezTo>
                  <a:cubicBezTo>
                    <a:pt x="2" y="428"/>
                    <a:pt x="12" y="428"/>
                    <a:pt x="12" y="466"/>
                  </a:cubicBezTo>
                  <a:cubicBezTo>
                    <a:pt x="12" y="505"/>
                    <a:pt x="13" y="505"/>
                    <a:pt x="13" y="543"/>
                  </a:cubicBezTo>
                  <a:cubicBezTo>
                    <a:pt x="13" y="582"/>
                    <a:pt x="8" y="582"/>
                    <a:pt x="8" y="621"/>
                  </a:cubicBezTo>
                  <a:cubicBezTo>
                    <a:pt x="8" y="660"/>
                    <a:pt x="13" y="660"/>
                    <a:pt x="13" y="699"/>
                  </a:cubicBezTo>
                  <a:cubicBezTo>
                    <a:pt x="13" y="737"/>
                    <a:pt x="3" y="737"/>
                    <a:pt x="3" y="777"/>
                  </a:cubicBezTo>
                  <a:cubicBezTo>
                    <a:pt x="3" y="815"/>
                    <a:pt x="9" y="815"/>
                    <a:pt x="9" y="854"/>
                  </a:cubicBezTo>
                  <a:cubicBezTo>
                    <a:pt x="9" y="892"/>
                    <a:pt x="8" y="892"/>
                    <a:pt x="8" y="932"/>
                  </a:cubicBezTo>
                  <a:cubicBezTo>
                    <a:pt x="8" y="971"/>
                    <a:pt x="1" y="971"/>
                    <a:pt x="1" y="1009"/>
                  </a:cubicBezTo>
                  <a:cubicBezTo>
                    <a:pt x="1" y="1048"/>
                    <a:pt x="12" y="1048"/>
                    <a:pt x="12" y="1087"/>
                  </a:cubicBezTo>
                  <a:cubicBezTo>
                    <a:pt x="12" y="1126"/>
                    <a:pt x="4" y="1126"/>
                    <a:pt x="4" y="1164"/>
                  </a:cubicBezTo>
                  <a:cubicBezTo>
                    <a:pt x="4" y="1203"/>
                    <a:pt x="13" y="1203"/>
                    <a:pt x="13" y="1243"/>
                  </a:cubicBezTo>
                  <a:cubicBezTo>
                    <a:pt x="13" y="1281"/>
                    <a:pt x="10" y="1281"/>
                    <a:pt x="10" y="1320"/>
                  </a:cubicBezTo>
                  <a:cubicBezTo>
                    <a:pt x="10" y="1358"/>
                    <a:pt x="15" y="1358"/>
                    <a:pt x="15" y="1398"/>
                  </a:cubicBezTo>
                  <a:cubicBezTo>
                    <a:pt x="15" y="1437"/>
                    <a:pt x="10" y="1437"/>
                    <a:pt x="10" y="1475"/>
                  </a:cubicBezTo>
                  <a:cubicBezTo>
                    <a:pt x="10" y="1514"/>
                    <a:pt x="17" y="1514"/>
                    <a:pt x="17" y="1553"/>
                  </a:cubicBezTo>
                  <a:cubicBezTo>
                    <a:pt x="17" y="1592"/>
                    <a:pt x="2" y="1592"/>
                    <a:pt x="2" y="1630"/>
                  </a:cubicBezTo>
                  <a:cubicBezTo>
                    <a:pt x="2" y="1669"/>
                    <a:pt x="7" y="1669"/>
                    <a:pt x="7" y="1709"/>
                  </a:cubicBezTo>
                  <a:cubicBezTo>
                    <a:pt x="7" y="1747"/>
                    <a:pt x="9" y="1747"/>
                    <a:pt x="9" y="1786"/>
                  </a:cubicBezTo>
                  <a:cubicBezTo>
                    <a:pt x="9" y="1824"/>
                    <a:pt x="8" y="1824"/>
                    <a:pt x="8" y="1862"/>
                  </a:cubicBezTo>
                  <a:lnTo>
                    <a:pt x="8" y="1939"/>
                  </a:lnTo>
                  <a:cubicBezTo>
                    <a:pt x="8" y="1976"/>
                    <a:pt x="14" y="1977"/>
                    <a:pt x="14" y="2015"/>
                  </a:cubicBezTo>
                  <a:cubicBezTo>
                    <a:pt x="14" y="2052"/>
                    <a:pt x="1" y="2053"/>
                    <a:pt x="1" y="2091"/>
                  </a:cubicBezTo>
                  <a:cubicBezTo>
                    <a:pt x="1" y="2130"/>
                    <a:pt x="7" y="2130"/>
                    <a:pt x="7" y="2167"/>
                  </a:cubicBezTo>
                  <a:cubicBezTo>
                    <a:pt x="7" y="2207"/>
                    <a:pt x="14" y="2207"/>
                    <a:pt x="14" y="2245"/>
                  </a:cubicBezTo>
                  <a:cubicBezTo>
                    <a:pt x="14" y="2284"/>
                    <a:pt x="1" y="2284"/>
                    <a:pt x="1" y="2322"/>
                  </a:cubicBezTo>
                  <a:cubicBezTo>
                    <a:pt x="1" y="2362"/>
                    <a:pt x="2" y="2362"/>
                    <a:pt x="2" y="2401"/>
                  </a:cubicBezTo>
                  <a:cubicBezTo>
                    <a:pt x="2" y="2439"/>
                    <a:pt x="12" y="2439"/>
                    <a:pt x="12" y="2478"/>
                  </a:cubicBezTo>
                  <a:lnTo>
                    <a:pt x="12" y="2556"/>
                  </a:lnTo>
                  <a:cubicBezTo>
                    <a:pt x="12" y="2594"/>
                    <a:pt x="4" y="2594"/>
                    <a:pt x="4" y="2633"/>
                  </a:cubicBezTo>
                  <a:lnTo>
                    <a:pt x="4" y="2711"/>
                  </a:lnTo>
                  <a:cubicBezTo>
                    <a:pt x="4" y="2750"/>
                    <a:pt x="14" y="2750"/>
                    <a:pt x="14" y="2788"/>
                  </a:cubicBezTo>
                  <a:cubicBezTo>
                    <a:pt x="14" y="2828"/>
                    <a:pt x="7" y="2828"/>
                    <a:pt x="7" y="2866"/>
                  </a:cubicBezTo>
                  <a:cubicBezTo>
                    <a:pt x="7" y="2905"/>
                    <a:pt x="4" y="2905"/>
                    <a:pt x="4" y="2944"/>
                  </a:cubicBezTo>
                  <a:cubicBezTo>
                    <a:pt x="4" y="2983"/>
                    <a:pt x="1" y="2983"/>
                    <a:pt x="1" y="3022"/>
                  </a:cubicBezTo>
                  <a:cubicBezTo>
                    <a:pt x="1" y="3060"/>
                    <a:pt x="8" y="3060"/>
                    <a:pt x="8" y="3099"/>
                  </a:cubicBezTo>
                  <a:cubicBezTo>
                    <a:pt x="8" y="3139"/>
                    <a:pt x="4" y="3139"/>
                    <a:pt x="4" y="3177"/>
                  </a:cubicBezTo>
                  <a:cubicBezTo>
                    <a:pt x="4" y="3216"/>
                    <a:pt x="12" y="3216"/>
                    <a:pt x="12" y="3254"/>
                  </a:cubicBezTo>
                  <a:cubicBezTo>
                    <a:pt x="12" y="3294"/>
                    <a:pt x="1" y="3294"/>
                    <a:pt x="1" y="3332"/>
                  </a:cubicBezTo>
                  <a:cubicBezTo>
                    <a:pt x="1" y="3371"/>
                    <a:pt x="13" y="3371"/>
                    <a:pt x="13" y="3410"/>
                  </a:cubicBezTo>
                  <a:cubicBezTo>
                    <a:pt x="13" y="3449"/>
                    <a:pt x="8" y="3449"/>
                    <a:pt x="8" y="3488"/>
                  </a:cubicBezTo>
                  <a:lnTo>
                    <a:pt x="8" y="3565"/>
                  </a:lnTo>
                  <a:cubicBezTo>
                    <a:pt x="8" y="3604"/>
                    <a:pt x="9" y="3604"/>
                    <a:pt x="9" y="3643"/>
                  </a:cubicBezTo>
                  <a:cubicBezTo>
                    <a:pt x="9" y="3682"/>
                    <a:pt x="14" y="3682"/>
                    <a:pt x="14" y="3720"/>
                  </a:cubicBezTo>
                  <a:cubicBezTo>
                    <a:pt x="14" y="3760"/>
                    <a:pt x="1" y="3760"/>
                    <a:pt x="1" y="3798"/>
                  </a:cubicBezTo>
                  <a:cubicBezTo>
                    <a:pt x="1" y="3837"/>
                    <a:pt x="7" y="3837"/>
                    <a:pt x="7" y="3875"/>
                  </a:cubicBezTo>
                  <a:cubicBezTo>
                    <a:pt x="7" y="3915"/>
                    <a:pt x="12" y="3915"/>
                    <a:pt x="12" y="3954"/>
                  </a:cubicBezTo>
                  <a:cubicBezTo>
                    <a:pt x="12" y="3992"/>
                    <a:pt x="13" y="3992"/>
                    <a:pt x="13" y="4031"/>
                  </a:cubicBezTo>
                  <a:cubicBezTo>
                    <a:pt x="13" y="4070"/>
                    <a:pt x="4" y="4070"/>
                    <a:pt x="4" y="4109"/>
                  </a:cubicBezTo>
                  <a:cubicBezTo>
                    <a:pt x="4" y="4148"/>
                    <a:pt x="10" y="4148"/>
                    <a:pt x="10" y="4186"/>
                  </a:cubicBezTo>
                  <a:cubicBezTo>
                    <a:pt x="10" y="4226"/>
                    <a:pt x="13" y="4226"/>
                    <a:pt x="13" y="4264"/>
                  </a:cubicBezTo>
                  <a:cubicBezTo>
                    <a:pt x="13" y="4303"/>
                    <a:pt x="10" y="4303"/>
                    <a:pt x="10" y="4341"/>
                  </a:cubicBezTo>
                  <a:cubicBezTo>
                    <a:pt x="10" y="4381"/>
                    <a:pt x="1" y="4381"/>
                    <a:pt x="1" y="4420"/>
                  </a:cubicBezTo>
                  <a:cubicBezTo>
                    <a:pt x="1" y="4458"/>
                    <a:pt x="4" y="4458"/>
                    <a:pt x="4" y="4497"/>
                  </a:cubicBezTo>
                  <a:cubicBezTo>
                    <a:pt x="4" y="4536"/>
                    <a:pt x="10" y="4536"/>
                    <a:pt x="10" y="4575"/>
                  </a:cubicBezTo>
                  <a:lnTo>
                    <a:pt x="10" y="4652"/>
                  </a:lnTo>
                  <a:cubicBezTo>
                    <a:pt x="10" y="4678"/>
                    <a:pt x="4" y="4703"/>
                    <a:pt x="4" y="4730"/>
                  </a:cubicBezTo>
                  <a:cubicBezTo>
                    <a:pt x="7" y="4756"/>
                    <a:pt x="10" y="4781"/>
                    <a:pt x="12" y="4806"/>
                  </a:cubicBezTo>
                  <a:cubicBezTo>
                    <a:pt x="13" y="4832"/>
                    <a:pt x="9" y="4859"/>
                    <a:pt x="12" y="4884"/>
                  </a:cubicBezTo>
                  <a:cubicBezTo>
                    <a:pt x="14" y="4909"/>
                    <a:pt x="17" y="4935"/>
                    <a:pt x="21" y="4961"/>
                  </a:cubicBezTo>
                  <a:cubicBezTo>
                    <a:pt x="24" y="4986"/>
                    <a:pt x="28" y="5011"/>
                    <a:pt x="31" y="5037"/>
                  </a:cubicBezTo>
                  <a:cubicBezTo>
                    <a:pt x="36" y="5062"/>
                    <a:pt x="49" y="5086"/>
                    <a:pt x="55" y="5110"/>
                  </a:cubicBezTo>
                  <a:cubicBezTo>
                    <a:pt x="60" y="5136"/>
                    <a:pt x="68" y="5160"/>
                    <a:pt x="73" y="5185"/>
                  </a:cubicBezTo>
                  <a:cubicBezTo>
                    <a:pt x="78" y="5211"/>
                    <a:pt x="72" y="5239"/>
                    <a:pt x="78" y="5263"/>
                  </a:cubicBezTo>
                  <a:cubicBezTo>
                    <a:pt x="85" y="5288"/>
                    <a:pt x="94" y="5311"/>
                    <a:pt x="103" y="5336"/>
                  </a:cubicBezTo>
                  <a:cubicBezTo>
                    <a:pt x="109" y="5361"/>
                    <a:pt x="121" y="5385"/>
                    <a:pt x="130" y="5409"/>
                  </a:cubicBezTo>
                  <a:cubicBezTo>
                    <a:pt x="137" y="5433"/>
                    <a:pt x="144" y="5459"/>
                    <a:pt x="153" y="5482"/>
                  </a:cubicBezTo>
                  <a:cubicBezTo>
                    <a:pt x="163" y="5507"/>
                    <a:pt x="176" y="5529"/>
                    <a:pt x="186" y="5552"/>
                  </a:cubicBezTo>
                  <a:cubicBezTo>
                    <a:pt x="195" y="5576"/>
                    <a:pt x="203" y="5600"/>
                    <a:pt x="213" y="5625"/>
                  </a:cubicBezTo>
                  <a:cubicBezTo>
                    <a:pt x="224" y="5648"/>
                    <a:pt x="228" y="5674"/>
                    <a:pt x="240" y="5696"/>
                  </a:cubicBezTo>
                  <a:cubicBezTo>
                    <a:pt x="251" y="5720"/>
                    <a:pt x="270" y="5739"/>
                    <a:pt x="282" y="5763"/>
                  </a:cubicBezTo>
                  <a:cubicBezTo>
                    <a:pt x="294" y="5785"/>
                    <a:pt x="313" y="5803"/>
                    <a:pt x="325" y="5827"/>
                  </a:cubicBezTo>
                  <a:cubicBezTo>
                    <a:pt x="339" y="5850"/>
                    <a:pt x="339" y="5878"/>
                    <a:pt x="352" y="5900"/>
                  </a:cubicBezTo>
                  <a:cubicBezTo>
                    <a:pt x="365" y="5921"/>
                    <a:pt x="387" y="5940"/>
                    <a:pt x="401" y="5961"/>
                  </a:cubicBezTo>
                  <a:cubicBezTo>
                    <a:pt x="416" y="5982"/>
                    <a:pt x="430" y="6004"/>
                    <a:pt x="444" y="6025"/>
                  </a:cubicBezTo>
                  <a:cubicBezTo>
                    <a:pt x="459" y="6047"/>
                    <a:pt x="469" y="6070"/>
                    <a:pt x="485" y="6091"/>
                  </a:cubicBezTo>
                  <a:cubicBezTo>
                    <a:pt x="501" y="6111"/>
                    <a:pt x="526" y="6124"/>
                    <a:pt x="542" y="6144"/>
                  </a:cubicBezTo>
                  <a:cubicBezTo>
                    <a:pt x="558" y="6164"/>
                    <a:pt x="570" y="6187"/>
                    <a:pt x="587" y="6205"/>
                  </a:cubicBezTo>
                  <a:cubicBezTo>
                    <a:pt x="604" y="6224"/>
                    <a:pt x="623" y="6245"/>
                    <a:pt x="640" y="6262"/>
                  </a:cubicBezTo>
                  <a:cubicBezTo>
                    <a:pt x="657" y="6280"/>
                    <a:pt x="679" y="6294"/>
                    <a:pt x="699" y="6311"/>
                  </a:cubicBezTo>
                  <a:lnTo>
                    <a:pt x="754" y="6364"/>
                  </a:lnTo>
                  <a:cubicBezTo>
                    <a:pt x="774" y="6381"/>
                    <a:pt x="791" y="6400"/>
                    <a:pt x="811" y="6416"/>
                  </a:cubicBezTo>
                  <a:cubicBezTo>
                    <a:pt x="831" y="6432"/>
                    <a:pt x="847" y="6454"/>
                    <a:pt x="868" y="6468"/>
                  </a:cubicBezTo>
                  <a:cubicBezTo>
                    <a:pt x="887" y="6484"/>
                    <a:pt x="909" y="6498"/>
                    <a:pt x="930" y="6513"/>
                  </a:cubicBezTo>
                  <a:cubicBezTo>
                    <a:pt x="951" y="6527"/>
                    <a:pt x="973" y="6542"/>
                    <a:pt x="994" y="6555"/>
                  </a:cubicBezTo>
                  <a:cubicBezTo>
                    <a:pt x="1016" y="6568"/>
                    <a:pt x="1042" y="6574"/>
                    <a:pt x="1066" y="6588"/>
                  </a:cubicBezTo>
                  <a:cubicBezTo>
                    <a:pt x="1087" y="6600"/>
                    <a:pt x="1105" y="6623"/>
                    <a:pt x="1126" y="6636"/>
                  </a:cubicBezTo>
                  <a:cubicBezTo>
                    <a:pt x="1148" y="6648"/>
                    <a:pt x="1173" y="6657"/>
                    <a:pt x="1196" y="6668"/>
                  </a:cubicBezTo>
                  <a:cubicBezTo>
                    <a:pt x="1218" y="6679"/>
                    <a:pt x="1241" y="6691"/>
                    <a:pt x="1265" y="6701"/>
                  </a:cubicBezTo>
                  <a:cubicBezTo>
                    <a:pt x="1289" y="6712"/>
                    <a:pt x="1313" y="6718"/>
                    <a:pt x="1337" y="6728"/>
                  </a:cubicBezTo>
                  <a:cubicBezTo>
                    <a:pt x="1362" y="6738"/>
                    <a:pt x="1384" y="6750"/>
                    <a:pt x="1409" y="6759"/>
                  </a:cubicBezTo>
                  <a:cubicBezTo>
                    <a:pt x="1432" y="6766"/>
                    <a:pt x="1459" y="6771"/>
                    <a:pt x="1484" y="6777"/>
                  </a:cubicBezTo>
                  <a:cubicBezTo>
                    <a:pt x="1507" y="6786"/>
                    <a:pt x="1533" y="6791"/>
                    <a:pt x="1559" y="6798"/>
                  </a:cubicBezTo>
                  <a:cubicBezTo>
                    <a:pt x="1582" y="6804"/>
                    <a:pt x="1609" y="6804"/>
                    <a:pt x="1635" y="6809"/>
                  </a:cubicBezTo>
                  <a:cubicBezTo>
                    <a:pt x="1658" y="6816"/>
                    <a:pt x="1683" y="6826"/>
                    <a:pt x="1709" y="6834"/>
                  </a:cubicBezTo>
                  <a:cubicBezTo>
                    <a:pt x="1732" y="6839"/>
                    <a:pt x="1758" y="6846"/>
                    <a:pt x="1784" y="6851"/>
                  </a:cubicBezTo>
                  <a:cubicBezTo>
                    <a:pt x="1808" y="6856"/>
                    <a:pt x="1833" y="6863"/>
                    <a:pt x="1859" y="6868"/>
                  </a:cubicBezTo>
                  <a:cubicBezTo>
                    <a:pt x="1883" y="6874"/>
                    <a:pt x="1907" y="6887"/>
                    <a:pt x="1931" y="6893"/>
                  </a:cubicBezTo>
                  <a:cubicBezTo>
                    <a:pt x="1957" y="6898"/>
                    <a:pt x="1983" y="6901"/>
                    <a:pt x="2009" y="6906"/>
                  </a:cubicBezTo>
                  <a:cubicBezTo>
                    <a:pt x="2017" y="6907"/>
                    <a:pt x="2025" y="6908"/>
                    <a:pt x="2034" y="6908"/>
                  </a:cubicBezTo>
                  <a:cubicBezTo>
                    <a:pt x="2044" y="6908"/>
                    <a:pt x="2054" y="6907"/>
                    <a:pt x="2063" y="6907"/>
                  </a:cubicBezTo>
                  <a:cubicBezTo>
                    <a:pt x="2071" y="6907"/>
                    <a:pt x="2078" y="6908"/>
                    <a:pt x="2086" y="6909"/>
                  </a:cubicBezTo>
                  <a:cubicBezTo>
                    <a:pt x="2111" y="6914"/>
                    <a:pt x="2135" y="6923"/>
                    <a:pt x="2161" y="6928"/>
                  </a:cubicBezTo>
                  <a:cubicBezTo>
                    <a:pt x="2186" y="6932"/>
                    <a:pt x="2210" y="6946"/>
                    <a:pt x="2236" y="6950"/>
                  </a:cubicBezTo>
                  <a:cubicBezTo>
                    <a:pt x="2242" y="6951"/>
                    <a:pt x="2248" y="6951"/>
                    <a:pt x="2254" y="6951"/>
                  </a:cubicBezTo>
                  <a:cubicBezTo>
                    <a:pt x="2269" y="6951"/>
                    <a:pt x="2284" y="6949"/>
                    <a:pt x="2300" y="6949"/>
                  </a:cubicBezTo>
                  <a:cubicBezTo>
                    <a:pt x="2305" y="6949"/>
                    <a:pt x="2310" y="6949"/>
                    <a:pt x="2315" y="6950"/>
                  </a:cubicBezTo>
                  <a:cubicBezTo>
                    <a:pt x="2341" y="6954"/>
                    <a:pt x="2365" y="6960"/>
                    <a:pt x="2391" y="6965"/>
                  </a:cubicBezTo>
                  <a:cubicBezTo>
                    <a:pt x="2417" y="6969"/>
                    <a:pt x="2442" y="6970"/>
                    <a:pt x="2467" y="6974"/>
                  </a:cubicBezTo>
                  <a:cubicBezTo>
                    <a:pt x="2493" y="6979"/>
                    <a:pt x="2515" y="6996"/>
                    <a:pt x="2541" y="7000"/>
                  </a:cubicBezTo>
                  <a:cubicBezTo>
                    <a:pt x="2546" y="7001"/>
                    <a:pt x="2550" y="7001"/>
                    <a:pt x="2555" y="7001"/>
                  </a:cubicBezTo>
                  <a:cubicBezTo>
                    <a:pt x="2573" y="7001"/>
                    <a:pt x="2591" y="6997"/>
                    <a:pt x="2609" y="6997"/>
                  </a:cubicBezTo>
                  <a:cubicBezTo>
                    <a:pt x="2612" y="6997"/>
                    <a:pt x="2616" y="6998"/>
                    <a:pt x="2619" y="6998"/>
                  </a:cubicBezTo>
                  <a:cubicBezTo>
                    <a:pt x="2644" y="7002"/>
                    <a:pt x="2668" y="7018"/>
                    <a:pt x="2694" y="7021"/>
                  </a:cubicBezTo>
                  <a:cubicBezTo>
                    <a:pt x="2719" y="7025"/>
                    <a:pt x="2746" y="7022"/>
                    <a:pt x="2771" y="7025"/>
                  </a:cubicBezTo>
                  <a:lnTo>
                    <a:pt x="2847" y="7033"/>
                  </a:lnTo>
                  <a:cubicBezTo>
                    <a:pt x="2873" y="7035"/>
                    <a:pt x="2899" y="7037"/>
                    <a:pt x="2924" y="7040"/>
                  </a:cubicBezTo>
                  <a:cubicBezTo>
                    <a:pt x="2949" y="7043"/>
                    <a:pt x="2974" y="7057"/>
                    <a:pt x="2999" y="7060"/>
                  </a:cubicBezTo>
                  <a:cubicBezTo>
                    <a:pt x="3024" y="7062"/>
                    <a:pt x="3050" y="7061"/>
                    <a:pt x="3075" y="7064"/>
                  </a:cubicBezTo>
                  <a:cubicBezTo>
                    <a:pt x="3101" y="7066"/>
                    <a:pt x="3126" y="7065"/>
                    <a:pt x="3151" y="7067"/>
                  </a:cubicBezTo>
                  <a:cubicBezTo>
                    <a:pt x="3177" y="7071"/>
                    <a:pt x="3203" y="7072"/>
                    <a:pt x="3228" y="7075"/>
                  </a:cubicBezTo>
                  <a:cubicBezTo>
                    <a:pt x="3253" y="7077"/>
                    <a:pt x="3279" y="7076"/>
                    <a:pt x="3306" y="7078"/>
                  </a:cubicBezTo>
                  <a:cubicBezTo>
                    <a:pt x="3331" y="7081"/>
                    <a:pt x="3355" y="7092"/>
                    <a:pt x="3382" y="7094"/>
                  </a:cubicBezTo>
                  <a:cubicBezTo>
                    <a:pt x="3407" y="7097"/>
                    <a:pt x="3433" y="7102"/>
                    <a:pt x="3458" y="7103"/>
                  </a:cubicBezTo>
                  <a:lnTo>
                    <a:pt x="3535" y="7110"/>
                  </a:lnTo>
                  <a:cubicBezTo>
                    <a:pt x="3560" y="7113"/>
                    <a:pt x="3585" y="7115"/>
                    <a:pt x="3611" y="7118"/>
                  </a:cubicBezTo>
                  <a:cubicBezTo>
                    <a:pt x="3637" y="7119"/>
                    <a:pt x="3661" y="7120"/>
                    <a:pt x="3688" y="7121"/>
                  </a:cubicBezTo>
                  <a:cubicBezTo>
                    <a:pt x="3691" y="7121"/>
                    <a:pt x="3693" y="7121"/>
                    <a:pt x="3696" y="7121"/>
                  </a:cubicBezTo>
                  <a:cubicBezTo>
                    <a:pt x="3717" y="7121"/>
                    <a:pt x="3738" y="7115"/>
                    <a:pt x="3758" y="7115"/>
                  </a:cubicBezTo>
                  <a:cubicBezTo>
                    <a:pt x="3761" y="7115"/>
                    <a:pt x="3764" y="7115"/>
                    <a:pt x="3766" y="7116"/>
                  </a:cubicBezTo>
                  <a:cubicBezTo>
                    <a:pt x="3792" y="7118"/>
                    <a:pt x="3817" y="7125"/>
                    <a:pt x="3842" y="7126"/>
                  </a:cubicBezTo>
                  <a:cubicBezTo>
                    <a:pt x="3868" y="7128"/>
                    <a:pt x="3894" y="7136"/>
                    <a:pt x="3918" y="7137"/>
                  </a:cubicBezTo>
                  <a:cubicBezTo>
                    <a:pt x="3921" y="7137"/>
                    <a:pt x="3924" y="7137"/>
                    <a:pt x="3926" y="7137"/>
                  </a:cubicBezTo>
                  <a:cubicBezTo>
                    <a:pt x="3948" y="7137"/>
                    <a:pt x="3971" y="7131"/>
                    <a:pt x="3992" y="7131"/>
                  </a:cubicBezTo>
                  <a:cubicBezTo>
                    <a:pt x="3994" y="7131"/>
                    <a:pt x="3995" y="7131"/>
                    <a:pt x="3997" y="7131"/>
                  </a:cubicBezTo>
                  <a:cubicBezTo>
                    <a:pt x="4022" y="7132"/>
                    <a:pt x="4047" y="7140"/>
                    <a:pt x="4073" y="7141"/>
                  </a:cubicBezTo>
                  <a:cubicBezTo>
                    <a:pt x="4098" y="7142"/>
                    <a:pt x="4124" y="7146"/>
                    <a:pt x="4151" y="7148"/>
                  </a:cubicBezTo>
                  <a:cubicBezTo>
                    <a:pt x="4156" y="7148"/>
                    <a:pt x="4161" y="7148"/>
                    <a:pt x="4166" y="7148"/>
                  </a:cubicBezTo>
                  <a:cubicBezTo>
                    <a:pt x="4184" y="7148"/>
                    <a:pt x="4201" y="7147"/>
                    <a:pt x="4219" y="7147"/>
                  </a:cubicBezTo>
                  <a:cubicBezTo>
                    <a:pt x="4222" y="7147"/>
                    <a:pt x="4225" y="7147"/>
                    <a:pt x="4228" y="7147"/>
                  </a:cubicBezTo>
                  <a:cubicBezTo>
                    <a:pt x="4254" y="7148"/>
                    <a:pt x="4279" y="7152"/>
                    <a:pt x="4304" y="7153"/>
                  </a:cubicBezTo>
                  <a:cubicBezTo>
                    <a:pt x="4313" y="7154"/>
                    <a:pt x="4321" y="7154"/>
                    <a:pt x="4330" y="7154"/>
                  </a:cubicBezTo>
                  <a:cubicBezTo>
                    <a:pt x="4347" y="7154"/>
                    <a:pt x="4364" y="7153"/>
                    <a:pt x="4382" y="7153"/>
                  </a:cubicBezTo>
                  <a:cubicBezTo>
                    <a:pt x="4408" y="7155"/>
                    <a:pt x="4433" y="7161"/>
                    <a:pt x="4458" y="7162"/>
                  </a:cubicBezTo>
                  <a:cubicBezTo>
                    <a:pt x="4484" y="7163"/>
                    <a:pt x="4510" y="7169"/>
                    <a:pt x="4534" y="7169"/>
                  </a:cubicBezTo>
                  <a:cubicBezTo>
                    <a:pt x="4537" y="7169"/>
                    <a:pt x="4539" y="7169"/>
                    <a:pt x="4542" y="7169"/>
                  </a:cubicBezTo>
                  <a:cubicBezTo>
                    <a:pt x="4564" y="7169"/>
                    <a:pt x="4587" y="7163"/>
                    <a:pt x="4608" y="7163"/>
                  </a:cubicBezTo>
                  <a:cubicBezTo>
                    <a:pt x="4610" y="7163"/>
                    <a:pt x="4611" y="7163"/>
                    <a:pt x="4612" y="7163"/>
                  </a:cubicBezTo>
                  <a:cubicBezTo>
                    <a:pt x="4618" y="7163"/>
                    <a:pt x="4623" y="7163"/>
                    <a:pt x="4629" y="7163"/>
                  </a:cubicBezTo>
                  <a:cubicBezTo>
                    <a:pt x="4643" y="7163"/>
                    <a:pt x="4658" y="7162"/>
                    <a:pt x="4673" y="7162"/>
                  </a:cubicBezTo>
                  <a:cubicBezTo>
                    <a:pt x="4678" y="7162"/>
                    <a:pt x="4684" y="7163"/>
                    <a:pt x="4690" y="7163"/>
                  </a:cubicBezTo>
                  <a:cubicBezTo>
                    <a:pt x="4715" y="7164"/>
                    <a:pt x="4741" y="7172"/>
                    <a:pt x="4768" y="7173"/>
                  </a:cubicBezTo>
                  <a:cubicBezTo>
                    <a:pt x="4770" y="7174"/>
                    <a:pt x="4772" y="7174"/>
                    <a:pt x="4775" y="7174"/>
                  </a:cubicBezTo>
                  <a:cubicBezTo>
                    <a:pt x="4798" y="7174"/>
                    <a:pt x="4823" y="7169"/>
                    <a:pt x="4845" y="7169"/>
                  </a:cubicBezTo>
                  <a:cubicBezTo>
                    <a:pt x="4871" y="7169"/>
                    <a:pt x="4896" y="7168"/>
                    <a:pt x="4923" y="7168"/>
                  </a:cubicBezTo>
                  <a:lnTo>
                    <a:pt x="5000" y="7168"/>
                  </a:lnTo>
                  <a:cubicBezTo>
                    <a:pt x="5026" y="7168"/>
                    <a:pt x="5052" y="7171"/>
                    <a:pt x="5078" y="7171"/>
                  </a:cubicBezTo>
                  <a:cubicBezTo>
                    <a:pt x="5104" y="7171"/>
                    <a:pt x="5129" y="7178"/>
                    <a:pt x="5156" y="7178"/>
                  </a:cubicBezTo>
                  <a:cubicBezTo>
                    <a:pt x="5181" y="7178"/>
                    <a:pt x="5208" y="7173"/>
                    <a:pt x="5234" y="7173"/>
                  </a:cubicBezTo>
                  <a:cubicBezTo>
                    <a:pt x="5251" y="7173"/>
                    <a:pt x="5268" y="7173"/>
                    <a:pt x="5285" y="7173"/>
                  </a:cubicBezTo>
                  <a:cubicBezTo>
                    <a:pt x="5293" y="7173"/>
                    <a:pt x="5302" y="7173"/>
                    <a:pt x="5311" y="7173"/>
                  </a:cubicBezTo>
                  <a:cubicBezTo>
                    <a:pt x="5337" y="7173"/>
                    <a:pt x="5363" y="7185"/>
                    <a:pt x="5389" y="7185"/>
                  </a:cubicBezTo>
                  <a:cubicBezTo>
                    <a:pt x="5415" y="7185"/>
                    <a:pt x="5442" y="7183"/>
                    <a:pt x="5466" y="7183"/>
                  </a:cubicBezTo>
                  <a:cubicBezTo>
                    <a:pt x="5492" y="7183"/>
                    <a:pt x="5519" y="7172"/>
                    <a:pt x="5545" y="7172"/>
                  </a:cubicBezTo>
                  <a:cubicBezTo>
                    <a:pt x="5571" y="7172"/>
                    <a:pt x="5597" y="7175"/>
                    <a:pt x="5621" y="7175"/>
                  </a:cubicBezTo>
                  <a:cubicBezTo>
                    <a:pt x="5647" y="7175"/>
                    <a:pt x="5673" y="7177"/>
                    <a:pt x="5699" y="7177"/>
                  </a:cubicBezTo>
                  <a:cubicBezTo>
                    <a:pt x="5723" y="7177"/>
                    <a:pt x="5749" y="7169"/>
                    <a:pt x="5775" y="7169"/>
                  </a:cubicBezTo>
                  <a:cubicBezTo>
                    <a:pt x="5800" y="7169"/>
                    <a:pt x="5825" y="7179"/>
                    <a:pt x="5851" y="7179"/>
                  </a:cubicBezTo>
                  <a:cubicBezTo>
                    <a:pt x="5876" y="7179"/>
                    <a:pt x="5902" y="7168"/>
                    <a:pt x="5927" y="7168"/>
                  </a:cubicBezTo>
                  <a:cubicBezTo>
                    <a:pt x="5951" y="7168"/>
                    <a:pt x="5976" y="7178"/>
                    <a:pt x="6000" y="7178"/>
                  </a:cubicBezTo>
                  <a:cubicBezTo>
                    <a:pt x="6001" y="7178"/>
                    <a:pt x="6003" y="7178"/>
                    <a:pt x="6004" y="7178"/>
                  </a:cubicBezTo>
                  <a:cubicBezTo>
                    <a:pt x="6024" y="7178"/>
                    <a:pt x="6044" y="7179"/>
                    <a:pt x="6065" y="7179"/>
                  </a:cubicBezTo>
                  <a:cubicBezTo>
                    <a:pt x="6070" y="7179"/>
                    <a:pt x="6075" y="7179"/>
                    <a:pt x="6080" y="7179"/>
                  </a:cubicBezTo>
                  <a:cubicBezTo>
                    <a:pt x="6106" y="7179"/>
                    <a:pt x="6130" y="7164"/>
                    <a:pt x="6156" y="7163"/>
                  </a:cubicBezTo>
                  <a:cubicBezTo>
                    <a:pt x="6179" y="7163"/>
                    <a:pt x="6202" y="7166"/>
                    <a:pt x="6224" y="7166"/>
                  </a:cubicBezTo>
                  <a:cubicBezTo>
                    <a:pt x="6227" y="7166"/>
                    <a:pt x="6229" y="7166"/>
                    <a:pt x="6232" y="7166"/>
                  </a:cubicBezTo>
                  <a:cubicBezTo>
                    <a:pt x="6238" y="7165"/>
                    <a:pt x="6245" y="7165"/>
                    <a:pt x="6251" y="7165"/>
                  </a:cubicBezTo>
                  <a:cubicBezTo>
                    <a:pt x="6271" y="7165"/>
                    <a:pt x="6290" y="7167"/>
                    <a:pt x="6309" y="7167"/>
                  </a:cubicBezTo>
                  <a:cubicBezTo>
                    <a:pt x="6311" y="7167"/>
                    <a:pt x="6314" y="7167"/>
                    <a:pt x="6316" y="7167"/>
                  </a:cubicBezTo>
                  <a:cubicBezTo>
                    <a:pt x="6338" y="7167"/>
                    <a:pt x="6362" y="7171"/>
                    <a:pt x="6385" y="7171"/>
                  </a:cubicBezTo>
                  <a:cubicBezTo>
                    <a:pt x="6411" y="7169"/>
                    <a:pt x="6436" y="7164"/>
                    <a:pt x="6461" y="7164"/>
                  </a:cubicBezTo>
                  <a:cubicBezTo>
                    <a:pt x="6487" y="7163"/>
                    <a:pt x="6513" y="7157"/>
                    <a:pt x="6537" y="7157"/>
                  </a:cubicBezTo>
                  <a:cubicBezTo>
                    <a:pt x="6563" y="7156"/>
                    <a:pt x="6589" y="7151"/>
                    <a:pt x="6614" y="7150"/>
                  </a:cubicBezTo>
                  <a:cubicBezTo>
                    <a:pt x="6619" y="7149"/>
                    <a:pt x="6624" y="7149"/>
                    <a:pt x="6629" y="7149"/>
                  </a:cubicBezTo>
                  <a:cubicBezTo>
                    <a:pt x="6649" y="7149"/>
                    <a:pt x="6670" y="7152"/>
                    <a:pt x="6690" y="7152"/>
                  </a:cubicBezTo>
                  <a:cubicBezTo>
                    <a:pt x="6693" y="7152"/>
                    <a:pt x="6695" y="7152"/>
                    <a:pt x="6698" y="7152"/>
                  </a:cubicBezTo>
                  <a:cubicBezTo>
                    <a:pt x="6718" y="7152"/>
                    <a:pt x="6739" y="7155"/>
                    <a:pt x="6759" y="7155"/>
                  </a:cubicBezTo>
                  <a:cubicBezTo>
                    <a:pt x="6762" y="7155"/>
                    <a:pt x="6764" y="7155"/>
                    <a:pt x="6767" y="7155"/>
                  </a:cubicBezTo>
                  <a:lnTo>
                    <a:pt x="6843" y="7151"/>
                  </a:lnTo>
                  <a:cubicBezTo>
                    <a:pt x="6868" y="7150"/>
                    <a:pt x="6893" y="7132"/>
                    <a:pt x="6918" y="7131"/>
                  </a:cubicBezTo>
                  <a:cubicBezTo>
                    <a:pt x="6919" y="7131"/>
                    <a:pt x="6920" y="7131"/>
                    <a:pt x="6921" y="7131"/>
                  </a:cubicBezTo>
                  <a:cubicBezTo>
                    <a:pt x="6944" y="7131"/>
                    <a:pt x="6969" y="7140"/>
                    <a:pt x="6992" y="7140"/>
                  </a:cubicBezTo>
                  <a:cubicBezTo>
                    <a:pt x="6993" y="7140"/>
                    <a:pt x="6995" y="7140"/>
                    <a:pt x="6996" y="7140"/>
                  </a:cubicBezTo>
                  <a:cubicBezTo>
                    <a:pt x="7021" y="7139"/>
                    <a:pt x="7046" y="7125"/>
                    <a:pt x="7071" y="7124"/>
                  </a:cubicBezTo>
                  <a:cubicBezTo>
                    <a:pt x="7096" y="7123"/>
                    <a:pt x="7121" y="7123"/>
                    <a:pt x="7147" y="7120"/>
                  </a:cubicBezTo>
                  <a:cubicBezTo>
                    <a:pt x="7148" y="7120"/>
                    <a:pt x="7149" y="7120"/>
                    <a:pt x="7151" y="7120"/>
                  </a:cubicBezTo>
                  <a:cubicBezTo>
                    <a:pt x="7172" y="7120"/>
                    <a:pt x="7193" y="7126"/>
                    <a:pt x="7214" y="7126"/>
                  </a:cubicBezTo>
                  <a:cubicBezTo>
                    <a:pt x="7218" y="7126"/>
                    <a:pt x="7221" y="7126"/>
                    <a:pt x="7225" y="7125"/>
                  </a:cubicBezTo>
                  <a:cubicBezTo>
                    <a:pt x="7250" y="7124"/>
                    <a:pt x="7275" y="7115"/>
                    <a:pt x="7300" y="7112"/>
                  </a:cubicBezTo>
                  <a:lnTo>
                    <a:pt x="7376" y="7104"/>
                  </a:lnTo>
                  <a:cubicBezTo>
                    <a:pt x="7402" y="7102"/>
                    <a:pt x="7426" y="7102"/>
                    <a:pt x="7452" y="7098"/>
                  </a:cubicBezTo>
                  <a:cubicBezTo>
                    <a:pt x="7459" y="7098"/>
                    <a:pt x="7465" y="7098"/>
                    <a:pt x="7472" y="7098"/>
                  </a:cubicBezTo>
                  <a:cubicBezTo>
                    <a:pt x="7487" y="7098"/>
                    <a:pt x="7502" y="7099"/>
                    <a:pt x="7517" y="7099"/>
                  </a:cubicBezTo>
                  <a:cubicBezTo>
                    <a:pt x="7521" y="7099"/>
                    <a:pt x="7524" y="7099"/>
                    <a:pt x="7528" y="7098"/>
                  </a:cubicBezTo>
                  <a:cubicBezTo>
                    <a:pt x="7554" y="7096"/>
                    <a:pt x="7578" y="7082"/>
                    <a:pt x="7603" y="7081"/>
                  </a:cubicBezTo>
                  <a:cubicBezTo>
                    <a:pt x="7629" y="7078"/>
                    <a:pt x="7654" y="7075"/>
                    <a:pt x="7680" y="7072"/>
                  </a:cubicBezTo>
                  <a:cubicBezTo>
                    <a:pt x="7682" y="7072"/>
                    <a:pt x="7685" y="7071"/>
                    <a:pt x="7687" y="7071"/>
                  </a:cubicBezTo>
                  <a:cubicBezTo>
                    <a:pt x="7706" y="7071"/>
                    <a:pt x="7727" y="7078"/>
                    <a:pt x="7747" y="7078"/>
                  </a:cubicBezTo>
                  <a:cubicBezTo>
                    <a:pt x="7750" y="7078"/>
                    <a:pt x="7754" y="7077"/>
                    <a:pt x="7757" y="7077"/>
                  </a:cubicBezTo>
                  <a:cubicBezTo>
                    <a:pt x="7783" y="7075"/>
                    <a:pt x="7807" y="7059"/>
                    <a:pt x="7832" y="7056"/>
                  </a:cubicBezTo>
                  <a:cubicBezTo>
                    <a:pt x="7845" y="7055"/>
                    <a:pt x="7858" y="7055"/>
                    <a:pt x="7871" y="7055"/>
                  </a:cubicBezTo>
                  <a:cubicBezTo>
                    <a:pt x="7883" y="7055"/>
                    <a:pt x="7896" y="7055"/>
                    <a:pt x="7908" y="7054"/>
                  </a:cubicBezTo>
                  <a:cubicBezTo>
                    <a:pt x="7915" y="7053"/>
                    <a:pt x="7921" y="7052"/>
                    <a:pt x="7927" y="7052"/>
                  </a:cubicBezTo>
                  <a:cubicBezTo>
                    <a:pt x="7942" y="7052"/>
                    <a:pt x="7958" y="7054"/>
                    <a:pt x="7973" y="7054"/>
                  </a:cubicBezTo>
                  <a:cubicBezTo>
                    <a:pt x="7977" y="7054"/>
                    <a:pt x="7982" y="7054"/>
                    <a:pt x="7987" y="7054"/>
                  </a:cubicBezTo>
                  <a:lnTo>
                    <a:pt x="8063" y="7045"/>
                  </a:lnTo>
                  <a:cubicBezTo>
                    <a:pt x="8088" y="7043"/>
                    <a:pt x="8114" y="7035"/>
                    <a:pt x="8139" y="7033"/>
                  </a:cubicBezTo>
                  <a:cubicBezTo>
                    <a:pt x="8164" y="7030"/>
                    <a:pt x="8190" y="7028"/>
                    <a:pt x="8216" y="7024"/>
                  </a:cubicBezTo>
                  <a:cubicBezTo>
                    <a:pt x="8240" y="7021"/>
                    <a:pt x="8265" y="7011"/>
                    <a:pt x="8291" y="7006"/>
                  </a:cubicBezTo>
                  <a:cubicBezTo>
                    <a:pt x="8315" y="7002"/>
                    <a:pt x="8341" y="7003"/>
                    <a:pt x="8367" y="7000"/>
                  </a:cubicBezTo>
                  <a:cubicBezTo>
                    <a:pt x="8392" y="6996"/>
                    <a:pt x="8416" y="6989"/>
                    <a:pt x="8442" y="6985"/>
                  </a:cubicBezTo>
                  <a:cubicBezTo>
                    <a:pt x="8467" y="6981"/>
                    <a:pt x="8491" y="6970"/>
                    <a:pt x="8517" y="6968"/>
                  </a:cubicBezTo>
                  <a:cubicBezTo>
                    <a:pt x="8542" y="6964"/>
                    <a:pt x="8567" y="6964"/>
                    <a:pt x="8593" y="6960"/>
                  </a:cubicBezTo>
                  <a:cubicBezTo>
                    <a:pt x="8599" y="6959"/>
                    <a:pt x="8606" y="6959"/>
                    <a:pt x="8613" y="6959"/>
                  </a:cubicBezTo>
                  <a:cubicBezTo>
                    <a:pt x="8624" y="6959"/>
                    <a:pt x="8635" y="6960"/>
                    <a:pt x="8646" y="6960"/>
                  </a:cubicBezTo>
                  <a:cubicBezTo>
                    <a:pt x="8655" y="6960"/>
                    <a:pt x="8663" y="6960"/>
                    <a:pt x="8671" y="6958"/>
                  </a:cubicBezTo>
                  <a:cubicBezTo>
                    <a:pt x="8696" y="6954"/>
                    <a:pt x="8720" y="6944"/>
                    <a:pt x="8746" y="6941"/>
                  </a:cubicBezTo>
                  <a:cubicBezTo>
                    <a:pt x="8771" y="6937"/>
                    <a:pt x="8795" y="6928"/>
                    <a:pt x="8821" y="6925"/>
                  </a:cubicBezTo>
                  <a:cubicBezTo>
                    <a:pt x="8846" y="6921"/>
                    <a:pt x="8870" y="6914"/>
                    <a:pt x="8896" y="6910"/>
                  </a:cubicBezTo>
                  <a:cubicBezTo>
                    <a:pt x="8921" y="6906"/>
                    <a:pt x="8946" y="6907"/>
                    <a:pt x="8972" y="6901"/>
                  </a:cubicBezTo>
                  <a:cubicBezTo>
                    <a:pt x="8998" y="6898"/>
                    <a:pt x="9021" y="6889"/>
                    <a:pt x="9047" y="6884"/>
                  </a:cubicBezTo>
                  <a:cubicBezTo>
                    <a:pt x="9073" y="6879"/>
                    <a:pt x="9097" y="6878"/>
                    <a:pt x="9122" y="6872"/>
                  </a:cubicBezTo>
                  <a:cubicBezTo>
                    <a:pt x="9148" y="6867"/>
                    <a:pt x="9171" y="6863"/>
                    <a:pt x="9197" y="6857"/>
                  </a:cubicBezTo>
                  <a:cubicBezTo>
                    <a:pt x="9223" y="6852"/>
                    <a:pt x="9246" y="6847"/>
                    <a:pt x="9272" y="6841"/>
                  </a:cubicBezTo>
                  <a:cubicBezTo>
                    <a:pt x="9298" y="6836"/>
                    <a:pt x="9321" y="6830"/>
                    <a:pt x="9346" y="6824"/>
                  </a:cubicBezTo>
                  <a:cubicBezTo>
                    <a:pt x="9370" y="6819"/>
                    <a:pt x="9396" y="6816"/>
                    <a:pt x="9421" y="6810"/>
                  </a:cubicBezTo>
                  <a:cubicBezTo>
                    <a:pt x="9445" y="6805"/>
                    <a:pt x="9470" y="6800"/>
                    <a:pt x="9496" y="6794"/>
                  </a:cubicBezTo>
                  <a:cubicBezTo>
                    <a:pt x="9520" y="6789"/>
                    <a:pt x="9544" y="6778"/>
                    <a:pt x="9569" y="6772"/>
                  </a:cubicBezTo>
                  <a:cubicBezTo>
                    <a:pt x="9594" y="6766"/>
                    <a:pt x="9619" y="6760"/>
                    <a:pt x="9642" y="6755"/>
                  </a:cubicBezTo>
                  <a:cubicBezTo>
                    <a:pt x="9652" y="6753"/>
                    <a:pt x="9662" y="6752"/>
                    <a:pt x="9671" y="6752"/>
                  </a:cubicBezTo>
                  <a:cubicBezTo>
                    <a:pt x="9677" y="6752"/>
                    <a:pt x="9683" y="6752"/>
                    <a:pt x="9688" y="6752"/>
                  </a:cubicBezTo>
                  <a:cubicBezTo>
                    <a:pt x="9699" y="6752"/>
                    <a:pt x="9710" y="6752"/>
                    <a:pt x="9721" y="6749"/>
                  </a:cubicBezTo>
                  <a:cubicBezTo>
                    <a:pt x="9745" y="6743"/>
                    <a:pt x="9770" y="6738"/>
                    <a:pt x="9794" y="6730"/>
                  </a:cubicBezTo>
                  <a:cubicBezTo>
                    <a:pt x="9819" y="6724"/>
                    <a:pt x="9841" y="6708"/>
                    <a:pt x="9865" y="6701"/>
                  </a:cubicBezTo>
                  <a:cubicBezTo>
                    <a:pt x="9890" y="6695"/>
                    <a:pt x="9915" y="6689"/>
                    <a:pt x="9938" y="6682"/>
                  </a:cubicBezTo>
                  <a:cubicBezTo>
                    <a:pt x="9964" y="6675"/>
                    <a:pt x="9990" y="6676"/>
                    <a:pt x="10015" y="6670"/>
                  </a:cubicBezTo>
                  <a:cubicBezTo>
                    <a:pt x="10039" y="6664"/>
                    <a:pt x="10061" y="6646"/>
                    <a:pt x="10086" y="6639"/>
                  </a:cubicBezTo>
                  <a:cubicBezTo>
                    <a:pt x="10109" y="6633"/>
                    <a:pt x="10136" y="6633"/>
                    <a:pt x="10161" y="6626"/>
                  </a:cubicBezTo>
                  <a:cubicBezTo>
                    <a:pt x="10184" y="6620"/>
                    <a:pt x="10210" y="6612"/>
                    <a:pt x="10235" y="6606"/>
                  </a:cubicBezTo>
                  <a:cubicBezTo>
                    <a:pt x="10258" y="6599"/>
                    <a:pt x="10284" y="6593"/>
                    <a:pt x="10308" y="6584"/>
                  </a:cubicBezTo>
                  <a:cubicBezTo>
                    <a:pt x="10332" y="6577"/>
                    <a:pt x="10358" y="6569"/>
                    <a:pt x="10380" y="6563"/>
                  </a:cubicBezTo>
                  <a:cubicBezTo>
                    <a:pt x="10404" y="6555"/>
                    <a:pt x="10428" y="6542"/>
                    <a:pt x="10451" y="6534"/>
                  </a:cubicBezTo>
                  <a:cubicBezTo>
                    <a:pt x="10476" y="6525"/>
                    <a:pt x="10499" y="6516"/>
                    <a:pt x="10524" y="6508"/>
                  </a:cubicBezTo>
                  <a:cubicBezTo>
                    <a:pt x="10548" y="6500"/>
                    <a:pt x="10574" y="6499"/>
                    <a:pt x="10597" y="6491"/>
                  </a:cubicBezTo>
                  <a:lnTo>
                    <a:pt x="10670" y="6467"/>
                  </a:lnTo>
                  <a:cubicBezTo>
                    <a:pt x="10693" y="6459"/>
                    <a:pt x="10719" y="6454"/>
                    <a:pt x="10744" y="6444"/>
                  </a:cubicBezTo>
                  <a:cubicBezTo>
                    <a:pt x="10767" y="6434"/>
                    <a:pt x="10789" y="6419"/>
                    <a:pt x="10813" y="6412"/>
                  </a:cubicBezTo>
                  <a:cubicBezTo>
                    <a:pt x="10837" y="6402"/>
                    <a:pt x="10859" y="6393"/>
                    <a:pt x="10884" y="6384"/>
                  </a:cubicBezTo>
                  <a:cubicBezTo>
                    <a:pt x="10907" y="6374"/>
                    <a:pt x="10931" y="6364"/>
                    <a:pt x="10954" y="6354"/>
                  </a:cubicBezTo>
                  <a:cubicBezTo>
                    <a:pt x="10977" y="6344"/>
                    <a:pt x="11003" y="6342"/>
                    <a:pt x="11027" y="6333"/>
                  </a:cubicBezTo>
                  <a:cubicBezTo>
                    <a:pt x="11051" y="6323"/>
                    <a:pt x="11072" y="6309"/>
                    <a:pt x="11095" y="6299"/>
                  </a:cubicBezTo>
                  <a:cubicBezTo>
                    <a:pt x="11120" y="6290"/>
                    <a:pt x="11143" y="6280"/>
                    <a:pt x="11167" y="6272"/>
                  </a:cubicBezTo>
                  <a:cubicBezTo>
                    <a:pt x="11190" y="6261"/>
                    <a:pt x="11212" y="6247"/>
                    <a:pt x="11233" y="6236"/>
                  </a:cubicBezTo>
                  <a:cubicBezTo>
                    <a:pt x="11258" y="6226"/>
                    <a:pt x="11282" y="6223"/>
                    <a:pt x="11306" y="6213"/>
                  </a:cubicBezTo>
                  <a:cubicBezTo>
                    <a:pt x="11328" y="6202"/>
                    <a:pt x="11346" y="6178"/>
                    <a:pt x="11368" y="6167"/>
                  </a:cubicBezTo>
                  <a:cubicBezTo>
                    <a:pt x="11392" y="6155"/>
                    <a:pt x="11419" y="6154"/>
                    <a:pt x="11441" y="6140"/>
                  </a:cubicBezTo>
                  <a:cubicBezTo>
                    <a:pt x="11462" y="6127"/>
                    <a:pt x="11478" y="6103"/>
                    <a:pt x="11499" y="6091"/>
                  </a:cubicBezTo>
                  <a:cubicBezTo>
                    <a:pt x="11520" y="6077"/>
                    <a:pt x="11539" y="6064"/>
                    <a:pt x="11561" y="6049"/>
                  </a:cubicBezTo>
                  <a:cubicBezTo>
                    <a:pt x="11581" y="6034"/>
                    <a:pt x="11602" y="6018"/>
                    <a:pt x="11620" y="6002"/>
                  </a:cubicBezTo>
                  <a:cubicBezTo>
                    <a:pt x="11640" y="5986"/>
                    <a:pt x="11662" y="5974"/>
                    <a:pt x="11682" y="5958"/>
                  </a:cubicBezTo>
                  <a:cubicBezTo>
                    <a:pt x="11700" y="5942"/>
                    <a:pt x="11715" y="5920"/>
                    <a:pt x="11734" y="5903"/>
                  </a:cubicBezTo>
                  <a:cubicBezTo>
                    <a:pt x="11753" y="5886"/>
                    <a:pt x="11774" y="5872"/>
                    <a:pt x="11791" y="5855"/>
                  </a:cubicBezTo>
                  <a:cubicBezTo>
                    <a:pt x="11809" y="5836"/>
                    <a:pt x="11822" y="5814"/>
                    <a:pt x="11838" y="5796"/>
                  </a:cubicBezTo>
                  <a:cubicBezTo>
                    <a:pt x="11854" y="5777"/>
                    <a:pt x="11874" y="5760"/>
                    <a:pt x="11890" y="5739"/>
                  </a:cubicBezTo>
                  <a:cubicBezTo>
                    <a:pt x="11906" y="5720"/>
                    <a:pt x="11924" y="5704"/>
                    <a:pt x="11940" y="5684"/>
                  </a:cubicBezTo>
                  <a:cubicBezTo>
                    <a:pt x="11955" y="5663"/>
                    <a:pt x="11973" y="5645"/>
                    <a:pt x="11987" y="5625"/>
                  </a:cubicBezTo>
                  <a:cubicBezTo>
                    <a:pt x="12002" y="5603"/>
                    <a:pt x="12015" y="5582"/>
                    <a:pt x="12029" y="5560"/>
                  </a:cubicBezTo>
                  <a:cubicBezTo>
                    <a:pt x="12042" y="5539"/>
                    <a:pt x="12046" y="5512"/>
                    <a:pt x="12058" y="5490"/>
                  </a:cubicBezTo>
                  <a:cubicBezTo>
                    <a:pt x="12070" y="5468"/>
                    <a:pt x="12089" y="5449"/>
                    <a:pt x="12101" y="5426"/>
                  </a:cubicBezTo>
                  <a:cubicBezTo>
                    <a:pt x="12111" y="5404"/>
                    <a:pt x="12118" y="5378"/>
                    <a:pt x="12127" y="5356"/>
                  </a:cubicBezTo>
                  <a:cubicBezTo>
                    <a:pt x="12138" y="5332"/>
                    <a:pt x="12152" y="5311"/>
                    <a:pt x="12161" y="5287"/>
                  </a:cubicBezTo>
                  <a:cubicBezTo>
                    <a:pt x="12170" y="5265"/>
                    <a:pt x="12175" y="5238"/>
                    <a:pt x="12182" y="5214"/>
                  </a:cubicBezTo>
                  <a:cubicBezTo>
                    <a:pt x="12191" y="5191"/>
                    <a:pt x="12197" y="5166"/>
                    <a:pt x="12206" y="5143"/>
                  </a:cubicBezTo>
                  <a:cubicBezTo>
                    <a:pt x="12213" y="5118"/>
                    <a:pt x="12228" y="5097"/>
                    <a:pt x="12235" y="5073"/>
                  </a:cubicBezTo>
                  <a:cubicBezTo>
                    <a:pt x="12241" y="5048"/>
                    <a:pt x="12238" y="5022"/>
                    <a:pt x="12244" y="4997"/>
                  </a:cubicBezTo>
                  <a:cubicBezTo>
                    <a:pt x="12250" y="4972"/>
                    <a:pt x="12262" y="4950"/>
                    <a:pt x="12268" y="4924"/>
                  </a:cubicBezTo>
                  <a:cubicBezTo>
                    <a:pt x="12273" y="4901"/>
                    <a:pt x="12272" y="4874"/>
                    <a:pt x="12276" y="4849"/>
                  </a:cubicBezTo>
                  <a:cubicBezTo>
                    <a:pt x="12281" y="4823"/>
                    <a:pt x="12294" y="4801"/>
                    <a:pt x="12297" y="4775"/>
                  </a:cubicBezTo>
                  <a:cubicBezTo>
                    <a:pt x="12299" y="4752"/>
                    <a:pt x="12295" y="4725"/>
                    <a:pt x="12298" y="4698"/>
                  </a:cubicBezTo>
                  <a:cubicBezTo>
                    <a:pt x="12300" y="4673"/>
                    <a:pt x="12299" y="4647"/>
                    <a:pt x="12302" y="4622"/>
                  </a:cubicBezTo>
                  <a:cubicBezTo>
                    <a:pt x="12304" y="4597"/>
                    <a:pt x="12318" y="4572"/>
                    <a:pt x="12320" y="4547"/>
                  </a:cubicBezTo>
                  <a:cubicBezTo>
                    <a:pt x="12324" y="4521"/>
                    <a:pt x="12321" y="4496"/>
                    <a:pt x="12325" y="4470"/>
                  </a:cubicBezTo>
                  <a:cubicBezTo>
                    <a:pt x="12327" y="4445"/>
                    <a:pt x="12319" y="4420"/>
                    <a:pt x="12321" y="4393"/>
                  </a:cubicBezTo>
                  <a:cubicBezTo>
                    <a:pt x="12324" y="4367"/>
                    <a:pt x="12337" y="4344"/>
                    <a:pt x="12341" y="4317"/>
                  </a:cubicBezTo>
                  <a:cubicBezTo>
                    <a:pt x="12342" y="4291"/>
                    <a:pt x="12331" y="4264"/>
                    <a:pt x="12332" y="4239"/>
                  </a:cubicBezTo>
                  <a:cubicBezTo>
                    <a:pt x="12334" y="4213"/>
                    <a:pt x="12337" y="4188"/>
                    <a:pt x="12341" y="4163"/>
                  </a:cubicBezTo>
                  <a:lnTo>
                    <a:pt x="12345" y="4086"/>
                  </a:lnTo>
                  <a:cubicBezTo>
                    <a:pt x="12346" y="4061"/>
                    <a:pt x="12357" y="4036"/>
                    <a:pt x="12358" y="4009"/>
                  </a:cubicBezTo>
                  <a:cubicBezTo>
                    <a:pt x="12359" y="3985"/>
                    <a:pt x="12356" y="3959"/>
                    <a:pt x="12358" y="3933"/>
                  </a:cubicBezTo>
                  <a:cubicBezTo>
                    <a:pt x="12359" y="3908"/>
                    <a:pt x="12367" y="3883"/>
                    <a:pt x="12370" y="3857"/>
                  </a:cubicBezTo>
                  <a:cubicBezTo>
                    <a:pt x="12372" y="3832"/>
                    <a:pt x="12359" y="3805"/>
                    <a:pt x="12361" y="3779"/>
                  </a:cubicBezTo>
                  <a:lnTo>
                    <a:pt x="12364" y="3703"/>
                  </a:lnTo>
                  <a:cubicBezTo>
                    <a:pt x="12366" y="3677"/>
                    <a:pt x="12375" y="3653"/>
                    <a:pt x="12377" y="3627"/>
                  </a:cubicBezTo>
                  <a:cubicBezTo>
                    <a:pt x="12378" y="3601"/>
                    <a:pt x="12378" y="3576"/>
                    <a:pt x="12379" y="3551"/>
                  </a:cubicBezTo>
                  <a:cubicBezTo>
                    <a:pt x="12380" y="3525"/>
                    <a:pt x="12388" y="3500"/>
                    <a:pt x="12389" y="3474"/>
                  </a:cubicBezTo>
                  <a:cubicBezTo>
                    <a:pt x="12390" y="3449"/>
                    <a:pt x="12386" y="3423"/>
                    <a:pt x="12388" y="3397"/>
                  </a:cubicBezTo>
                  <a:cubicBezTo>
                    <a:pt x="12389" y="3371"/>
                    <a:pt x="12391" y="3345"/>
                    <a:pt x="12393" y="3321"/>
                  </a:cubicBezTo>
                  <a:cubicBezTo>
                    <a:pt x="12394" y="3295"/>
                    <a:pt x="12398" y="3269"/>
                    <a:pt x="12400" y="3244"/>
                  </a:cubicBezTo>
                  <a:cubicBezTo>
                    <a:pt x="12401" y="3219"/>
                    <a:pt x="12393" y="3193"/>
                    <a:pt x="12394" y="3166"/>
                  </a:cubicBezTo>
                  <a:lnTo>
                    <a:pt x="12398" y="3090"/>
                  </a:lnTo>
                  <a:cubicBezTo>
                    <a:pt x="12400" y="3065"/>
                    <a:pt x="12400" y="3039"/>
                    <a:pt x="12400" y="3012"/>
                  </a:cubicBezTo>
                  <a:cubicBezTo>
                    <a:pt x="12401" y="2986"/>
                    <a:pt x="12407" y="2962"/>
                    <a:pt x="12407" y="2936"/>
                  </a:cubicBezTo>
                  <a:cubicBezTo>
                    <a:pt x="12409" y="2910"/>
                    <a:pt x="12406" y="2885"/>
                    <a:pt x="12407" y="2860"/>
                  </a:cubicBezTo>
                  <a:cubicBezTo>
                    <a:pt x="12409" y="2834"/>
                    <a:pt x="12411" y="2809"/>
                    <a:pt x="12411" y="2783"/>
                  </a:cubicBezTo>
                  <a:lnTo>
                    <a:pt x="12416" y="2707"/>
                  </a:lnTo>
                  <a:cubicBezTo>
                    <a:pt x="12417" y="2681"/>
                    <a:pt x="12406" y="2657"/>
                    <a:pt x="12407" y="2630"/>
                  </a:cubicBezTo>
                  <a:cubicBezTo>
                    <a:pt x="12409" y="2604"/>
                    <a:pt x="12416" y="2578"/>
                    <a:pt x="12417" y="2553"/>
                  </a:cubicBezTo>
                  <a:cubicBezTo>
                    <a:pt x="12417" y="2528"/>
                    <a:pt x="12416" y="2502"/>
                    <a:pt x="12417" y="2477"/>
                  </a:cubicBezTo>
                  <a:cubicBezTo>
                    <a:pt x="12417" y="2451"/>
                    <a:pt x="12423" y="2426"/>
                    <a:pt x="12425" y="2401"/>
                  </a:cubicBezTo>
                  <a:cubicBezTo>
                    <a:pt x="12425" y="2375"/>
                    <a:pt x="12416" y="2349"/>
                    <a:pt x="12416" y="2322"/>
                  </a:cubicBezTo>
                  <a:cubicBezTo>
                    <a:pt x="12416" y="2298"/>
                    <a:pt x="12422" y="2272"/>
                    <a:pt x="12422" y="2246"/>
                  </a:cubicBezTo>
                  <a:cubicBezTo>
                    <a:pt x="12422" y="2221"/>
                    <a:pt x="12423" y="2196"/>
                    <a:pt x="12423" y="2169"/>
                  </a:cubicBezTo>
                  <a:cubicBezTo>
                    <a:pt x="12423" y="2143"/>
                    <a:pt x="12418" y="2118"/>
                    <a:pt x="12418" y="2091"/>
                  </a:cubicBezTo>
                  <a:cubicBezTo>
                    <a:pt x="12418" y="2065"/>
                    <a:pt x="12423" y="2041"/>
                    <a:pt x="12425" y="2015"/>
                  </a:cubicBezTo>
                  <a:lnTo>
                    <a:pt x="12425" y="1939"/>
                  </a:lnTo>
                  <a:cubicBezTo>
                    <a:pt x="12425" y="1913"/>
                    <a:pt x="12436" y="1887"/>
                    <a:pt x="12436" y="1862"/>
                  </a:cubicBezTo>
                  <a:cubicBezTo>
                    <a:pt x="12436" y="1837"/>
                    <a:pt x="12425" y="1811"/>
                    <a:pt x="12425" y="1785"/>
                  </a:cubicBezTo>
                  <a:cubicBezTo>
                    <a:pt x="12425" y="1759"/>
                    <a:pt x="12437" y="1733"/>
                    <a:pt x="12437" y="1709"/>
                  </a:cubicBezTo>
                  <a:cubicBezTo>
                    <a:pt x="12437" y="1683"/>
                    <a:pt x="12438" y="1657"/>
                    <a:pt x="12438" y="1630"/>
                  </a:cubicBezTo>
                  <a:cubicBezTo>
                    <a:pt x="12438" y="1605"/>
                    <a:pt x="12431" y="1580"/>
                    <a:pt x="12431" y="1553"/>
                  </a:cubicBezTo>
                  <a:cubicBezTo>
                    <a:pt x="12431" y="1528"/>
                    <a:pt x="12428" y="1502"/>
                    <a:pt x="12428" y="1475"/>
                  </a:cubicBezTo>
                  <a:cubicBezTo>
                    <a:pt x="12428" y="1449"/>
                    <a:pt x="12426" y="1425"/>
                    <a:pt x="12426" y="1398"/>
                  </a:cubicBezTo>
                  <a:cubicBezTo>
                    <a:pt x="12426" y="1372"/>
                    <a:pt x="12425" y="1347"/>
                    <a:pt x="12425" y="1320"/>
                  </a:cubicBezTo>
                  <a:cubicBezTo>
                    <a:pt x="12425" y="1294"/>
                    <a:pt x="12433" y="1269"/>
                    <a:pt x="12433" y="1243"/>
                  </a:cubicBezTo>
                  <a:lnTo>
                    <a:pt x="12433" y="1164"/>
                  </a:lnTo>
                  <a:cubicBezTo>
                    <a:pt x="12433" y="1139"/>
                    <a:pt x="12423" y="1114"/>
                    <a:pt x="12422" y="1087"/>
                  </a:cubicBezTo>
                  <a:cubicBezTo>
                    <a:pt x="12421" y="1061"/>
                    <a:pt x="12432" y="1035"/>
                    <a:pt x="12431" y="1009"/>
                  </a:cubicBezTo>
                  <a:cubicBezTo>
                    <a:pt x="12428" y="983"/>
                    <a:pt x="12420" y="959"/>
                    <a:pt x="12420" y="932"/>
                  </a:cubicBezTo>
                  <a:cubicBezTo>
                    <a:pt x="12420" y="906"/>
                    <a:pt x="12433" y="880"/>
                    <a:pt x="12432" y="854"/>
                  </a:cubicBezTo>
                  <a:lnTo>
                    <a:pt x="12432" y="777"/>
                  </a:lnTo>
                  <a:cubicBezTo>
                    <a:pt x="12432" y="751"/>
                    <a:pt x="12425" y="725"/>
                    <a:pt x="12423" y="699"/>
                  </a:cubicBezTo>
                  <a:cubicBezTo>
                    <a:pt x="12423" y="673"/>
                    <a:pt x="12425" y="646"/>
                    <a:pt x="12425" y="621"/>
                  </a:cubicBezTo>
                  <a:cubicBezTo>
                    <a:pt x="12425" y="596"/>
                    <a:pt x="12412" y="570"/>
                    <a:pt x="12412" y="543"/>
                  </a:cubicBezTo>
                  <a:cubicBezTo>
                    <a:pt x="12412" y="517"/>
                    <a:pt x="12421" y="491"/>
                    <a:pt x="12420" y="466"/>
                  </a:cubicBezTo>
                  <a:cubicBezTo>
                    <a:pt x="12420" y="440"/>
                    <a:pt x="12416" y="415"/>
                    <a:pt x="12416" y="388"/>
                  </a:cubicBezTo>
                  <a:cubicBezTo>
                    <a:pt x="12415" y="362"/>
                    <a:pt x="12421" y="335"/>
                    <a:pt x="12420" y="311"/>
                  </a:cubicBezTo>
                  <a:cubicBezTo>
                    <a:pt x="12418" y="285"/>
                    <a:pt x="12416" y="259"/>
                    <a:pt x="12415" y="233"/>
                  </a:cubicBezTo>
                  <a:cubicBezTo>
                    <a:pt x="12412" y="207"/>
                    <a:pt x="12412" y="180"/>
                    <a:pt x="12411" y="155"/>
                  </a:cubicBezTo>
                  <a:cubicBezTo>
                    <a:pt x="12410" y="130"/>
                    <a:pt x="12400" y="104"/>
                    <a:pt x="12400" y="78"/>
                  </a:cubicBezTo>
                  <a:cubicBezTo>
                    <a:pt x="12398" y="54"/>
                    <a:pt x="12405" y="25"/>
                    <a:pt x="12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3"/>
            <p:cNvSpPr/>
            <p:nvPr/>
          </p:nvSpPr>
          <p:spPr>
            <a:xfrm>
              <a:off x="4475275" y="3635750"/>
              <a:ext cx="317450" cy="102000"/>
            </a:xfrm>
            <a:custGeom>
              <a:rect b="b" l="l" r="r" t="t"/>
              <a:pathLst>
                <a:path extrusionOk="0" h="4080" w="12698">
                  <a:moveTo>
                    <a:pt x="5768" y="1"/>
                  </a:moveTo>
                  <a:cubicBezTo>
                    <a:pt x="5742" y="1"/>
                    <a:pt x="5718" y="2"/>
                    <a:pt x="5692" y="4"/>
                  </a:cubicBezTo>
                  <a:cubicBezTo>
                    <a:pt x="5666" y="4"/>
                    <a:pt x="5641" y="16"/>
                    <a:pt x="5616" y="16"/>
                  </a:cubicBezTo>
                  <a:cubicBezTo>
                    <a:pt x="5590" y="16"/>
                    <a:pt x="5565" y="17"/>
                    <a:pt x="5539" y="17"/>
                  </a:cubicBezTo>
                  <a:cubicBezTo>
                    <a:pt x="5514" y="17"/>
                    <a:pt x="5489" y="15"/>
                    <a:pt x="5463" y="15"/>
                  </a:cubicBezTo>
                  <a:cubicBezTo>
                    <a:pt x="5437" y="15"/>
                    <a:pt x="5412" y="11"/>
                    <a:pt x="5387" y="11"/>
                  </a:cubicBezTo>
                  <a:cubicBezTo>
                    <a:pt x="5361" y="11"/>
                    <a:pt x="5335" y="16"/>
                    <a:pt x="5311" y="16"/>
                  </a:cubicBezTo>
                  <a:cubicBezTo>
                    <a:pt x="5287" y="16"/>
                    <a:pt x="5263" y="10"/>
                    <a:pt x="5240" y="10"/>
                  </a:cubicBezTo>
                  <a:cubicBezTo>
                    <a:pt x="5238" y="10"/>
                    <a:pt x="5236" y="10"/>
                    <a:pt x="5234" y="10"/>
                  </a:cubicBezTo>
                  <a:cubicBezTo>
                    <a:pt x="5209" y="10"/>
                    <a:pt x="5183" y="15"/>
                    <a:pt x="5158" y="15"/>
                  </a:cubicBezTo>
                  <a:cubicBezTo>
                    <a:pt x="5132" y="16"/>
                    <a:pt x="5107" y="20"/>
                    <a:pt x="5081" y="20"/>
                  </a:cubicBezTo>
                  <a:cubicBezTo>
                    <a:pt x="5056" y="21"/>
                    <a:pt x="5030" y="29"/>
                    <a:pt x="5005" y="31"/>
                  </a:cubicBezTo>
                  <a:cubicBezTo>
                    <a:pt x="5002" y="31"/>
                    <a:pt x="4998" y="31"/>
                    <a:pt x="4994" y="31"/>
                  </a:cubicBezTo>
                  <a:cubicBezTo>
                    <a:pt x="4972" y="31"/>
                    <a:pt x="4950" y="29"/>
                    <a:pt x="4928" y="29"/>
                  </a:cubicBezTo>
                  <a:cubicBezTo>
                    <a:pt x="4904" y="31"/>
                    <a:pt x="4878" y="34"/>
                    <a:pt x="4852" y="36"/>
                  </a:cubicBezTo>
                  <a:cubicBezTo>
                    <a:pt x="4851" y="36"/>
                    <a:pt x="4850" y="36"/>
                    <a:pt x="4849" y="36"/>
                  </a:cubicBezTo>
                  <a:cubicBezTo>
                    <a:pt x="4826" y="36"/>
                    <a:pt x="4803" y="26"/>
                    <a:pt x="4780" y="26"/>
                  </a:cubicBezTo>
                  <a:cubicBezTo>
                    <a:pt x="4778" y="26"/>
                    <a:pt x="4777" y="26"/>
                    <a:pt x="4776" y="26"/>
                  </a:cubicBezTo>
                  <a:cubicBezTo>
                    <a:pt x="4751" y="27"/>
                    <a:pt x="4725" y="29"/>
                    <a:pt x="4700" y="29"/>
                  </a:cubicBezTo>
                  <a:cubicBezTo>
                    <a:pt x="4674" y="31"/>
                    <a:pt x="4649" y="34"/>
                    <a:pt x="4623" y="36"/>
                  </a:cubicBezTo>
                  <a:cubicBezTo>
                    <a:pt x="4598" y="37"/>
                    <a:pt x="4573" y="42"/>
                    <a:pt x="4547" y="44"/>
                  </a:cubicBezTo>
                  <a:cubicBezTo>
                    <a:pt x="4543" y="44"/>
                    <a:pt x="4539" y="44"/>
                    <a:pt x="4536" y="44"/>
                  </a:cubicBezTo>
                  <a:cubicBezTo>
                    <a:pt x="4518" y="44"/>
                    <a:pt x="4500" y="42"/>
                    <a:pt x="4482" y="42"/>
                  </a:cubicBezTo>
                  <a:cubicBezTo>
                    <a:pt x="4478" y="42"/>
                    <a:pt x="4475" y="42"/>
                    <a:pt x="4471" y="42"/>
                  </a:cubicBezTo>
                  <a:cubicBezTo>
                    <a:pt x="4445" y="44"/>
                    <a:pt x="4420" y="48"/>
                    <a:pt x="4395" y="49"/>
                  </a:cubicBezTo>
                  <a:cubicBezTo>
                    <a:pt x="4391" y="49"/>
                    <a:pt x="4387" y="49"/>
                    <a:pt x="4384" y="49"/>
                  </a:cubicBezTo>
                  <a:cubicBezTo>
                    <a:pt x="4365" y="49"/>
                    <a:pt x="4347" y="48"/>
                    <a:pt x="4329" y="48"/>
                  </a:cubicBezTo>
                  <a:cubicBezTo>
                    <a:pt x="4325" y="48"/>
                    <a:pt x="4322" y="48"/>
                    <a:pt x="4318" y="48"/>
                  </a:cubicBezTo>
                  <a:cubicBezTo>
                    <a:pt x="4293" y="49"/>
                    <a:pt x="4267" y="53"/>
                    <a:pt x="4242" y="54"/>
                  </a:cubicBezTo>
                  <a:cubicBezTo>
                    <a:pt x="4216" y="55"/>
                    <a:pt x="4191" y="61"/>
                    <a:pt x="4166" y="63"/>
                  </a:cubicBezTo>
                  <a:cubicBezTo>
                    <a:pt x="4140" y="64"/>
                    <a:pt x="4114" y="71"/>
                    <a:pt x="4090" y="74"/>
                  </a:cubicBezTo>
                  <a:cubicBezTo>
                    <a:pt x="4064" y="75"/>
                    <a:pt x="4038" y="75"/>
                    <a:pt x="4013" y="76"/>
                  </a:cubicBezTo>
                  <a:cubicBezTo>
                    <a:pt x="3988" y="77"/>
                    <a:pt x="3962" y="80"/>
                    <a:pt x="3936" y="81"/>
                  </a:cubicBezTo>
                  <a:cubicBezTo>
                    <a:pt x="3924" y="82"/>
                    <a:pt x="3911" y="82"/>
                    <a:pt x="3898" y="82"/>
                  </a:cubicBezTo>
                  <a:cubicBezTo>
                    <a:pt x="3886" y="82"/>
                    <a:pt x="3873" y="82"/>
                    <a:pt x="3860" y="82"/>
                  </a:cubicBezTo>
                  <a:cubicBezTo>
                    <a:pt x="3835" y="84"/>
                    <a:pt x="3809" y="90"/>
                    <a:pt x="3784" y="91"/>
                  </a:cubicBezTo>
                  <a:cubicBezTo>
                    <a:pt x="3772" y="91"/>
                    <a:pt x="3759" y="91"/>
                    <a:pt x="3746" y="91"/>
                  </a:cubicBezTo>
                  <a:cubicBezTo>
                    <a:pt x="3733" y="91"/>
                    <a:pt x="3720" y="91"/>
                    <a:pt x="3707" y="92"/>
                  </a:cubicBezTo>
                  <a:cubicBezTo>
                    <a:pt x="3683" y="93"/>
                    <a:pt x="3657" y="101"/>
                    <a:pt x="3631" y="102"/>
                  </a:cubicBezTo>
                  <a:cubicBezTo>
                    <a:pt x="3605" y="104"/>
                    <a:pt x="3581" y="106"/>
                    <a:pt x="3555" y="108"/>
                  </a:cubicBezTo>
                  <a:lnTo>
                    <a:pt x="3479" y="116"/>
                  </a:lnTo>
                  <a:cubicBezTo>
                    <a:pt x="3453" y="119"/>
                    <a:pt x="3428" y="120"/>
                    <a:pt x="3402" y="123"/>
                  </a:cubicBezTo>
                  <a:cubicBezTo>
                    <a:pt x="3377" y="125"/>
                    <a:pt x="3352" y="124"/>
                    <a:pt x="3326" y="127"/>
                  </a:cubicBezTo>
                  <a:cubicBezTo>
                    <a:pt x="3300" y="129"/>
                    <a:pt x="3276" y="134"/>
                    <a:pt x="3250" y="136"/>
                  </a:cubicBezTo>
                  <a:cubicBezTo>
                    <a:pt x="3247" y="136"/>
                    <a:pt x="3244" y="136"/>
                    <a:pt x="3240" y="136"/>
                  </a:cubicBezTo>
                  <a:cubicBezTo>
                    <a:pt x="3220" y="136"/>
                    <a:pt x="3199" y="129"/>
                    <a:pt x="3178" y="129"/>
                  </a:cubicBezTo>
                  <a:cubicBezTo>
                    <a:pt x="3176" y="129"/>
                    <a:pt x="3174" y="129"/>
                    <a:pt x="3172" y="129"/>
                  </a:cubicBezTo>
                  <a:cubicBezTo>
                    <a:pt x="3147" y="132"/>
                    <a:pt x="3122" y="145"/>
                    <a:pt x="3097" y="149"/>
                  </a:cubicBezTo>
                  <a:cubicBezTo>
                    <a:pt x="3093" y="149"/>
                    <a:pt x="3090" y="149"/>
                    <a:pt x="3086" y="149"/>
                  </a:cubicBezTo>
                  <a:cubicBezTo>
                    <a:pt x="3066" y="149"/>
                    <a:pt x="3046" y="145"/>
                    <a:pt x="3026" y="145"/>
                  </a:cubicBezTo>
                  <a:cubicBezTo>
                    <a:pt x="3024" y="145"/>
                    <a:pt x="3022" y="145"/>
                    <a:pt x="3020" y="145"/>
                  </a:cubicBezTo>
                  <a:cubicBezTo>
                    <a:pt x="2994" y="149"/>
                    <a:pt x="2968" y="149"/>
                    <a:pt x="2944" y="151"/>
                  </a:cubicBezTo>
                  <a:cubicBezTo>
                    <a:pt x="2918" y="154"/>
                    <a:pt x="2893" y="162"/>
                    <a:pt x="2869" y="166"/>
                  </a:cubicBezTo>
                  <a:lnTo>
                    <a:pt x="2791" y="173"/>
                  </a:lnTo>
                  <a:cubicBezTo>
                    <a:pt x="2767" y="176"/>
                    <a:pt x="2742" y="184"/>
                    <a:pt x="2716" y="187"/>
                  </a:cubicBezTo>
                  <a:cubicBezTo>
                    <a:pt x="2692" y="189"/>
                    <a:pt x="2666" y="188"/>
                    <a:pt x="2640" y="191"/>
                  </a:cubicBezTo>
                  <a:cubicBezTo>
                    <a:pt x="2615" y="194"/>
                    <a:pt x="2591" y="202"/>
                    <a:pt x="2565" y="205"/>
                  </a:cubicBezTo>
                  <a:cubicBezTo>
                    <a:pt x="2560" y="206"/>
                    <a:pt x="2555" y="206"/>
                    <a:pt x="2549" y="206"/>
                  </a:cubicBezTo>
                  <a:cubicBezTo>
                    <a:pt x="2533" y="206"/>
                    <a:pt x="2516" y="204"/>
                    <a:pt x="2499" y="204"/>
                  </a:cubicBezTo>
                  <a:cubicBezTo>
                    <a:pt x="2496" y="204"/>
                    <a:pt x="2492" y="204"/>
                    <a:pt x="2488" y="204"/>
                  </a:cubicBezTo>
                  <a:cubicBezTo>
                    <a:pt x="2463" y="207"/>
                    <a:pt x="2437" y="210"/>
                    <a:pt x="2411" y="214"/>
                  </a:cubicBezTo>
                  <a:cubicBezTo>
                    <a:pt x="2387" y="216"/>
                    <a:pt x="2362" y="227"/>
                    <a:pt x="2336" y="230"/>
                  </a:cubicBezTo>
                  <a:cubicBezTo>
                    <a:pt x="2332" y="230"/>
                    <a:pt x="2327" y="230"/>
                    <a:pt x="2323" y="230"/>
                  </a:cubicBezTo>
                  <a:cubicBezTo>
                    <a:pt x="2310" y="230"/>
                    <a:pt x="2296" y="229"/>
                    <a:pt x="2283" y="229"/>
                  </a:cubicBezTo>
                  <a:cubicBezTo>
                    <a:pt x="2275" y="229"/>
                    <a:pt x="2267" y="230"/>
                    <a:pt x="2259" y="231"/>
                  </a:cubicBezTo>
                  <a:cubicBezTo>
                    <a:pt x="2233" y="234"/>
                    <a:pt x="2208" y="235"/>
                    <a:pt x="2183" y="240"/>
                  </a:cubicBezTo>
                  <a:cubicBezTo>
                    <a:pt x="2157" y="242"/>
                    <a:pt x="2133" y="257"/>
                    <a:pt x="2108" y="259"/>
                  </a:cubicBezTo>
                  <a:cubicBezTo>
                    <a:pt x="2082" y="262"/>
                    <a:pt x="2058" y="270"/>
                    <a:pt x="2033" y="273"/>
                  </a:cubicBezTo>
                  <a:cubicBezTo>
                    <a:pt x="2007" y="277"/>
                    <a:pt x="1982" y="277"/>
                    <a:pt x="1956" y="280"/>
                  </a:cubicBezTo>
                  <a:cubicBezTo>
                    <a:pt x="1931" y="285"/>
                    <a:pt x="1906" y="283"/>
                    <a:pt x="1880" y="288"/>
                  </a:cubicBezTo>
                  <a:cubicBezTo>
                    <a:pt x="1854" y="291"/>
                    <a:pt x="1830" y="295"/>
                    <a:pt x="1804" y="298"/>
                  </a:cubicBezTo>
                  <a:cubicBezTo>
                    <a:pt x="1778" y="302"/>
                    <a:pt x="1752" y="304"/>
                    <a:pt x="1728" y="307"/>
                  </a:cubicBezTo>
                  <a:cubicBezTo>
                    <a:pt x="1702" y="311"/>
                    <a:pt x="1676" y="312"/>
                    <a:pt x="1651" y="317"/>
                  </a:cubicBezTo>
                  <a:cubicBezTo>
                    <a:pt x="1626" y="321"/>
                    <a:pt x="1601" y="332"/>
                    <a:pt x="1576" y="336"/>
                  </a:cubicBezTo>
                  <a:cubicBezTo>
                    <a:pt x="1551" y="339"/>
                    <a:pt x="1526" y="347"/>
                    <a:pt x="1501" y="350"/>
                  </a:cubicBezTo>
                  <a:cubicBezTo>
                    <a:pt x="1476" y="354"/>
                    <a:pt x="1450" y="360"/>
                    <a:pt x="1426" y="364"/>
                  </a:cubicBezTo>
                  <a:cubicBezTo>
                    <a:pt x="1401" y="368"/>
                    <a:pt x="1375" y="373"/>
                    <a:pt x="1351" y="377"/>
                  </a:cubicBezTo>
                  <a:cubicBezTo>
                    <a:pt x="1347" y="377"/>
                    <a:pt x="1342" y="378"/>
                    <a:pt x="1338" y="378"/>
                  </a:cubicBezTo>
                  <a:cubicBezTo>
                    <a:pt x="1321" y="378"/>
                    <a:pt x="1303" y="374"/>
                    <a:pt x="1286" y="374"/>
                  </a:cubicBezTo>
                  <a:cubicBezTo>
                    <a:pt x="1282" y="374"/>
                    <a:pt x="1278" y="374"/>
                    <a:pt x="1274" y="375"/>
                  </a:cubicBezTo>
                  <a:cubicBezTo>
                    <a:pt x="1248" y="379"/>
                    <a:pt x="1225" y="396"/>
                    <a:pt x="1200" y="400"/>
                  </a:cubicBezTo>
                  <a:cubicBezTo>
                    <a:pt x="1174" y="403"/>
                    <a:pt x="1149" y="411"/>
                    <a:pt x="1124" y="416"/>
                  </a:cubicBezTo>
                  <a:cubicBezTo>
                    <a:pt x="1098" y="422"/>
                    <a:pt x="1071" y="418"/>
                    <a:pt x="1045" y="427"/>
                  </a:cubicBezTo>
                  <a:cubicBezTo>
                    <a:pt x="1021" y="433"/>
                    <a:pt x="997" y="445"/>
                    <a:pt x="973" y="454"/>
                  </a:cubicBezTo>
                  <a:cubicBezTo>
                    <a:pt x="948" y="462"/>
                    <a:pt x="927" y="477"/>
                    <a:pt x="903" y="488"/>
                  </a:cubicBezTo>
                  <a:cubicBezTo>
                    <a:pt x="878" y="499"/>
                    <a:pt x="852" y="502"/>
                    <a:pt x="829" y="513"/>
                  </a:cubicBezTo>
                  <a:cubicBezTo>
                    <a:pt x="807" y="524"/>
                    <a:pt x="783" y="537"/>
                    <a:pt x="761" y="550"/>
                  </a:cubicBezTo>
                  <a:cubicBezTo>
                    <a:pt x="738" y="563"/>
                    <a:pt x="718" y="579"/>
                    <a:pt x="696" y="594"/>
                  </a:cubicBezTo>
                  <a:cubicBezTo>
                    <a:pt x="675" y="609"/>
                    <a:pt x="649" y="617"/>
                    <a:pt x="628" y="632"/>
                  </a:cubicBezTo>
                  <a:cubicBezTo>
                    <a:pt x="606" y="647"/>
                    <a:pt x="585" y="661"/>
                    <a:pt x="566" y="677"/>
                  </a:cubicBezTo>
                  <a:cubicBezTo>
                    <a:pt x="545" y="693"/>
                    <a:pt x="533" y="719"/>
                    <a:pt x="514" y="738"/>
                  </a:cubicBezTo>
                  <a:cubicBezTo>
                    <a:pt x="496" y="755"/>
                    <a:pt x="478" y="773"/>
                    <a:pt x="460" y="792"/>
                  </a:cubicBezTo>
                  <a:cubicBezTo>
                    <a:pt x="440" y="810"/>
                    <a:pt x="417" y="823"/>
                    <a:pt x="400" y="842"/>
                  </a:cubicBezTo>
                  <a:cubicBezTo>
                    <a:pt x="381" y="861"/>
                    <a:pt x="373" y="888"/>
                    <a:pt x="357" y="907"/>
                  </a:cubicBezTo>
                  <a:cubicBezTo>
                    <a:pt x="341" y="927"/>
                    <a:pt x="325" y="948"/>
                    <a:pt x="310" y="969"/>
                  </a:cubicBezTo>
                  <a:cubicBezTo>
                    <a:pt x="295" y="990"/>
                    <a:pt x="277" y="1009"/>
                    <a:pt x="264" y="1032"/>
                  </a:cubicBezTo>
                  <a:cubicBezTo>
                    <a:pt x="251" y="1054"/>
                    <a:pt x="239" y="1077"/>
                    <a:pt x="225" y="1099"/>
                  </a:cubicBezTo>
                  <a:cubicBezTo>
                    <a:pt x="212" y="1121"/>
                    <a:pt x="201" y="1145"/>
                    <a:pt x="189" y="1167"/>
                  </a:cubicBezTo>
                  <a:cubicBezTo>
                    <a:pt x="177" y="1190"/>
                    <a:pt x="162" y="1211"/>
                    <a:pt x="151" y="1236"/>
                  </a:cubicBezTo>
                  <a:cubicBezTo>
                    <a:pt x="140" y="1259"/>
                    <a:pt x="124" y="1281"/>
                    <a:pt x="116" y="1305"/>
                  </a:cubicBezTo>
                  <a:cubicBezTo>
                    <a:pt x="106" y="1329"/>
                    <a:pt x="100" y="1355"/>
                    <a:pt x="91" y="1378"/>
                  </a:cubicBezTo>
                  <a:cubicBezTo>
                    <a:pt x="84" y="1403"/>
                    <a:pt x="75" y="1429"/>
                    <a:pt x="68" y="1452"/>
                  </a:cubicBezTo>
                  <a:cubicBezTo>
                    <a:pt x="60" y="1478"/>
                    <a:pt x="54" y="1501"/>
                    <a:pt x="48" y="1527"/>
                  </a:cubicBezTo>
                  <a:cubicBezTo>
                    <a:pt x="43" y="1553"/>
                    <a:pt x="41" y="1578"/>
                    <a:pt x="35" y="1603"/>
                  </a:cubicBezTo>
                  <a:cubicBezTo>
                    <a:pt x="30" y="1629"/>
                    <a:pt x="26" y="1655"/>
                    <a:pt x="21" y="1680"/>
                  </a:cubicBezTo>
                  <a:cubicBezTo>
                    <a:pt x="17" y="1705"/>
                    <a:pt x="20" y="1732"/>
                    <a:pt x="17" y="1757"/>
                  </a:cubicBezTo>
                  <a:cubicBezTo>
                    <a:pt x="15" y="1783"/>
                    <a:pt x="3" y="1809"/>
                    <a:pt x="1" y="1833"/>
                  </a:cubicBezTo>
                  <a:cubicBezTo>
                    <a:pt x="0" y="1859"/>
                    <a:pt x="9" y="1886"/>
                    <a:pt x="9" y="1912"/>
                  </a:cubicBezTo>
                  <a:cubicBezTo>
                    <a:pt x="9" y="1950"/>
                    <a:pt x="12" y="1950"/>
                    <a:pt x="12" y="1989"/>
                  </a:cubicBezTo>
                  <a:lnTo>
                    <a:pt x="12" y="2067"/>
                  </a:lnTo>
                  <a:cubicBezTo>
                    <a:pt x="12" y="2105"/>
                    <a:pt x="5" y="2105"/>
                    <a:pt x="5" y="2144"/>
                  </a:cubicBezTo>
                  <a:cubicBezTo>
                    <a:pt x="5" y="2184"/>
                    <a:pt x="3" y="2184"/>
                    <a:pt x="3" y="2222"/>
                  </a:cubicBezTo>
                  <a:cubicBezTo>
                    <a:pt x="3" y="2261"/>
                    <a:pt x="10" y="2261"/>
                    <a:pt x="10" y="2299"/>
                  </a:cubicBezTo>
                  <a:cubicBezTo>
                    <a:pt x="10" y="2339"/>
                    <a:pt x="0" y="2339"/>
                    <a:pt x="0" y="2378"/>
                  </a:cubicBezTo>
                  <a:cubicBezTo>
                    <a:pt x="0" y="2416"/>
                    <a:pt x="1" y="2416"/>
                    <a:pt x="1" y="2455"/>
                  </a:cubicBezTo>
                  <a:cubicBezTo>
                    <a:pt x="1" y="2494"/>
                    <a:pt x="3" y="2494"/>
                    <a:pt x="3" y="2533"/>
                  </a:cubicBezTo>
                  <a:cubicBezTo>
                    <a:pt x="3" y="2571"/>
                    <a:pt x="5" y="2571"/>
                    <a:pt x="5" y="2610"/>
                  </a:cubicBezTo>
                  <a:cubicBezTo>
                    <a:pt x="5" y="2650"/>
                    <a:pt x="3" y="2650"/>
                    <a:pt x="3" y="2688"/>
                  </a:cubicBezTo>
                  <a:cubicBezTo>
                    <a:pt x="3" y="2727"/>
                    <a:pt x="14" y="2727"/>
                    <a:pt x="14" y="2765"/>
                  </a:cubicBezTo>
                  <a:cubicBezTo>
                    <a:pt x="14" y="2805"/>
                    <a:pt x="3" y="2805"/>
                    <a:pt x="3" y="2843"/>
                  </a:cubicBezTo>
                  <a:cubicBezTo>
                    <a:pt x="3" y="2882"/>
                    <a:pt x="4" y="2882"/>
                    <a:pt x="4" y="2921"/>
                  </a:cubicBezTo>
                  <a:lnTo>
                    <a:pt x="4" y="3000"/>
                  </a:lnTo>
                  <a:cubicBezTo>
                    <a:pt x="4" y="3038"/>
                    <a:pt x="4" y="3038"/>
                    <a:pt x="14" y="3076"/>
                  </a:cubicBezTo>
                  <a:cubicBezTo>
                    <a:pt x="36" y="3089"/>
                    <a:pt x="53" y="3102"/>
                    <a:pt x="74" y="3113"/>
                  </a:cubicBezTo>
                  <a:cubicBezTo>
                    <a:pt x="96" y="3126"/>
                    <a:pt x="118" y="3140"/>
                    <a:pt x="139" y="3153"/>
                  </a:cubicBezTo>
                  <a:cubicBezTo>
                    <a:pt x="162" y="3165"/>
                    <a:pt x="183" y="3177"/>
                    <a:pt x="207" y="3188"/>
                  </a:cubicBezTo>
                  <a:cubicBezTo>
                    <a:pt x="229" y="3201"/>
                    <a:pt x="252" y="3213"/>
                    <a:pt x="274" y="3224"/>
                  </a:cubicBezTo>
                  <a:cubicBezTo>
                    <a:pt x="298" y="3236"/>
                    <a:pt x="319" y="3249"/>
                    <a:pt x="342" y="3260"/>
                  </a:cubicBezTo>
                  <a:cubicBezTo>
                    <a:pt x="364" y="3272"/>
                    <a:pt x="386" y="3284"/>
                    <a:pt x="408" y="3296"/>
                  </a:cubicBezTo>
                  <a:cubicBezTo>
                    <a:pt x="432" y="3308"/>
                    <a:pt x="454" y="3319"/>
                    <a:pt x="477" y="3330"/>
                  </a:cubicBezTo>
                  <a:cubicBezTo>
                    <a:pt x="499" y="3340"/>
                    <a:pt x="525" y="3347"/>
                    <a:pt x="547" y="3358"/>
                  </a:cubicBezTo>
                  <a:cubicBezTo>
                    <a:pt x="571" y="3368"/>
                    <a:pt x="592" y="3381"/>
                    <a:pt x="615" y="3392"/>
                  </a:cubicBezTo>
                  <a:cubicBezTo>
                    <a:pt x="637" y="3403"/>
                    <a:pt x="662" y="3411"/>
                    <a:pt x="685" y="3422"/>
                  </a:cubicBezTo>
                  <a:cubicBezTo>
                    <a:pt x="707" y="3433"/>
                    <a:pt x="727" y="3451"/>
                    <a:pt x="750" y="3460"/>
                  </a:cubicBezTo>
                  <a:cubicBezTo>
                    <a:pt x="772" y="3471"/>
                    <a:pt x="797" y="3481"/>
                    <a:pt x="819" y="3492"/>
                  </a:cubicBezTo>
                  <a:cubicBezTo>
                    <a:pt x="842" y="3502"/>
                    <a:pt x="872" y="3498"/>
                    <a:pt x="896" y="3508"/>
                  </a:cubicBezTo>
                  <a:cubicBezTo>
                    <a:pt x="920" y="3517"/>
                    <a:pt x="938" y="3539"/>
                    <a:pt x="962" y="3547"/>
                  </a:cubicBezTo>
                  <a:cubicBezTo>
                    <a:pt x="986" y="3557"/>
                    <a:pt x="1011" y="3560"/>
                    <a:pt x="1035" y="3569"/>
                  </a:cubicBezTo>
                  <a:cubicBezTo>
                    <a:pt x="1059" y="3578"/>
                    <a:pt x="1078" y="3598"/>
                    <a:pt x="1102" y="3606"/>
                  </a:cubicBezTo>
                  <a:cubicBezTo>
                    <a:pt x="1126" y="3616"/>
                    <a:pt x="1150" y="3622"/>
                    <a:pt x="1174" y="3631"/>
                  </a:cubicBezTo>
                  <a:cubicBezTo>
                    <a:pt x="1199" y="3640"/>
                    <a:pt x="1224" y="3641"/>
                    <a:pt x="1248" y="3649"/>
                  </a:cubicBezTo>
                  <a:cubicBezTo>
                    <a:pt x="1273" y="3658"/>
                    <a:pt x="1297" y="3662"/>
                    <a:pt x="1322" y="3670"/>
                  </a:cubicBezTo>
                  <a:cubicBezTo>
                    <a:pt x="1345" y="3679"/>
                    <a:pt x="1366" y="3697"/>
                    <a:pt x="1390" y="3706"/>
                  </a:cubicBezTo>
                  <a:cubicBezTo>
                    <a:pt x="1414" y="3713"/>
                    <a:pt x="1439" y="3723"/>
                    <a:pt x="1462" y="3729"/>
                  </a:cubicBezTo>
                  <a:cubicBezTo>
                    <a:pt x="1487" y="3738"/>
                    <a:pt x="1509" y="3749"/>
                    <a:pt x="1533" y="3755"/>
                  </a:cubicBezTo>
                  <a:cubicBezTo>
                    <a:pt x="1557" y="3764"/>
                    <a:pt x="1584" y="3761"/>
                    <a:pt x="1608" y="3769"/>
                  </a:cubicBezTo>
                  <a:cubicBezTo>
                    <a:pt x="1632" y="3775"/>
                    <a:pt x="1655" y="3790"/>
                    <a:pt x="1680" y="3798"/>
                  </a:cubicBezTo>
                  <a:cubicBezTo>
                    <a:pt x="1703" y="3804"/>
                    <a:pt x="1730" y="3806"/>
                    <a:pt x="1755" y="3813"/>
                  </a:cubicBezTo>
                  <a:cubicBezTo>
                    <a:pt x="1778" y="3819"/>
                    <a:pt x="1803" y="3826"/>
                    <a:pt x="1827" y="3833"/>
                  </a:cubicBezTo>
                  <a:cubicBezTo>
                    <a:pt x="1852" y="3840"/>
                    <a:pt x="1879" y="3839"/>
                    <a:pt x="1902" y="3845"/>
                  </a:cubicBezTo>
                  <a:cubicBezTo>
                    <a:pt x="1927" y="3850"/>
                    <a:pt x="1953" y="3857"/>
                    <a:pt x="1976" y="3862"/>
                  </a:cubicBezTo>
                  <a:cubicBezTo>
                    <a:pt x="2001" y="3867"/>
                    <a:pt x="2026" y="3873"/>
                    <a:pt x="2050" y="3878"/>
                  </a:cubicBezTo>
                  <a:cubicBezTo>
                    <a:pt x="2074" y="3884"/>
                    <a:pt x="2098" y="3893"/>
                    <a:pt x="2124" y="3897"/>
                  </a:cubicBezTo>
                  <a:cubicBezTo>
                    <a:pt x="2148" y="3903"/>
                    <a:pt x="2172" y="3911"/>
                    <a:pt x="2197" y="3917"/>
                  </a:cubicBezTo>
                  <a:cubicBezTo>
                    <a:pt x="2222" y="3922"/>
                    <a:pt x="2248" y="3921"/>
                    <a:pt x="2272" y="3925"/>
                  </a:cubicBezTo>
                  <a:cubicBezTo>
                    <a:pt x="2298" y="3930"/>
                    <a:pt x="2322" y="3935"/>
                    <a:pt x="2347" y="3938"/>
                  </a:cubicBezTo>
                  <a:cubicBezTo>
                    <a:pt x="2373" y="3942"/>
                    <a:pt x="2398" y="3942"/>
                    <a:pt x="2422" y="3947"/>
                  </a:cubicBezTo>
                  <a:cubicBezTo>
                    <a:pt x="2448" y="3951"/>
                    <a:pt x="2470" y="3963"/>
                    <a:pt x="2496" y="3967"/>
                  </a:cubicBezTo>
                  <a:cubicBezTo>
                    <a:pt x="2521" y="3970"/>
                    <a:pt x="2545" y="3974"/>
                    <a:pt x="2571" y="3978"/>
                  </a:cubicBezTo>
                  <a:cubicBezTo>
                    <a:pt x="2596" y="3981"/>
                    <a:pt x="2620" y="3990"/>
                    <a:pt x="2645" y="3994"/>
                  </a:cubicBezTo>
                  <a:cubicBezTo>
                    <a:pt x="2670" y="3996"/>
                    <a:pt x="2695" y="3996"/>
                    <a:pt x="2720" y="4000"/>
                  </a:cubicBezTo>
                  <a:cubicBezTo>
                    <a:pt x="2745" y="4002"/>
                    <a:pt x="2769" y="4011"/>
                    <a:pt x="2795" y="4015"/>
                  </a:cubicBezTo>
                  <a:cubicBezTo>
                    <a:pt x="2798" y="4016"/>
                    <a:pt x="2801" y="4016"/>
                    <a:pt x="2804" y="4016"/>
                  </a:cubicBezTo>
                  <a:cubicBezTo>
                    <a:pt x="2823" y="4016"/>
                    <a:pt x="2842" y="4012"/>
                    <a:pt x="2861" y="4012"/>
                  </a:cubicBezTo>
                  <a:cubicBezTo>
                    <a:pt x="2864" y="4012"/>
                    <a:pt x="2867" y="4012"/>
                    <a:pt x="2871" y="4012"/>
                  </a:cubicBezTo>
                  <a:cubicBezTo>
                    <a:pt x="2896" y="4015"/>
                    <a:pt x="2920" y="4027"/>
                    <a:pt x="2946" y="4029"/>
                  </a:cubicBezTo>
                  <a:cubicBezTo>
                    <a:pt x="2971" y="4032"/>
                    <a:pt x="2995" y="4037"/>
                    <a:pt x="3021" y="4038"/>
                  </a:cubicBezTo>
                  <a:cubicBezTo>
                    <a:pt x="3024" y="4038"/>
                    <a:pt x="3026" y="4038"/>
                    <a:pt x="3029" y="4038"/>
                  </a:cubicBezTo>
                  <a:cubicBezTo>
                    <a:pt x="3049" y="4038"/>
                    <a:pt x="3069" y="4033"/>
                    <a:pt x="3088" y="4033"/>
                  </a:cubicBezTo>
                  <a:cubicBezTo>
                    <a:pt x="3091" y="4033"/>
                    <a:pt x="3094" y="4033"/>
                    <a:pt x="3097" y="4034"/>
                  </a:cubicBezTo>
                  <a:cubicBezTo>
                    <a:pt x="3122" y="4035"/>
                    <a:pt x="3147" y="4043"/>
                    <a:pt x="3172" y="4044"/>
                  </a:cubicBezTo>
                  <a:cubicBezTo>
                    <a:pt x="3185" y="4045"/>
                    <a:pt x="3197" y="4045"/>
                    <a:pt x="3210" y="4045"/>
                  </a:cubicBezTo>
                  <a:cubicBezTo>
                    <a:pt x="3223" y="4045"/>
                    <a:pt x="3236" y="4045"/>
                    <a:pt x="3249" y="4045"/>
                  </a:cubicBezTo>
                  <a:cubicBezTo>
                    <a:pt x="3255" y="4046"/>
                    <a:pt x="3262" y="4046"/>
                    <a:pt x="3268" y="4046"/>
                  </a:cubicBezTo>
                  <a:cubicBezTo>
                    <a:pt x="3283" y="4046"/>
                    <a:pt x="3298" y="4045"/>
                    <a:pt x="3313" y="4045"/>
                  </a:cubicBezTo>
                  <a:cubicBezTo>
                    <a:pt x="3317" y="4045"/>
                    <a:pt x="3321" y="4045"/>
                    <a:pt x="3325" y="4045"/>
                  </a:cubicBezTo>
                  <a:cubicBezTo>
                    <a:pt x="3351" y="4047"/>
                    <a:pt x="3374" y="4056"/>
                    <a:pt x="3400" y="4058"/>
                  </a:cubicBezTo>
                  <a:cubicBezTo>
                    <a:pt x="3404" y="4058"/>
                    <a:pt x="3408" y="4058"/>
                    <a:pt x="3411" y="4058"/>
                  </a:cubicBezTo>
                  <a:cubicBezTo>
                    <a:pt x="3426" y="4058"/>
                    <a:pt x="3441" y="4057"/>
                    <a:pt x="3456" y="4057"/>
                  </a:cubicBezTo>
                  <a:cubicBezTo>
                    <a:pt x="3462" y="4057"/>
                    <a:pt x="3469" y="4058"/>
                    <a:pt x="3476" y="4058"/>
                  </a:cubicBezTo>
                  <a:cubicBezTo>
                    <a:pt x="3502" y="4059"/>
                    <a:pt x="3527" y="4064"/>
                    <a:pt x="3551" y="4065"/>
                  </a:cubicBezTo>
                  <a:cubicBezTo>
                    <a:pt x="3577" y="4066"/>
                    <a:pt x="3602" y="4071"/>
                    <a:pt x="3627" y="4071"/>
                  </a:cubicBezTo>
                  <a:cubicBezTo>
                    <a:pt x="3629" y="4071"/>
                    <a:pt x="3632" y="4071"/>
                    <a:pt x="3634" y="4071"/>
                  </a:cubicBezTo>
                  <a:cubicBezTo>
                    <a:pt x="3653" y="4071"/>
                    <a:pt x="3672" y="4068"/>
                    <a:pt x="3691" y="4068"/>
                  </a:cubicBezTo>
                  <a:cubicBezTo>
                    <a:pt x="3695" y="4068"/>
                    <a:pt x="3700" y="4068"/>
                    <a:pt x="3704" y="4069"/>
                  </a:cubicBezTo>
                  <a:cubicBezTo>
                    <a:pt x="3729" y="4069"/>
                    <a:pt x="3754" y="4074"/>
                    <a:pt x="3780" y="4074"/>
                  </a:cubicBezTo>
                  <a:cubicBezTo>
                    <a:pt x="3806" y="4074"/>
                    <a:pt x="3830" y="4077"/>
                    <a:pt x="3856" y="4077"/>
                  </a:cubicBezTo>
                  <a:cubicBezTo>
                    <a:pt x="3882" y="4077"/>
                    <a:pt x="3908" y="4074"/>
                    <a:pt x="3932" y="4074"/>
                  </a:cubicBezTo>
                  <a:cubicBezTo>
                    <a:pt x="3958" y="4074"/>
                    <a:pt x="3984" y="4065"/>
                    <a:pt x="4009" y="4065"/>
                  </a:cubicBezTo>
                  <a:cubicBezTo>
                    <a:pt x="4034" y="4065"/>
                    <a:pt x="4060" y="4080"/>
                    <a:pt x="4086" y="4080"/>
                  </a:cubicBezTo>
                  <a:cubicBezTo>
                    <a:pt x="4109" y="4080"/>
                    <a:pt x="4135" y="4077"/>
                    <a:pt x="4162" y="4077"/>
                  </a:cubicBezTo>
                  <a:cubicBezTo>
                    <a:pt x="4187" y="4077"/>
                    <a:pt x="4213" y="4071"/>
                    <a:pt x="4240" y="4071"/>
                  </a:cubicBezTo>
                  <a:cubicBezTo>
                    <a:pt x="4263" y="4071"/>
                    <a:pt x="4289" y="4070"/>
                    <a:pt x="4316" y="4070"/>
                  </a:cubicBezTo>
                  <a:lnTo>
                    <a:pt x="4392" y="4070"/>
                  </a:lnTo>
                  <a:cubicBezTo>
                    <a:pt x="4416" y="4070"/>
                    <a:pt x="4443" y="4071"/>
                    <a:pt x="4468" y="4071"/>
                  </a:cubicBezTo>
                  <a:cubicBezTo>
                    <a:pt x="4493" y="4071"/>
                    <a:pt x="4519" y="4066"/>
                    <a:pt x="4545" y="4065"/>
                  </a:cubicBezTo>
                  <a:cubicBezTo>
                    <a:pt x="4569" y="4065"/>
                    <a:pt x="4595" y="4065"/>
                    <a:pt x="4621" y="4064"/>
                  </a:cubicBezTo>
                  <a:cubicBezTo>
                    <a:pt x="4647" y="4064"/>
                    <a:pt x="4671" y="4071"/>
                    <a:pt x="4698" y="4071"/>
                  </a:cubicBezTo>
                  <a:cubicBezTo>
                    <a:pt x="4724" y="4071"/>
                    <a:pt x="4749" y="4060"/>
                    <a:pt x="4775" y="4060"/>
                  </a:cubicBezTo>
                  <a:cubicBezTo>
                    <a:pt x="4800" y="4060"/>
                    <a:pt x="4825" y="4059"/>
                    <a:pt x="4851" y="4058"/>
                  </a:cubicBezTo>
                  <a:cubicBezTo>
                    <a:pt x="4877" y="4058"/>
                    <a:pt x="4902" y="4054"/>
                    <a:pt x="4927" y="4054"/>
                  </a:cubicBezTo>
                  <a:cubicBezTo>
                    <a:pt x="4953" y="4054"/>
                    <a:pt x="4979" y="4060"/>
                    <a:pt x="5003" y="4060"/>
                  </a:cubicBezTo>
                  <a:cubicBezTo>
                    <a:pt x="5029" y="4060"/>
                    <a:pt x="5055" y="4064"/>
                    <a:pt x="5080" y="4064"/>
                  </a:cubicBezTo>
                  <a:cubicBezTo>
                    <a:pt x="5105" y="4064"/>
                    <a:pt x="5131" y="4064"/>
                    <a:pt x="5156" y="4061"/>
                  </a:cubicBezTo>
                  <a:cubicBezTo>
                    <a:pt x="5182" y="4061"/>
                    <a:pt x="5207" y="4047"/>
                    <a:pt x="5233" y="4047"/>
                  </a:cubicBezTo>
                  <a:cubicBezTo>
                    <a:pt x="5258" y="4047"/>
                    <a:pt x="5284" y="4044"/>
                    <a:pt x="5309" y="4044"/>
                  </a:cubicBezTo>
                  <a:cubicBezTo>
                    <a:pt x="5310" y="4044"/>
                    <a:pt x="5312" y="4044"/>
                    <a:pt x="5314" y="4044"/>
                  </a:cubicBezTo>
                  <a:cubicBezTo>
                    <a:pt x="5336" y="4044"/>
                    <a:pt x="5358" y="4050"/>
                    <a:pt x="5381" y="4050"/>
                  </a:cubicBezTo>
                  <a:cubicBezTo>
                    <a:pt x="5382" y="4050"/>
                    <a:pt x="5384" y="4050"/>
                    <a:pt x="5386" y="4050"/>
                  </a:cubicBezTo>
                  <a:cubicBezTo>
                    <a:pt x="5410" y="4049"/>
                    <a:pt x="5436" y="4040"/>
                    <a:pt x="5462" y="4040"/>
                  </a:cubicBezTo>
                  <a:cubicBezTo>
                    <a:pt x="5470" y="4040"/>
                    <a:pt x="5479" y="4039"/>
                    <a:pt x="5487" y="4039"/>
                  </a:cubicBezTo>
                  <a:cubicBezTo>
                    <a:pt x="5504" y="4039"/>
                    <a:pt x="5521" y="4040"/>
                    <a:pt x="5538" y="4040"/>
                  </a:cubicBezTo>
                  <a:cubicBezTo>
                    <a:pt x="5551" y="4039"/>
                    <a:pt x="5563" y="4039"/>
                    <a:pt x="5576" y="4039"/>
                  </a:cubicBezTo>
                  <a:cubicBezTo>
                    <a:pt x="5589" y="4039"/>
                    <a:pt x="5602" y="4039"/>
                    <a:pt x="5614" y="4039"/>
                  </a:cubicBezTo>
                  <a:cubicBezTo>
                    <a:pt x="5617" y="4039"/>
                    <a:pt x="5620" y="4039"/>
                    <a:pt x="5622" y="4039"/>
                  </a:cubicBezTo>
                  <a:cubicBezTo>
                    <a:pt x="5645" y="4039"/>
                    <a:pt x="5668" y="4042"/>
                    <a:pt x="5691" y="4042"/>
                  </a:cubicBezTo>
                  <a:cubicBezTo>
                    <a:pt x="5716" y="4040"/>
                    <a:pt x="5741" y="4040"/>
                    <a:pt x="5767" y="4040"/>
                  </a:cubicBezTo>
                  <a:cubicBezTo>
                    <a:pt x="5793" y="4039"/>
                    <a:pt x="5817" y="4038"/>
                    <a:pt x="5843" y="4038"/>
                  </a:cubicBezTo>
                  <a:cubicBezTo>
                    <a:pt x="5869" y="4037"/>
                    <a:pt x="5894" y="4031"/>
                    <a:pt x="5919" y="4031"/>
                  </a:cubicBezTo>
                  <a:cubicBezTo>
                    <a:pt x="5945" y="4029"/>
                    <a:pt x="5971" y="4027"/>
                    <a:pt x="5996" y="4026"/>
                  </a:cubicBezTo>
                  <a:cubicBezTo>
                    <a:pt x="6003" y="4025"/>
                    <a:pt x="6009" y="4025"/>
                    <a:pt x="6016" y="4025"/>
                  </a:cubicBezTo>
                  <a:cubicBezTo>
                    <a:pt x="6031" y="4025"/>
                    <a:pt x="6046" y="4026"/>
                    <a:pt x="6061" y="4026"/>
                  </a:cubicBezTo>
                  <a:cubicBezTo>
                    <a:pt x="6065" y="4026"/>
                    <a:pt x="6068" y="4026"/>
                    <a:pt x="6072" y="4026"/>
                  </a:cubicBezTo>
                  <a:cubicBezTo>
                    <a:pt x="6077" y="4026"/>
                    <a:pt x="6083" y="4025"/>
                    <a:pt x="6088" y="4025"/>
                  </a:cubicBezTo>
                  <a:cubicBezTo>
                    <a:pt x="6108" y="4025"/>
                    <a:pt x="6128" y="4028"/>
                    <a:pt x="6148" y="4028"/>
                  </a:cubicBezTo>
                  <a:cubicBezTo>
                    <a:pt x="6174" y="4027"/>
                    <a:pt x="6200" y="4023"/>
                    <a:pt x="6224" y="4022"/>
                  </a:cubicBezTo>
                  <a:lnTo>
                    <a:pt x="6301" y="4017"/>
                  </a:lnTo>
                  <a:cubicBezTo>
                    <a:pt x="6303" y="4017"/>
                    <a:pt x="6304" y="4017"/>
                    <a:pt x="6305" y="4017"/>
                  </a:cubicBezTo>
                  <a:cubicBezTo>
                    <a:pt x="6327" y="4017"/>
                    <a:pt x="6351" y="4027"/>
                    <a:pt x="6375" y="4027"/>
                  </a:cubicBezTo>
                  <a:cubicBezTo>
                    <a:pt x="6376" y="4027"/>
                    <a:pt x="6377" y="4027"/>
                    <a:pt x="6379" y="4027"/>
                  </a:cubicBezTo>
                  <a:cubicBezTo>
                    <a:pt x="6404" y="4026"/>
                    <a:pt x="6430" y="4023"/>
                    <a:pt x="6455" y="4022"/>
                  </a:cubicBezTo>
                  <a:cubicBezTo>
                    <a:pt x="6480" y="4021"/>
                    <a:pt x="6506" y="4019"/>
                    <a:pt x="6532" y="4019"/>
                  </a:cubicBezTo>
                  <a:cubicBezTo>
                    <a:pt x="6556" y="4017"/>
                    <a:pt x="6582" y="4010"/>
                    <a:pt x="6608" y="4008"/>
                  </a:cubicBezTo>
                  <a:lnTo>
                    <a:pt x="6684" y="4005"/>
                  </a:lnTo>
                  <a:cubicBezTo>
                    <a:pt x="6687" y="4004"/>
                    <a:pt x="6690" y="4004"/>
                    <a:pt x="6694" y="4004"/>
                  </a:cubicBezTo>
                  <a:cubicBezTo>
                    <a:pt x="6713" y="4004"/>
                    <a:pt x="6732" y="4008"/>
                    <a:pt x="6750" y="4008"/>
                  </a:cubicBezTo>
                  <a:cubicBezTo>
                    <a:pt x="6754" y="4008"/>
                    <a:pt x="6757" y="4008"/>
                    <a:pt x="6760" y="4008"/>
                  </a:cubicBezTo>
                  <a:cubicBezTo>
                    <a:pt x="6786" y="4007"/>
                    <a:pt x="6811" y="3999"/>
                    <a:pt x="6837" y="3997"/>
                  </a:cubicBezTo>
                  <a:cubicBezTo>
                    <a:pt x="6839" y="3997"/>
                    <a:pt x="6840" y="3997"/>
                    <a:pt x="6841" y="3997"/>
                  </a:cubicBezTo>
                  <a:cubicBezTo>
                    <a:pt x="6862" y="3997"/>
                    <a:pt x="6883" y="4003"/>
                    <a:pt x="6904" y="4003"/>
                  </a:cubicBezTo>
                  <a:cubicBezTo>
                    <a:pt x="6907" y="4003"/>
                    <a:pt x="6910" y="4003"/>
                    <a:pt x="6913" y="4002"/>
                  </a:cubicBezTo>
                  <a:cubicBezTo>
                    <a:pt x="6939" y="4001"/>
                    <a:pt x="6963" y="3997"/>
                    <a:pt x="6989" y="3996"/>
                  </a:cubicBezTo>
                  <a:lnTo>
                    <a:pt x="7065" y="3992"/>
                  </a:lnTo>
                  <a:cubicBezTo>
                    <a:pt x="7091" y="3991"/>
                    <a:pt x="7117" y="3991"/>
                    <a:pt x="7142" y="3991"/>
                  </a:cubicBezTo>
                  <a:cubicBezTo>
                    <a:pt x="7144" y="3991"/>
                    <a:pt x="7146" y="3991"/>
                    <a:pt x="7148" y="3991"/>
                  </a:cubicBezTo>
                  <a:cubicBezTo>
                    <a:pt x="7169" y="3991"/>
                    <a:pt x="7191" y="3995"/>
                    <a:pt x="7213" y="3995"/>
                  </a:cubicBezTo>
                  <a:cubicBezTo>
                    <a:pt x="7215" y="3995"/>
                    <a:pt x="7217" y="3995"/>
                    <a:pt x="7219" y="3995"/>
                  </a:cubicBezTo>
                  <a:cubicBezTo>
                    <a:pt x="7245" y="3994"/>
                    <a:pt x="7271" y="3985"/>
                    <a:pt x="7296" y="3985"/>
                  </a:cubicBezTo>
                  <a:cubicBezTo>
                    <a:pt x="7321" y="3984"/>
                    <a:pt x="7347" y="3979"/>
                    <a:pt x="7373" y="3978"/>
                  </a:cubicBezTo>
                  <a:cubicBezTo>
                    <a:pt x="7377" y="3977"/>
                    <a:pt x="7381" y="3977"/>
                    <a:pt x="7385" y="3977"/>
                  </a:cubicBezTo>
                  <a:cubicBezTo>
                    <a:pt x="7406" y="3977"/>
                    <a:pt x="7427" y="3981"/>
                    <a:pt x="7450" y="3981"/>
                  </a:cubicBezTo>
                  <a:lnTo>
                    <a:pt x="7526" y="3978"/>
                  </a:lnTo>
                  <a:cubicBezTo>
                    <a:pt x="7539" y="3977"/>
                    <a:pt x="7552" y="3977"/>
                    <a:pt x="7564" y="3977"/>
                  </a:cubicBezTo>
                  <a:cubicBezTo>
                    <a:pt x="7577" y="3977"/>
                    <a:pt x="7590" y="3977"/>
                    <a:pt x="7603" y="3976"/>
                  </a:cubicBezTo>
                  <a:cubicBezTo>
                    <a:pt x="7628" y="3975"/>
                    <a:pt x="7653" y="3964"/>
                    <a:pt x="7679" y="3963"/>
                  </a:cubicBezTo>
                  <a:cubicBezTo>
                    <a:pt x="7681" y="3963"/>
                    <a:pt x="7684" y="3963"/>
                    <a:pt x="7686" y="3963"/>
                  </a:cubicBezTo>
                  <a:cubicBezTo>
                    <a:pt x="7705" y="3963"/>
                    <a:pt x="7723" y="3965"/>
                    <a:pt x="7742" y="3965"/>
                  </a:cubicBezTo>
                  <a:cubicBezTo>
                    <a:pt x="7746" y="3965"/>
                    <a:pt x="7751" y="3965"/>
                    <a:pt x="7755" y="3965"/>
                  </a:cubicBezTo>
                  <a:cubicBezTo>
                    <a:pt x="7758" y="3965"/>
                    <a:pt x="7761" y="3965"/>
                    <a:pt x="7764" y="3965"/>
                  </a:cubicBezTo>
                  <a:cubicBezTo>
                    <a:pt x="7784" y="3965"/>
                    <a:pt x="7803" y="3967"/>
                    <a:pt x="7823" y="3967"/>
                  </a:cubicBezTo>
                  <a:cubicBezTo>
                    <a:pt x="7825" y="3967"/>
                    <a:pt x="7828" y="3967"/>
                    <a:pt x="7831" y="3967"/>
                  </a:cubicBezTo>
                  <a:cubicBezTo>
                    <a:pt x="7844" y="3966"/>
                    <a:pt x="7857" y="3966"/>
                    <a:pt x="7870" y="3966"/>
                  </a:cubicBezTo>
                  <a:cubicBezTo>
                    <a:pt x="7882" y="3966"/>
                    <a:pt x="7895" y="3966"/>
                    <a:pt x="7908" y="3965"/>
                  </a:cubicBezTo>
                  <a:cubicBezTo>
                    <a:pt x="7933" y="3964"/>
                    <a:pt x="7959" y="3949"/>
                    <a:pt x="7984" y="3949"/>
                  </a:cubicBezTo>
                  <a:cubicBezTo>
                    <a:pt x="7987" y="3949"/>
                    <a:pt x="7989" y="3949"/>
                    <a:pt x="7991" y="3949"/>
                  </a:cubicBezTo>
                  <a:cubicBezTo>
                    <a:pt x="8012" y="3949"/>
                    <a:pt x="8032" y="3952"/>
                    <a:pt x="8054" y="3952"/>
                  </a:cubicBezTo>
                  <a:cubicBezTo>
                    <a:pt x="8056" y="3952"/>
                    <a:pt x="8059" y="3952"/>
                    <a:pt x="8061" y="3952"/>
                  </a:cubicBezTo>
                  <a:cubicBezTo>
                    <a:pt x="8087" y="3951"/>
                    <a:pt x="8113" y="3944"/>
                    <a:pt x="8138" y="3942"/>
                  </a:cubicBezTo>
                  <a:cubicBezTo>
                    <a:pt x="8140" y="3942"/>
                    <a:pt x="8142" y="3942"/>
                    <a:pt x="8143" y="3942"/>
                  </a:cubicBezTo>
                  <a:cubicBezTo>
                    <a:pt x="8165" y="3942"/>
                    <a:pt x="8188" y="3948"/>
                    <a:pt x="8210" y="3948"/>
                  </a:cubicBezTo>
                  <a:cubicBezTo>
                    <a:pt x="8212" y="3948"/>
                    <a:pt x="8214" y="3948"/>
                    <a:pt x="8216" y="3948"/>
                  </a:cubicBezTo>
                  <a:cubicBezTo>
                    <a:pt x="8241" y="3947"/>
                    <a:pt x="8267" y="3942"/>
                    <a:pt x="8292" y="3941"/>
                  </a:cubicBezTo>
                  <a:cubicBezTo>
                    <a:pt x="8317" y="3940"/>
                    <a:pt x="8343" y="3931"/>
                    <a:pt x="8369" y="3930"/>
                  </a:cubicBezTo>
                  <a:cubicBezTo>
                    <a:pt x="8372" y="3929"/>
                    <a:pt x="8375" y="3929"/>
                    <a:pt x="8378" y="3929"/>
                  </a:cubicBezTo>
                  <a:cubicBezTo>
                    <a:pt x="8397" y="3929"/>
                    <a:pt x="8417" y="3933"/>
                    <a:pt x="8436" y="3933"/>
                  </a:cubicBezTo>
                  <a:cubicBezTo>
                    <a:pt x="8439" y="3933"/>
                    <a:pt x="8443" y="3933"/>
                    <a:pt x="8446" y="3933"/>
                  </a:cubicBezTo>
                  <a:cubicBezTo>
                    <a:pt x="8472" y="3932"/>
                    <a:pt x="8497" y="3922"/>
                    <a:pt x="8522" y="3921"/>
                  </a:cubicBezTo>
                  <a:cubicBezTo>
                    <a:pt x="8524" y="3921"/>
                    <a:pt x="8526" y="3921"/>
                    <a:pt x="8528" y="3921"/>
                  </a:cubicBezTo>
                  <a:cubicBezTo>
                    <a:pt x="8550" y="3921"/>
                    <a:pt x="8572" y="3925"/>
                    <a:pt x="8594" y="3925"/>
                  </a:cubicBezTo>
                  <a:cubicBezTo>
                    <a:pt x="8596" y="3925"/>
                    <a:pt x="8598" y="3925"/>
                    <a:pt x="8600" y="3925"/>
                  </a:cubicBezTo>
                  <a:lnTo>
                    <a:pt x="8676" y="3921"/>
                  </a:lnTo>
                  <a:cubicBezTo>
                    <a:pt x="8702" y="3920"/>
                    <a:pt x="8728" y="3920"/>
                    <a:pt x="8754" y="3919"/>
                  </a:cubicBezTo>
                  <a:cubicBezTo>
                    <a:pt x="8767" y="3918"/>
                    <a:pt x="8779" y="3918"/>
                    <a:pt x="8792" y="3918"/>
                  </a:cubicBezTo>
                  <a:cubicBezTo>
                    <a:pt x="8805" y="3918"/>
                    <a:pt x="8818" y="3918"/>
                    <a:pt x="8831" y="3917"/>
                  </a:cubicBezTo>
                  <a:cubicBezTo>
                    <a:pt x="8857" y="3916"/>
                    <a:pt x="8883" y="3916"/>
                    <a:pt x="8910" y="3915"/>
                  </a:cubicBezTo>
                  <a:cubicBezTo>
                    <a:pt x="8934" y="3914"/>
                    <a:pt x="8960" y="3905"/>
                    <a:pt x="8986" y="3904"/>
                  </a:cubicBezTo>
                  <a:cubicBezTo>
                    <a:pt x="9011" y="3903"/>
                    <a:pt x="9036" y="3893"/>
                    <a:pt x="9062" y="3892"/>
                  </a:cubicBezTo>
                  <a:cubicBezTo>
                    <a:pt x="9065" y="3892"/>
                    <a:pt x="9068" y="3892"/>
                    <a:pt x="9070" y="3892"/>
                  </a:cubicBezTo>
                  <a:cubicBezTo>
                    <a:pt x="9092" y="3892"/>
                    <a:pt x="9114" y="3898"/>
                    <a:pt x="9135" y="3898"/>
                  </a:cubicBezTo>
                  <a:cubicBezTo>
                    <a:pt x="9137" y="3898"/>
                    <a:pt x="9138" y="3898"/>
                    <a:pt x="9140" y="3897"/>
                  </a:cubicBezTo>
                  <a:cubicBezTo>
                    <a:pt x="9165" y="3895"/>
                    <a:pt x="9190" y="3888"/>
                    <a:pt x="9216" y="3887"/>
                  </a:cubicBezTo>
                  <a:cubicBezTo>
                    <a:pt x="9242" y="3885"/>
                    <a:pt x="9266" y="3881"/>
                    <a:pt x="9292" y="3879"/>
                  </a:cubicBezTo>
                  <a:cubicBezTo>
                    <a:pt x="9293" y="3879"/>
                    <a:pt x="9295" y="3879"/>
                    <a:pt x="9296" y="3879"/>
                  </a:cubicBezTo>
                  <a:cubicBezTo>
                    <a:pt x="9319" y="3879"/>
                    <a:pt x="9343" y="3888"/>
                    <a:pt x="9367" y="3888"/>
                  </a:cubicBezTo>
                  <a:cubicBezTo>
                    <a:pt x="9368" y="3888"/>
                    <a:pt x="9369" y="3888"/>
                    <a:pt x="9370" y="3888"/>
                  </a:cubicBezTo>
                  <a:cubicBezTo>
                    <a:pt x="9395" y="3887"/>
                    <a:pt x="9421" y="3871"/>
                    <a:pt x="9446" y="3869"/>
                  </a:cubicBezTo>
                  <a:cubicBezTo>
                    <a:pt x="9450" y="3868"/>
                    <a:pt x="9454" y="3868"/>
                    <a:pt x="9458" y="3868"/>
                  </a:cubicBezTo>
                  <a:cubicBezTo>
                    <a:pt x="9473" y="3868"/>
                    <a:pt x="9489" y="3869"/>
                    <a:pt x="9504" y="3869"/>
                  </a:cubicBezTo>
                  <a:cubicBezTo>
                    <a:pt x="9510" y="3869"/>
                    <a:pt x="9517" y="3869"/>
                    <a:pt x="9523" y="3869"/>
                  </a:cubicBezTo>
                  <a:cubicBezTo>
                    <a:pt x="9549" y="3867"/>
                    <a:pt x="9575" y="3866"/>
                    <a:pt x="9602" y="3865"/>
                  </a:cubicBezTo>
                  <a:cubicBezTo>
                    <a:pt x="9627" y="3863"/>
                    <a:pt x="9652" y="3860"/>
                    <a:pt x="9678" y="3858"/>
                  </a:cubicBezTo>
                  <a:cubicBezTo>
                    <a:pt x="9680" y="3858"/>
                    <a:pt x="9682" y="3858"/>
                    <a:pt x="9685" y="3858"/>
                  </a:cubicBezTo>
                  <a:cubicBezTo>
                    <a:pt x="9706" y="3858"/>
                    <a:pt x="9728" y="3861"/>
                    <a:pt x="9749" y="3861"/>
                  </a:cubicBezTo>
                  <a:cubicBezTo>
                    <a:pt x="9751" y="3861"/>
                    <a:pt x="9754" y="3861"/>
                    <a:pt x="9756" y="3861"/>
                  </a:cubicBezTo>
                  <a:cubicBezTo>
                    <a:pt x="9781" y="3860"/>
                    <a:pt x="9806" y="3847"/>
                    <a:pt x="9832" y="3846"/>
                  </a:cubicBezTo>
                  <a:cubicBezTo>
                    <a:pt x="9834" y="3846"/>
                    <a:pt x="9837" y="3846"/>
                    <a:pt x="9839" y="3846"/>
                  </a:cubicBezTo>
                  <a:cubicBezTo>
                    <a:pt x="9860" y="3846"/>
                    <a:pt x="9882" y="3849"/>
                    <a:pt x="9902" y="3849"/>
                  </a:cubicBezTo>
                  <a:cubicBezTo>
                    <a:pt x="9905" y="3849"/>
                    <a:pt x="9907" y="3849"/>
                    <a:pt x="9909" y="3849"/>
                  </a:cubicBezTo>
                  <a:cubicBezTo>
                    <a:pt x="9922" y="3848"/>
                    <a:pt x="9935" y="3848"/>
                    <a:pt x="9948" y="3848"/>
                  </a:cubicBezTo>
                  <a:cubicBezTo>
                    <a:pt x="9961" y="3848"/>
                    <a:pt x="9974" y="3848"/>
                    <a:pt x="9987" y="3847"/>
                  </a:cubicBezTo>
                  <a:cubicBezTo>
                    <a:pt x="10013" y="3846"/>
                    <a:pt x="10038" y="3834"/>
                    <a:pt x="10063" y="3831"/>
                  </a:cubicBezTo>
                  <a:cubicBezTo>
                    <a:pt x="10066" y="3831"/>
                    <a:pt x="10069" y="3831"/>
                    <a:pt x="10072" y="3831"/>
                  </a:cubicBezTo>
                  <a:cubicBezTo>
                    <a:pt x="10092" y="3831"/>
                    <a:pt x="10113" y="3833"/>
                    <a:pt x="10133" y="3833"/>
                  </a:cubicBezTo>
                  <a:cubicBezTo>
                    <a:pt x="10136" y="3833"/>
                    <a:pt x="10139" y="3833"/>
                    <a:pt x="10141" y="3833"/>
                  </a:cubicBezTo>
                  <a:cubicBezTo>
                    <a:pt x="10166" y="3831"/>
                    <a:pt x="10192" y="3824"/>
                    <a:pt x="10218" y="3823"/>
                  </a:cubicBezTo>
                  <a:cubicBezTo>
                    <a:pt x="10243" y="3820"/>
                    <a:pt x="10268" y="3818"/>
                    <a:pt x="10294" y="3817"/>
                  </a:cubicBezTo>
                  <a:cubicBezTo>
                    <a:pt x="10319" y="3815"/>
                    <a:pt x="10345" y="3814"/>
                    <a:pt x="10372" y="3813"/>
                  </a:cubicBezTo>
                  <a:cubicBezTo>
                    <a:pt x="10374" y="3813"/>
                    <a:pt x="10376" y="3813"/>
                    <a:pt x="10379" y="3813"/>
                  </a:cubicBezTo>
                  <a:cubicBezTo>
                    <a:pt x="10395" y="3813"/>
                    <a:pt x="10413" y="3815"/>
                    <a:pt x="10431" y="3815"/>
                  </a:cubicBezTo>
                  <a:cubicBezTo>
                    <a:pt x="10437" y="3815"/>
                    <a:pt x="10443" y="3815"/>
                    <a:pt x="10449" y="3814"/>
                  </a:cubicBezTo>
                  <a:cubicBezTo>
                    <a:pt x="10475" y="3813"/>
                    <a:pt x="10500" y="3808"/>
                    <a:pt x="10525" y="3804"/>
                  </a:cubicBezTo>
                  <a:cubicBezTo>
                    <a:pt x="10551" y="3803"/>
                    <a:pt x="10576" y="3793"/>
                    <a:pt x="10602" y="3791"/>
                  </a:cubicBezTo>
                  <a:cubicBezTo>
                    <a:pt x="10604" y="3791"/>
                    <a:pt x="10606" y="3791"/>
                    <a:pt x="10608" y="3791"/>
                  </a:cubicBezTo>
                  <a:cubicBezTo>
                    <a:pt x="10629" y="3791"/>
                    <a:pt x="10651" y="3796"/>
                    <a:pt x="10673" y="3796"/>
                  </a:cubicBezTo>
                  <a:cubicBezTo>
                    <a:pt x="10675" y="3796"/>
                    <a:pt x="10677" y="3796"/>
                    <a:pt x="10679" y="3796"/>
                  </a:cubicBezTo>
                  <a:lnTo>
                    <a:pt x="10755" y="3787"/>
                  </a:lnTo>
                  <a:cubicBezTo>
                    <a:pt x="10781" y="3785"/>
                    <a:pt x="10807" y="3783"/>
                    <a:pt x="10832" y="3781"/>
                  </a:cubicBezTo>
                  <a:cubicBezTo>
                    <a:pt x="10857" y="3778"/>
                    <a:pt x="10883" y="3771"/>
                    <a:pt x="10908" y="3770"/>
                  </a:cubicBezTo>
                  <a:cubicBezTo>
                    <a:pt x="10913" y="3770"/>
                    <a:pt x="10917" y="3769"/>
                    <a:pt x="10921" y="3769"/>
                  </a:cubicBezTo>
                  <a:cubicBezTo>
                    <a:pt x="10941" y="3769"/>
                    <a:pt x="10962" y="3774"/>
                    <a:pt x="10981" y="3774"/>
                  </a:cubicBezTo>
                  <a:cubicBezTo>
                    <a:pt x="10983" y="3774"/>
                    <a:pt x="10984" y="3774"/>
                    <a:pt x="10986" y="3774"/>
                  </a:cubicBezTo>
                  <a:cubicBezTo>
                    <a:pt x="11011" y="3771"/>
                    <a:pt x="11037" y="3767"/>
                    <a:pt x="11063" y="3765"/>
                  </a:cubicBezTo>
                  <a:cubicBezTo>
                    <a:pt x="11087" y="3761"/>
                    <a:pt x="11113" y="3758"/>
                    <a:pt x="11139" y="3755"/>
                  </a:cubicBezTo>
                  <a:cubicBezTo>
                    <a:pt x="11152" y="3754"/>
                    <a:pt x="11165" y="3754"/>
                    <a:pt x="11178" y="3754"/>
                  </a:cubicBezTo>
                  <a:cubicBezTo>
                    <a:pt x="11190" y="3754"/>
                    <a:pt x="11203" y="3754"/>
                    <a:pt x="11215" y="3753"/>
                  </a:cubicBezTo>
                  <a:cubicBezTo>
                    <a:pt x="11240" y="3750"/>
                    <a:pt x="11266" y="3745"/>
                    <a:pt x="11291" y="3743"/>
                  </a:cubicBezTo>
                  <a:lnTo>
                    <a:pt x="11368" y="3735"/>
                  </a:lnTo>
                  <a:cubicBezTo>
                    <a:pt x="11393" y="3733"/>
                    <a:pt x="11418" y="3727"/>
                    <a:pt x="11444" y="3724"/>
                  </a:cubicBezTo>
                  <a:cubicBezTo>
                    <a:pt x="11470" y="3722"/>
                    <a:pt x="11494" y="3718"/>
                    <a:pt x="11520" y="3715"/>
                  </a:cubicBezTo>
                  <a:cubicBezTo>
                    <a:pt x="11528" y="3714"/>
                    <a:pt x="11536" y="3714"/>
                    <a:pt x="11544" y="3714"/>
                  </a:cubicBezTo>
                  <a:cubicBezTo>
                    <a:pt x="11554" y="3714"/>
                    <a:pt x="11564" y="3715"/>
                    <a:pt x="11574" y="3715"/>
                  </a:cubicBezTo>
                  <a:cubicBezTo>
                    <a:pt x="11582" y="3715"/>
                    <a:pt x="11590" y="3714"/>
                    <a:pt x="11598" y="3713"/>
                  </a:cubicBezTo>
                  <a:cubicBezTo>
                    <a:pt x="11623" y="3711"/>
                    <a:pt x="11649" y="3703"/>
                    <a:pt x="11674" y="3700"/>
                  </a:cubicBezTo>
                  <a:cubicBezTo>
                    <a:pt x="11682" y="3699"/>
                    <a:pt x="11690" y="3699"/>
                    <a:pt x="11697" y="3699"/>
                  </a:cubicBezTo>
                  <a:cubicBezTo>
                    <a:pt x="11710" y="3699"/>
                    <a:pt x="11723" y="3700"/>
                    <a:pt x="11735" y="3700"/>
                  </a:cubicBezTo>
                  <a:cubicBezTo>
                    <a:pt x="11741" y="3700"/>
                    <a:pt x="11746" y="3700"/>
                    <a:pt x="11751" y="3699"/>
                  </a:cubicBezTo>
                  <a:cubicBezTo>
                    <a:pt x="11777" y="3696"/>
                    <a:pt x="11803" y="3685"/>
                    <a:pt x="11826" y="3683"/>
                  </a:cubicBezTo>
                  <a:cubicBezTo>
                    <a:pt x="11835" y="3682"/>
                    <a:pt x="11844" y="3682"/>
                    <a:pt x="11852" y="3682"/>
                  </a:cubicBezTo>
                  <a:cubicBezTo>
                    <a:pt x="11859" y="3682"/>
                    <a:pt x="11866" y="3682"/>
                    <a:pt x="11873" y="3682"/>
                  </a:cubicBezTo>
                  <a:cubicBezTo>
                    <a:pt x="11883" y="3682"/>
                    <a:pt x="11894" y="3682"/>
                    <a:pt x="11903" y="3680"/>
                  </a:cubicBezTo>
                  <a:lnTo>
                    <a:pt x="11980" y="3673"/>
                  </a:lnTo>
                  <a:cubicBezTo>
                    <a:pt x="12005" y="3669"/>
                    <a:pt x="12030" y="3660"/>
                    <a:pt x="12055" y="3658"/>
                  </a:cubicBezTo>
                  <a:cubicBezTo>
                    <a:pt x="12080" y="3654"/>
                    <a:pt x="12105" y="3649"/>
                    <a:pt x="12131" y="3646"/>
                  </a:cubicBezTo>
                  <a:cubicBezTo>
                    <a:pt x="12139" y="3645"/>
                    <a:pt x="12147" y="3644"/>
                    <a:pt x="12155" y="3644"/>
                  </a:cubicBezTo>
                  <a:cubicBezTo>
                    <a:pt x="12165" y="3644"/>
                    <a:pt x="12175" y="3645"/>
                    <a:pt x="12185" y="3645"/>
                  </a:cubicBezTo>
                  <a:cubicBezTo>
                    <a:pt x="12193" y="3645"/>
                    <a:pt x="12201" y="3645"/>
                    <a:pt x="12209" y="3644"/>
                  </a:cubicBezTo>
                  <a:cubicBezTo>
                    <a:pt x="12233" y="3640"/>
                    <a:pt x="12259" y="3633"/>
                    <a:pt x="12284" y="3630"/>
                  </a:cubicBezTo>
                  <a:cubicBezTo>
                    <a:pt x="12302" y="3631"/>
                    <a:pt x="12317" y="3631"/>
                    <a:pt x="12330" y="3631"/>
                  </a:cubicBezTo>
                  <a:cubicBezTo>
                    <a:pt x="12352" y="3631"/>
                    <a:pt x="12368" y="3630"/>
                    <a:pt x="12384" y="3629"/>
                  </a:cubicBezTo>
                  <a:cubicBezTo>
                    <a:pt x="12411" y="3624"/>
                    <a:pt x="12436" y="3611"/>
                    <a:pt x="12460" y="3603"/>
                  </a:cubicBezTo>
                  <a:cubicBezTo>
                    <a:pt x="12486" y="3592"/>
                    <a:pt x="12511" y="3583"/>
                    <a:pt x="12532" y="3568"/>
                  </a:cubicBezTo>
                  <a:cubicBezTo>
                    <a:pt x="12554" y="3553"/>
                    <a:pt x="12568" y="3528"/>
                    <a:pt x="12586" y="3508"/>
                  </a:cubicBezTo>
                  <a:cubicBezTo>
                    <a:pt x="12604" y="3487"/>
                    <a:pt x="12620" y="3468"/>
                    <a:pt x="12633" y="3444"/>
                  </a:cubicBezTo>
                  <a:cubicBezTo>
                    <a:pt x="12647" y="3422"/>
                    <a:pt x="12668" y="3402"/>
                    <a:pt x="12676" y="3376"/>
                  </a:cubicBezTo>
                  <a:cubicBezTo>
                    <a:pt x="12684" y="3351"/>
                    <a:pt x="12691" y="3324"/>
                    <a:pt x="12693" y="3298"/>
                  </a:cubicBezTo>
                  <a:cubicBezTo>
                    <a:pt x="12697" y="3272"/>
                    <a:pt x="12696" y="3244"/>
                    <a:pt x="12695" y="3217"/>
                  </a:cubicBezTo>
                  <a:cubicBezTo>
                    <a:pt x="12693" y="3192"/>
                    <a:pt x="12690" y="3167"/>
                    <a:pt x="12686" y="3142"/>
                  </a:cubicBezTo>
                  <a:cubicBezTo>
                    <a:pt x="12685" y="3117"/>
                    <a:pt x="12679" y="3092"/>
                    <a:pt x="12677" y="3067"/>
                  </a:cubicBezTo>
                  <a:cubicBezTo>
                    <a:pt x="12676" y="3042"/>
                    <a:pt x="12685" y="3016"/>
                    <a:pt x="12684" y="2990"/>
                  </a:cubicBezTo>
                  <a:lnTo>
                    <a:pt x="12680" y="2914"/>
                  </a:lnTo>
                  <a:lnTo>
                    <a:pt x="12676" y="2838"/>
                  </a:lnTo>
                  <a:cubicBezTo>
                    <a:pt x="12675" y="2812"/>
                    <a:pt x="12664" y="2789"/>
                    <a:pt x="12663" y="2763"/>
                  </a:cubicBezTo>
                  <a:cubicBezTo>
                    <a:pt x="12661" y="2737"/>
                    <a:pt x="12654" y="2714"/>
                    <a:pt x="12652" y="2688"/>
                  </a:cubicBezTo>
                  <a:cubicBezTo>
                    <a:pt x="12650" y="2662"/>
                    <a:pt x="12655" y="2637"/>
                    <a:pt x="12654" y="2612"/>
                  </a:cubicBezTo>
                  <a:cubicBezTo>
                    <a:pt x="12653" y="2586"/>
                    <a:pt x="12647" y="2562"/>
                    <a:pt x="12644" y="2537"/>
                  </a:cubicBezTo>
                  <a:cubicBezTo>
                    <a:pt x="12643" y="2511"/>
                    <a:pt x="12650" y="2486"/>
                    <a:pt x="12649" y="2460"/>
                  </a:cubicBezTo>
                  <a:cubicBezTo>
                    <a:pt x="12648" y="2435"/>
                    <a:pt x="12637" y="2411"/>
                    <a:pt x="12634" y="2385"/>
                  </a:cubicBezTo>
                  <a:cubicBezTo>
                    <a:pt x="12633" y="2360"/>
                    <a:pt x="12639" y="2335"/>
                    <a:pt x="12637" y="2309"/>
                  </a:cubicBezTo>
                  <a:cubicBezTo>
                    <a:pt x="12636" y="2283"/>
                    <a:pt x="12621" y="2260"/>
                    <a:pt x="12620" y="2234"/>
                  </a:cubicBezTo>
                  <a:cubicBezTo>
                    <a:pt x="12618" y="2208"/>
                    <a:pt x="12622" y="2184"/>
                    <a:pt x="12621" y="2158"/>
                  </a:cubicBezTo>
                  <a:cubicBezTo>
                    <a:pt x="12618" y="2132"/>
                    <a:pt x="12617" y="2107"/>
                    <a:pt x="12615" y="2082"/>
                  </a:cubicBezTo>
                  <a:cubicBezTo>
                    <a:pt x="12611" y="2056"/>
                    <a:pt x="12611" y="2031"/>
                    <a:pt x="12609" y="2005"/>
                  </a:cubicBezTo>
                  <a:cubicBezTo>
                    <a:pt x="12606" y="1980"/>
                    <a:pt x="12596" y="1956"/>
                    <a:pt x="12594" y="1930"/>
                  </a:cubicBezTo>
                  <a:cubicBezTo>
                    <a:pt x="12591" y="1905"/>
                    <a:pt x="12596" y="1879"/>
                    <a:pt x="12595" y="1854"/>
                  </a:cubicBezTo>
                  <a:cubicBezTo>
                    <a:pt x="12593" y="1828"/>
                    <a:pt x="12583" y="1804"/>
                    <a:pt x="12579" y="1779"/>
                  </a:cubicBezTo>
                  <a:cubicBezTo>
                    <a:pt x="12577" y="1753"/>
                    <a:pt x="12586" y="1726"/>
                    <a:pt x="12584" y="1702"/>
                  </a:cubicBezTo>
                  <a:cubicBezTo>
                    <a:pt x="12580" y="1676"/>
                    <a:pt x="12580" y="1650"/>
                    <a:pt x="12578" y="1625"/>
                  </a:cubicBezTo>
                  <a:cubicBezTo>
                    <a:pt x="12575" y="1600"/>
                    <a:pt x="12559" y="1575"/>
                    <a:pt x="12557" y="1550"/>
                  </a:cubicBezTo>
                  <a:cubicBezTo>
                    <a:pt x="12554" y="1525"/>
                    <a:pt x="12564" y="1498"/>
                    <a:pt x="12562" y="1472"/>
                  </a:cubicBezTo>
                  <a:cubicBezTo>
                    <a:pt x="12559" y="1447"/>
                    <a:pt x="12553" y="1423"/>
                    <a:pt x="12548" y="1399"/>
                  </a:cubicBezTo>
                  <a:cubicBezTo>
                    <a:pt x="12545" y="1375"/>
                    <a:pt x="12529" y="1351"/>
                    <a:pt x="12524" y="1328"/>
                  </a:cubicBezTo>
                  <a:cubicBezTo>
                    <a:pt x="12518" y="1303"/>
                    <a:pt x="12522" y="1276"/>
                    <a:pt x="12515" y="1253"/>
                  </a:cubicBezTo>
                  <a:cubicBezTo>
                    <a:pt x="12509" y="1228"/>
                    <a:pt x="12498" y="1206"/>
                    <a:pt x="12489" y="1182"/>
                  </a:cubicBezTo>
                  <a:cubicBezTo>
                    <a:pt x="12482" y="1158"/>
                    <a:pt x="12475" y="1134"/>
                    <a:pt x="12465" y="1110"/>
                  </a:cubicBezTo>
                  <a:cubicBezTo>
                    <a:pt x="12455" y="1088"/>
                    <a:pt x="12449" y="1062"/>
                    <a:pt x="12438" y="1041"/>
                  </a:cubicBezTo>
                  <a:cubicBezTo>
                    <a:pt x="12427" y="1018"/>
                    <a:pt x="12404" y="1002"/>
                    <a:pt x="12392" y="981"/>
                  </a:cubicBezTo>
                  <a:cubicBezTo>
                    <a:pt x="12379" y="959"/>
                    <a:pt x="12366" y="938"/>
                    <a:pt x="12352" y="918"/>
                  </a:cubicBezTo>
                  <a:lnTo>
                    <a:pt x="12307" y="858"/>
                  </a:lnTo>
                  <a:cubicBezTo>
                    <a:pt x="12291" y="837"/>
                    <a:pt x="12275" y="820"/>
                    <a:pt x="12258" y="802"/>
                  </a:cubicBezTo>
                  <a:cubicBezTo>
                    <a:pt x="12242" y="783"/>
                    <a:pt x="12234" y="756"/>
                    <a:pt x="12215" y="739"/>
                  </a:cubicBezTo>
                  <a:cubicBezTo>
                    <a:pt x="12198" y="722"/>
                    <a:pt x="12170" y="714"/>
                    <a:pt x="12151" y="698"/>
                  </a:cubicBezTo>
                  <a:cubicBezTo>
                    <a:pt x="12133" y="682"/>
                    <a:pt x="12117" y="663"/>
                    <a:pt x="12096" y="648"/>
                  </a:cubicBezTo>
                  <a:cubicBezTo>
                    <a:pt x="12076" y="633"/>
                    <a:pt x="12059" y="614"/>
                    <a:pt x="12037" y="601"/>
                  </a:cubicBezTo>
                  <a:cubicBezTo>
                    <a:pt x="12016" y="588"/>
                    <a:pt x="11990" y="582"/>
                    <a:pt x="11969" y="569"/>
                  </a:cubicBezTo>
                  <a:cubicBezTo>
                    <a:pt x="11947" y="558"/>
                    <a:pt x="11926" y="543"/>
                    <a:pt x="11903" y="534"/>
                  </a:cubicBezTo>
                  <a:cubicBezTo>
                    <a:pt x="11881" y="524"/>
                    <a:pt x="11855" y="521"/>
                    <a:pt x="11831" y="514"/>
                  </a:cubicBezTo>
                  <a:cubicBezTo>
                    <a:pt x="11807" y="505"/>
                    <a:pt x="11787" y="487"/>
                    <a:pt x="11763" y="481"/>
                  </a:cubicBezTo>
                  <a:cubicBezTo>
                    <a:pt x="11739" y="473"/>
                    <a:pt x="11712" y="476"/>
                    <a:pt x="11688" y="472"/>
                  </a:cubicBezTo>
                  <a:cubicBezTo>
                    <a:pt x="11664" y="468"/>
                    <a:pt x="11638" y="465"/>
                    <a:pt x="11613" y="460"/>
                  </a:cubicBezTo>
                  <a:cubicBezTo>
                    <a:pt x="11589" y="456"/>
                    <a:pt x="11563" y="450"/>
                    <a:pt x="11538" y="445"/>
                  </a:cubicBezTo>
                  <a:cubicBezTo>
                    <a:pt x="11514" y="441"/>
                    <a:pt x="11488" y="440"/>
                    <a:pt x="11461" y="436"/>
                  </a:cubicBezTo>
                  <a:cubicBezTo>
                    <a:pt x="11438" y="432"/>
                    <a:pt x="11413" y="417"/>
                    <a:pt x="11388" y="413"/>
                  </a:cubicBezTo>
                  <a:cubicBezTo>
                    <a:pt x="11364" y="409"/>
                    <a:pt x="11337" y="412"/>
                    <a:pt x="11311" y="408"/>
                  </a:cubicBezTo>
                  <a:cubicBezTo>
                    <a:pt x="11288" y="403"/>
                    <a:pt x="11261" y="403"/>
                    <a:pt x="11235" y="400"/>
                  </a:cubicBezTo>
                  <a:cubicBezTo>
                    <a:pt x="11212" y="396"/>
                    <a:pt x="11187" y="382"/>
                    <a:pt x="11161" y="379"/>
                  </a:cubicBezTo>
                  <a:cubicBezTo>
                    <a:pt x="11138" y="375"/>
                    <a:pt x="11111" y="377"/>
                    <a:pt x="11085" y="373"/>
                  </a:cubicBezTo>
                  <a:cubicBezTo>
                    <a:pt x="11062" y="369"/>
                    <a:pt x="11035" y="370"/>
                    <a:pt x="11009" y="366"/>
                  </a:cubicBezTo>
                  <a:cubicBezTo>
                    <a:pt x="10983" y="363"/>
                    <a:pt x="10961" y="348"/>
                    <a:pt x="10935" y="343"/>
                  </a:cubicBezTo>
                  <a:cubicBezTo>
                    <a:pt x="10909" y="339"/>
                    <a:pt x="10886" y="336"/>
                    <a:pt x="10860" y="332"/>
                  </a:cubicBezTo>
                  <a:cubicBezTo>
                    <a:pt x="10856" y="331"/>
                    <a:pt x="10851" y="331"/>
                    <a:pt x="10847" y="331"/>
                  </a:cubicBezTo>
                  <a:cubicBezTo>
                    <a:pt x="10830" y="331"/>
                    <a:pt x="10813" y="335"/>
                    <a:pt x="10796" y="335"/>
                  </a:cubicBezTo>
                  <a:cubicBezTo>
                    <a:pt x="10792" y="335"/>
                    <a:pt x="10787" y="335"/>
                    <a:pt x="10783" y="334"/>
                  </a:cubicBezTo>
                  <a:cubicBezTo>
                    <a:pt x="10757" y="331"/>
                    <a:pt x="10735" y="316"/>
                    <a:pt x="10709" y="311"/>
                  </a:cubicBezTo>
                  <a:cubicBezTo>
                    <a:pt x="10700" y="310"/>
                    <a:pt x="10690" y="309"/>
                    <a:pt x="10681" y="309"/>
                  </a:cubicBezTo>
                  <a:cubicBezTo>
                    <a:pt x="10670" y="309"/>
                    <a:pt x="10660" y="310"/>
                    <a:pt x="10650" y="310"/>
                  </a:cubicBezTo>
                  <a:cubicBezTo>
                    <a:pt x="10644" y="310"/>
                    <a:pt x="10639" y="310"/>
                    <a:pt x="10633" y="309"/>
                  </a:cubicBezTo>
                  <a:cubicBezTo>
                    <a:pt x="10607" y="305"/>
                    <a:pt x="10583" y="298"/>
                    <a:pt x="10558" y="295"/>
                  </a:cubicBezTo>
                  <a:cubicBezTo>
                    <a:pt x="10532" y="293"/>
                    <a:pt x="10508" y="286"/>
                    <a:pt x="10483" y="282"/>
                  </a:cubicBezTo>
                  <a:cubicBezTo>
                    <a:pt x="10477" y="282"/>
                    <a:pt x="10470" y="281"/>
                    <a:pt x="10463" y="281"/>
                  </a:cubicBezTo>
                  <a:cubicBezTo>
                    <a:pt x="10452" y="281"/>
                    <a:pt x="10441" y="282"/>
                    <a:pt x="10431" y="282"/>
                  </a:cubicBezTo>
                  <a:cubicBezTo>
                    <a:pt x="10422" y="282"/>
                    <a:pt x="10414" y="282"/>
                    <a:pt x="10406" y="280"/>
                  </a:cubicBezTo>
                  <a:cubicBezTo>
                    <a:pt x="10380" y="278"/>
                    <a:pt x="10357" y="270"/>
                    <a:pt x="10331" y="266"/>
                  </a:cubicBezTo>
                  <a:cubicBezTo>
                    <a:pt x="10318" y="265"/>
                    <a:pt x="10306" y="265"/>
                    <a:pt x="10293" y="265"/>
                  </a:cubicBezTo>
                  <a:cubicBezTo>
                    <a:pt x="10280" y="265"/>
                    <a:pt x="10268" y="265"/>
                    <a:pt x="10255" y="263"/>
                  </a:cubicBezTo>
                  <a:cubicBezTo>
                    <a:pt x="10229" y="261"/>
                    <a:pt x="10206" y="251"/>
                    <a:pt x="10180" y="248"/>
                  </a:cubicBezTo>
                  <a:cubicBezTo>
                    <a:pt x="10154" y="246"/>
                    <a:pt x="10131" y="242"/>
                    <a:pt x="10105" y="240"/>
                  </a:cubicBezTo>
                  <a:cubicBezTo>
                    <a:pt x="10079" y="236"/>
                    <a:pt x="10056" y="232"/>
                    <a:pt x="10030" y="230"/>
                  </a:cubicBezTo>
                  <a:cubicBezTo>
                    <a:pt x="10004" y="227"/>
                    <a:pt x="9979" y="227"/>
                    <a:pt x="9954" y="225"/>
                  </a:cubicBezTo>
                  <a:cubicBezTo>
                    <a:pt x="9928" y="221"/>
                    <a:pt x="9904" y="218"/>
                    <a:pt x="9879" y="214"/>
                  </a:cubicBezTo>
                  <a:cubicBezTo>
                    <a:pt x="9853" y="211"/>
                    <a:pt x="9829" y="205"/>
                    <a:pt x="9804" y="203"/>
                  </a:cubicBezTo>
                  <a:lnTo>
                    <a:pt x="9727" y="195"/>
                  </a:lnTo>
                  <a:cubicBezTo>
                    <a:pt x="9715" y="194"/>
                    <a:pt x="9702" y="194"/>
                    <a:pt x="9689" y="194"/>
                  </a:cubicBezTo>
                  <a:cubicBezTo>
                    <a:pt x="9677" y="194"/>
                    <a:pt x="9664" y="194"/>
                    <a:pt x="9651" y="192"/>
                  </a:cubicBezTo>
                  <a:cubicBezTo>
                    <a:pt x="9625" y="189"/>
                    <a:pt x="9602" y="184"/>
                    <a:pt x="9576" y="182"/>
                  </a:cubicBezTo>
                  <a:cubicBezTo>
                    <a:pt x="9550" y="179"/>
                    <a:pt x="9526" y="179"/>
                    <a:pt x="9500" y="176"/>
                  </a:cubicBezTo>
                  <a:cubicBezTo>
                    <a:pt x="9474" y="173"/>
                    <a:pt x="9448" y="170"/>
                    <a:pt x="9425" y="167"/>
                  </a:cubicBezTo>
                  <a:cubicBezTo>
                    <a:pt x="9399" y="165"/>
                    <a:pt x="9376" y="159"/>
                    <a:pt x="9350" y="156"/>
                  </a:cubicBezTo>
                  <a:cubicBezTo>
                    <a:pt x="9345" y="156"/>
                    <a:pt x="9341" y="156"/>
                    <a:pt x="9336" y="156"/>
                  </a:cubicBezTo>
                  <a:cubicBezTo>
                    <a:pt x="9321" y="156"/>
                    <a:pt x="9307" y="157"/>
                    <a:pt x="9292" y="157"/>
                  </a:cubicBezTo>
                  <a:cubicBezTo>
                    <a:pt x="9286" y="157"/>
                    <a:pt x="9280" y="157"/>
                    <a:pt x="9274" y="156"/>
                  </a:cubicBezTo>
                  <a:cubicBezTo>
                    <a:pt x="9248" y="154"/>
                    <a:pt x="9224" y="140"/>
                    <a:pt x="9199" y="139"/>
                  </a:cubicBezTo>
                  <a:cubicBezTo>
                    <a:pt x="9195" y="138"/>
                    <a:pt x="9192" y="138"/>
                    <a:pt x="9189" y="138"/>
                  </a:cubicBezTo>
                  <a:cubicBezTo>
                    <a:pt x="9169" y="138"/>
                    <a:pt x="9148" y="145"/>
                    <a:pt x="9128" y="145"/>
                  </a:cubicBezTo>
                  <a:cubicBezTo>
                    <a:pt x="9125" y="145"/>
                    <a:pt x="9123" y="144"/>
                    <a:pt x="9121" y="144"/>
                  </a:cubicBezTo>
                  <a:cubicBezTo>
                    <a:pt x="9095" y="141"/>
                    <a:pt x="9070" y="138"/>
                    <a:pt x="9045" y="135"/>
                  </a:cubicBezTo>
                  <a:lnTo>
                    <a:pt x="8969" y="127"/>
                  </a:lnTo>
                  <a:cubicBezTo>
                    <a:pt x="8943" y="124"/>
                    <a:pt x="8917" y="122"/>
                    <a:pt x="8891" y="120"/>
                  </a:cubicBezTo>
                  <a:cubicBezTo>
                    <a:pt x="8867" y="117"/>
                    <a:pt x="8841" y="116"/>
                    <a:pt x="8815" y="113"/>
                  </a:cubicBezTo>
                  <a:cubicBezTo>
                    <a:pt x="8790" y="112"/>
                    <a:pt x="8765" y="107"/>
                    <a:pt x="8739" y="106"/>
                  </a:cubicBezTo>
                  <a:cubicBezTo>
                    <a:pt x="8727" y="105"/>
                    <a:pt x="8714" y="105"/>
                    <a:pt x="8701" y="105"/>
                  </a:cubicBezTo>
                  <a:cubicBezTo>
                    <a:pt x="8688" y="105"/>
                    <a:pt x="8676" y="105"/>
                    <a:pt x="8663" y="104"/>
                  </a:cubicBezTo>
                  <a:cubicBezTo>
                    <a:pt x="8638" y="102"/>
                    <a:pt x="8613" y="91"/>
                    <a:pt x="8588" y="90"/>
                  </a:cubicBezTo>
                  <a:cubicBezTo>
                    <a:pt x="8586" y="89"/>
                    <a:pt x="8584" y="89"/>
                    <a:pt x="8582" y="89"/>
                  </a:cubicBezTo>
                  <a:cubicBezTo>
                    <a:pt x="8561" y="89"/>
                    <a:pt x="8539" y="98"/>
                    <a:pt x="8517" y="98"/>
                  </a:cubicBezTo>
                  <a:cubicBezTo>
                    <a:pt x="8515" y="98"/>
                    <a:pt x="8513" y="98"/>
                    <a:pt x="8511" y="98"/>
                  </a:cubicBezTo>
                  <a:cubicBezTo>
                    <a:pt x="8487" y="97"/>
                    <a:pt x="8462" y="81"/>
                    <a:pt x="8436" y="80"/>
                  </a:cubicBezTo>
                  <a:cubicBezTo>
                    <a:pt x="8412" y="79"/>
                    <a:pt x="8386" y="79"/>
                    <a:pt x="8360" y="77"/>
                  </a:cubicBezTo>
                  <a:cubicBezTo>
                    <a:pt x="8356" y="77"/>
                    <a:pt x="8352" y="77"/>
                    <a:pt x="8348" y="77"/>
                  </a:cubicBezTo>
                  <a:cubicBezTo>
                    <a:pt x="8336" y="77"/>
                    <a:pt x="8324" y="77"/>
                    <a:pt x="8311" y="77"/>
                  </a:cubicBezTo>
                  <a:cubicBezTo>
                    <a:pt x="8302" y="77"/>
                    <a:pt x="8293" y="77"/>
                    <a:pt x="8284" y="76"/>
                  </a:cubicBezTo>
                  <a:cubicBezTo>
                    <a:pt x="8282" y="76"/>
                    <a:pt x="8279" y="76"/>
                    <a:pt x="8277" y="76"/>
                  </a:cubicBezTo>
                  <a:cubicBezTo>
                    <a:pt x="8256" y="76"/>
                    <a:pt x="8235" y="79"/>
                    <a:pt x="8215" y="79"/>
                  </a:cubicBezTo>
                  <a:cubicBezTo>
                    <a:pt x="8213" y="79"/>
                    <a:pt x="8210" y="79"/>
                    <a:pt x="8208" y="79"/>
                  </a:cubicBezTo>
                  <a:cubicBezTo>
                    <a:pt x="8182" y="77"/>
                    <a:pt x="8158" y="70"/>
                    <a:pt x="8133" y="68"/>
                  </a:cubicBezTo>
                  <a:cubicBezTo>
                    <a:pt x="8128" y="68"/>
                    <a:pt x="8123" y="68"/>
                    <a:pt x="8117" y="68"/>
                  </a:cubicBezTo>
                  <a:cubicBezTo>
                    <a:pt x="8100" y="68"/>
                    <a:pt x="8082" y="69"/>
                    <a:pt x="8065" y="69"/>
                  </a:cubicBezTo>
                  <a:cubicBezTo>
                    <a:pt x="8062" y="69"/>
                    <a:pt x="8059" y="69"/>
                    <a:pt x="8056" y="69"/>
                  </a:cubicBezTo>
                  <a:lnTo>
                    <a:pt x="7980" y="65"/>
                  </a:lnTo>
                  <a:cubicBezTo>
                    <a:pt x="7954" y="64"/>
                    <a:pt x="7930" y="55"/>
                    <a:pt x="7905" y="54"/>
                  </a:cubicBezTo>
                  <a:cubicBezTo>
                    <a:pt x="7879" y="53"/>
                    <a:pt x="7855" y="48"/>
                    <a:pt x="7829" y="47"/>
                  </a:cubicBezTo>
                  <a:cubicBezTo>
                    <a:pt x="7816" y="46"/>
                    <a:pt x="7803" y="46"/>
                    <a:pt x="7790" y="46"/>
                  </a:cubicBezTo>
                  <a:cubicBezTo>
                    <a:pt x="7778" y="46"/>
                    <a:pt x="7765" y="46"/>
                    <a:pt x="7753" y="45"/>
                  </a:cubicBezTo>
                  <a:cubicBezTo>
                    <a:pt x="7749" y="44"/>
                    <a:pt x="7745" y="44"/>
                    <a:pt x="7741" y="44"/>
                  </a:cubicBezTo>
                  <a:cubicBezTo>
                    <a:pt x="7726" y="44"/>
                    <a:pt x="7711" y="45"/>
                    <a:pt x="7696" y="45"/>
                  </a:cubicBezTo>
                  <a:cubicBezTo>
                    <a:pt x="7689" y="45"/>
                    <a:pt x="7682" y="45"/>
                    <a:pt x="7676" y="45"/>
                  </a:cubicBezTo>
                  <a:lnTo>
                    <a:pt x="7600" y="41"/>
                  </a:lnTo>
                  <a:cubicBezTo>
                    <a:pt x="7593" y="41"/>
                    <a:pt x="7586" y="41"/>
                    <a:pt x="7580" y="41"/>
                  </a:cubicBezTo>
                  <a:cubicBezTo>
                    <a:pt x="7565" y="41"/>
                    <a:pt x="7550" y="42"/>
                    <a:pt x="7535" y="42"/>
                  </a:cubicBezTo>
                  <a:cubicBezTo>
                    <a:pt x="7531" y="42"/>
                    <a:pt x="7528" y="42"/>
                    <a:pt x="7524" y="41"/>
                  </a:cubicBezTo>
                  <a:cubicBezTo>
                    <a:pt x="7498" y="39"/>
                    <a:pt x="7472" y="33"/>
                    <a:pt x="7448" y="33"/>
                  </a:cubicBezTo>
                  <a:cubicBezTo>
                    <a:pt x="7422" y="32"/>
                    <a:pt x="7396" y="25"/>
                    <a:pt x="7370" y="23"/>
                  </a:cubicBezTo>
                  <a:cubicBezTo>
                    <a:pt x="7369" y="23"/>
                    <a:pt x="7368" y="23"/>
                    <a:pt x="7367" y="23"/>
                  </a:cubicBezTo>
                  <a:cubicBezTo>
                    <a:pt x="7343" y="23"/>
                    <a:pt x="7319" y="33"/>
                    <a:pt x="7294" y="33"/>
                  </a:cubicBezTo>
                  <a:cubicBezTo>
                    <a:pt x="7269" y="32"/>
                    <a:pt x="7244" y="25"/>
                    <a:pt x="7218" y="23"/>
                  </a:cubicBezTo>
                  <a:cubicBezTo>
                    <a:pt x="7193" y="22"/>
                    <a:pt x="7167" y="17"/>
                    <a:pt x="7142" y="17"/>
                  </a:cubicBezTo>
                  <a:cubicBezTo>
                    <a:pt x="7141" y="17"/>
                    <a:pt x="7139" y="17"/>
                    <a:pt x="7137" y="17"/>
                  </a:cubicBezTo>
                  <a:cubicBezTo>
                    <a:pt x="7115" y="17"/>
                    <a:pt x="7093" y="22"/>
                    <a:pt x="7070" y="22"/>
                  </a:cubicBezTo>
                  <a:cubicBezTo>
                    <a:pt x="7069" y="22"/>
                    <a:pt x="7067" y="22"/>
                    <a:pt x="7065" y="22"/>
                  </a:cubicBezTo>
                  <a:cubicBezTo>
                    <a:pt x="7041" y="21"/>
                    <a:pt x="7015" y="15"/>
                    <a:pt x="6989" y="13"/>
                  </a:cubicBezTo>
                  <a:cubicBezTo>
                    <a:pt x="6972" y="13"/>
                    <a:pt x="6955" y="13"/>
                    <a:pt x="6939" y="13"/>
                  </a:cubicBezTo>
                  <a:cubicBezTo>
                    <a:pt x="6930" y="13"/>
                    <a:pt x="6922" y="13"/>
                    <a:pt x="6913" y="13"/>
                  </a:cubicBezTo>
                  <a:cubicBezTo>
                    <a:pt x="6887" y="13"/>
                    <a:pt x="6862" y="9"/>
                    <a:pt x="6837" y="9"/>
                  </a:cubicBezTo>
                  <a:cubicBezTo>
                    <a:pt x="6811" y="9"/>
                    <a:pt x="6786" y="17"/>
                    <a:pt x="6760" y="17"/>
                  </a:cubicBezTo>
                  <a:cubicBezTo>
                    <a:pt x="6735" y="17"/>
                    <a:pt x="6710" y="16"/>
                    <a:pt x="6684" y="16"/>
                  </a:cubicBezTo>
                  <a:cubicBezTo>
                    <a:pt x="6658" y="16"/>
                    <a:pt x="6634" y="15"/>
                    <a:pt x="6608" y="13"/>
                  </a:cubicBezTo>
                  <a:cubicBezTo>
                    <a:pt x="6582" y="13"/>
                    <a:pt x="6556" y="17"/>
                    <a:pt x="6532" y="17"/>
                  </a:cubicBezTo>
                  <a:cubicBezTo>
                    <a:pt x="6506" y="17"/>
                    <a:pt x="6480" y="2"/>
                    <a:pt x="6455" y="2"/>
                  </a:cubicBezTo>
                  <a:cubicBezTo>
                    <a:pt x="6430" y="2"/>
                    <a:pt x="6404" y="15"/>
                    <a:pt x="6379" y="15"/>
                  </a:cubicBezTo>
                  <a:cubicBezTo>
                    <a:pt x="6353" y="15"/>
                    <a:pt x="6328" y="4"/>
                    <a:pt x="6303" y="4"/>
                  </a:cubicBezTo>
                  <a:cubicBezTo>
                    <a:pt x="6277" y="4"/>
                    <a:pt x="6251" y="6"/>
                    <a:pt x="6227" y="6"/>
                  </a:cubicBezTo>
                  <a:cubicBezTo>
                    <a:pt x="6201" y="6"/>
                    <a:pt x="6175" y="10"/>
                    <a:pt x="6149" y="10"/>
                  </a:cubicBezTo>
                  <a:cubicBezTo>
                    <a:pt x="6125" y="10"/>
                    <a:pt x="6099" y="16"/>
                    <a:pt x="6073" y="16"/>
                  </a:cubicBezTo>
                  <a:cubicBezTo>
                    <a:pt x="6048" y="16"/>
                    <a:pt x="6023" y="9"/>
                    <a:pt x="5997" y="9"/>
                  </a:cubicBezTo>
                  <a:cubicBezTo>
                    <a:pt x="5972" y="9"/>
                    <a:pt x="5946" y="2"/>
                    <a:pt x="5921" y="2"/>
                  </a:cubicBezTo>
                  <a:cubicBezTo>
                    <a:pt x="5896" y="2"/>
                    <a:pt x="5870" y="7"/>
                    <a:pt x="5844" y="7"/>
                  </a:cubicBezTo>
                  <a:cubicBezTo>
                    <a:pt x="5819" y="7"/>
                    <a:pt x="5794" y="1"/>
                    <a:pt x="5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3"/>
            <p:cNvSpPr/>
            <p:nvPr/>
          </p:nvSpPr>
          <p:spPr>
            <a:xfrm>
              <a:off x="4500925" y="3644025"/>
              <a:ext cx="267900" cy="238025"/>
            </a:xfrm>
            <a:custGeom>
              <a:rect b="b" l="l" r="r" t="t"/>
              <a:pathLst>
                <a:path extrusionOk="0" h="9521" w="10716">
                  <a:moveTo>
                    <a:pt x="1549" y="9516"/>
                  </a:moveTo>
                  <a:lnTo>
                    <a:pt x="1549" y="9516"/>
                  </a:lnTo>
                  <a:cubicBezTo>
                    <a:pt x="1549" y="9516"/>
                    <a:pt x="1549" y="9516"/>
                    <a:pt x="1549" y="9517"/>
                  </a:cubicBezTo>
                  <a:cubicBezTo>
                    <a:pt x="1549" y="9516"/>
                    <a:pt x="1549" y="9516"/>
                    <a:pt x="1549" y="9516"/>
                  </a:cubicBezTo>
                  <a:close/>
                  <a:moveTo>
                    <a:pt x="5817" y="1"/>
                  </a:moveTo>
                  <a:cubicBezTo>
                    <a:pt x="5805" y="1"/>
                    <a:pt x="5792" y="2"/>
                    <a:pt x="5779" y="2"/>
                  </a:cubicBezTo>
                  <a:cubicBezTo>
                    <a:pt x="5767" y="3"/>
                    <a:pt x="5753" y="3"/>
                    <a:pt x="5741" y="3"/>
                  </a:cubicBezTo>
                  <a:cubicBezTo>
                    <a:pt x="5725" y="3"/>
                    <a:pt x="5711" y="7"/>
                    <a:pt x="5699" y="11"/>
                  </a:cubicBezTo>
                  <a:cubicBezTo>
                    <a:pt x="5687" y="16"/>
                    <a:pt x="5676" y="18"/>
                    <a:pt x="5665" y="18"/>
                  </a:cubicBezTo>
                  <a:cubicBezTo>
                    <a:pt x="5664" y="18"/>
                    <a:pt x="5662" y="18"/>
                    <a:pt x="5661" y="18"/>
                  </a:cubicBezTo>
                  <a:cubicBezTo>
                    <a:pt x="5651" y="18"/>
                    <a:pt x="5640" y="15"/>
                    <a:pt x="5630" y="12"/>
                  </a:cubicBezTo>
                  <a:cubicBezTo>
                    <a:pt x="5619" y="9"/>
                    <a:pt x="5606" y="6"/>
                    <a:pt x="5593" y="6"/>
                  </a:cubicBezTo>
                  <a:cubicBezTo>
                    <a:pt x="5591" y="6"/>
                    <a:pt x="5589" y="6"/>
                    <a:pt x="5587" y="6"/>
                  </a:cubicBezTo>
                  <a:cubicBezTo>
                    <a:pt x="5572" y="6"/>
                    <a:pt x="5559" y="10"/>
                    <a:pt x="5545" y="12"/>
                  </a:cubicBezTo>
                  <a:cubicBezTo>
                    <a:pt x="5534" y="16"/>
                    <a:pt x="5522" y="18"/>
                    <a:pt x="5511" y="18"/>
                  </a:cubicBezTo>
                  <a:lnTo>
                    <a:pt x="5435" y="19"/>
                  </a:lnTo>
                  <a:lnTo>
                    <a:pt x="5358" y="19"/>
                  </a:lnTo>
                  <a:cubicBezTo>
                    <a:pt x="5346" y="19"/>
                    <a:pt x="5334" y="19"/>
                    <a:pt x="5323" y="18"/>
                  </a:cubicBezTo>
                  <a:cubicBezTo>
                    <a:pt x="5309" y="17"/>
                    <a:pt x="5296" y="17"/>
                    <a:pt x="5282" y="17"/>
                  </a:cubicBezTo>
                  <a:cubicBezTo>
                    <a:pt x="5269" y="17"/>
                    <a:pt x="5255" y="18"/>
                    <a:pt x="5242" y="18"/>
                  </a:cubicBezTo>
                  <a:cubicBezTo>
                    <a:pt x="5228" y="18"/>
                    <a:pt x="5217" y="19"/>
                    <a:pt x="5205" y="19"/>
                  </a:cubicBezTo>
                  <a:cubicBezTo>
                    <a:pt x="5201" y="20"/>
                    <a:pt x="5197" y="20"/>
                    <a:pt x="5193" y="20"/>
                  </a:cubicBezTo>
                  <a:cubicBezTo>
                    <a:pt x="5185" y="20"/>
                    <a:pt x="5177" y="19"/>
                    <a:pt x="5168" y="18"/>
                  </a:cubicBezTo>
                  <a:cubicBezTo>
                    <a:pt x="5154" y="17"/>
                    <a:pt x="5142" y="17"/>
                    <a:pt x="5128" y="17"/>
                  </a:cubicBezTo>
                  <a:cubicBezTo>
                    <a:pt x="5123" y="17"/>
                    <a:pt x="5119" y="17"/>
                    <a:pt x="5115" y="17"/>
                  </a:cubicBezTo>
                  <a:cubicBezTo>
                    <a:pt x="5107" y="17"/>
                    <a:pt x="5099" y="17"/>
                    <a:pt x="5090" y="17"/>
                  </a:cubicBezTo>
                  <a:lnTo>
                    <a:pt x="5051" y="17"/>
                  </a:lnTo>
                  <a:lnTo>
                    <a:pt x="4975" y="19"/>
                  </a:lnTo>
                  <a:cubicBezTo>
                    <a:pt x="4960" y="19"/>
                    <a:pt x="4945" y="24"/>
                    <a:pt x="4932" y="29"/>
                  </a:cubicBezTo>
                  <a:cubicBezTo>
                    <a:pt x="4919" y="33"/>
                    <a:pt x="4908" y="37"/>
                    <a:pt x="4897" y="37"/>
                  </a:cubicBezTo>
                  <a:cubicBezTo>
                    <a:pt x="4887" y="37"/>
                    <a:pt x="4875" y="34"/>
                    <a:pt x="4863" y="32"/>
                  </a:cubicBezTo>
                  <a:cubicBezTo>
                    <a:pt x="4849" y="29"/>
                    <a:pt x="4835" y="26"/>
                    <a:pt x="4820" y="26"/>
                  </a:cubicBezTo>
                  <a:cubicBezTo>
                    <a:pt x="4805" y="26"/>
                    <a:pt x="4792" y="30"/>
                    <a:pt x="4778" y="34"/>
                  </a:cubicBezTo>
                  <a:cubicBezTo>
                    <a:pt x="4767" y="37"/>
                    <a:pt x="4755" y="40"/>
                    <a:pt x="4744" y="40"/>
                  </a:cubicBezTo>
                  <a:cubicBezTo>
                    <a:pt x="4731" y="40"/>
                    <a:pt x="4720" y="39"/>
                    <a:pt x="4708" y="39"/>
                  </a:cubicBezTo>
                  <a:cubicBezTo>
                    <a:pt x="4694" y="38"/>
                    <a:pt x="4681" y="38"/>
                    <a:pt x="4667" y="38"/>
                  </a:cubicBezTo>
                  <a:lnTo>
                    <a:pt x="4590" y="38"/>
                  </a:lnTo>
                  <a:cubicBezTo>
                    <a:pt x="4578" y="39"/>
                    <a:pt x="4564" y="39"/>
                    <a:pt x="4552" y="39"/>
                  </a:cubicBezTo>
                  <a:cubicBezTo>
                    <a:pt x="4539" y="39"/>
                    <a:pt x="4526" y="40"/>
                    <a:pt x="4512" y="40"/>
                  </a:cubicBezTo>
                  <a:lnTo>
                    <a:pt x="4476" y="40"/>
                  </a:lnTo>
                  <a:cubicBezTo>
                    <a:pt x="4467" y="40"/>
                    <a:pt x="4458" y="40"/>
                    <a:pt x="4449" y="40"/>
                  </a:cubicBezTo>
                  <a:cubicBezTo>
                    <a:pt x="4445" y="40"/>
                    <a:pt x="4440" y="40"/>
                    <a:pt x="4436" y="40"/>
                  </a:cubicBezTo>
                  <a:cubicBezTo>
                    <a:pt x="4423" y="40"/>
                    <a:pt x="4409" y="44"/>
                    <a:pt x="4396" y="45"/>
                  </a:cubicBezTo>
                  <a:cubicBezTo>
                    <a:pt x="4383" y="46"/>
                    <a:pt x="4371" y="49"/>
                    <a:pt x="4360" y="49"/>
                  </a:cubicBezTo>
                  <a:cubicBezTo>
                    <a:pt x="4346" y="49"/>
                    <a:pt x="4333" y="53"/>
                    <a:pt x="4319" y="55"/>
                  </a:cubicBezTo>
                  <a:cubicBezTo>
                    <a:pt x="4307" y="59"/>
                    <a:pt x="4296" y="62"/>
                    <a:pt x="4285" y="62"/>
                  </a:cubicBezTo>
                  <a:cubicBezTo>
                    <a:pt x="4281" y="62"/>
                    <a:pt x="4277" y="63"/>
                    <a:pt x="4274" y="63"/>
                  </a:cubicBezTo>
                  <a:cubicBezTo>
                    <a:pt x="4265" y="63"/>
                    <a:pt x="4256" y="61"/>
                    <a:pt x="4248" y="61"/>
                  </a:cubicBezTo>
                  <a:cubicBezTo>
                    <a:pt x="4239" y="60"/>
                    <a:pt x="4229" y="59"/>
                    <a:pt x="4219" y="59"/>
                  </a:cubicBezTo>
                  <a:cubicBezTo>
                    <a:pt x="4215" y="59"/>
                    <a:pt x="4211" y="59"/>
                    <a:pt x="4207" y="60"/>
                  </a:cubicBezTo>
                  <a:cubicBezTo>
                    <a:pt x="4195" y="61"/>
                    <a:pt x="4182" y="61"/>
                    <a:pt x="4169" y="61"/>
                  </a:cubicBezTo>
                  <a:cubicBezTo>
                    <a:pt x="4156" y="61"/>
                    <a:pt x="4142" y="61"/>
                    <a:pt x="4129" y="62"/>
                  </a:cubicBezTo>
                  <a:cubicBezTo>
                    <a:pt x="4115" y="64"/>
                    <a:pt x="4104" y="65"/>
                    <a:pt x="4091" y="66"/>
                  </a:cubicBezTo>
                  <a:cubicBezTo>
                    <a:pt x="4078" y="67"/>
                    <a:pt x="4065" y="69"/>
                    <a:pt x="4053" y="70"/>
                  </a:cubicBezTo>
                  <a:cubicBezTo>
                    <a:pt x="4038" y="71"/>
                    <a:pt x="4024" y="76"/>
                    <a:pt x="4012" y="78"/>
                  </a:cubicBezTo>
                  <a:cubicBezTo>
                    <a:pt x="4000" y="81"/>
                    <a:pt x="3987" y="83"/>
                    <a:pt x="3976" y="85"/>
                  </a:cubicBezTo>
                  <a:cubicBezTo>
                    <a:pt x="3972" y="86"/>
                    <a:pt x="3968" y="86"/>
                    <a:pt x="3964" y="86"/>
                  </a:cubicBezTo>
                  <a:cubicBezTo>
                    <a:pt x="3957" y="86"/>
                    <a:pt x="3949" y="85"/>
                    <a:pt x="3941" y="85"/>
                  </a:cubicBezTo>
                  <a:cubicBezTo>
                    <a:pt x="3932" y="85"/>
                    <a:pt x="3923" y="84"/>
                    <a:pt x="3914" y="84"/>
                  </a:cubicBezTo>
                  <a:cubicBezTo>
                    <a:pt x="3909" y="84"/>
                    <a:pt x="3905" y="85"/>
                    <a:pt x="3900" y="85"/>
                  </a:cubicBezTo>
                  <a:cubicBezTo>
                    <a:pt x="3887" y="86"/>
                    <a:pt x="3873" y="89"/>
                    <a:pt x="3861" y="91"/>
                  </a:cubicBezTo>
                  <a:lnTo>
                    <a:pt x="3824" y="94"/>
                  </a:lnTo>
                  <a:cubicBezTo>
                    <a:pt x="3820" y="95"/>
                    <a:pt x="3816" y="95"/>
                    <a:pt x="3812" y="95"/>
                  </a:cubicBezTo>
                  <a:cubicBezTo>
                    <a:pt x="3804" y="95"/>
                    <a:pt x="3796" y="94"/>
                    <a:pt x="3788" y="94"/>
                  </a:cubicBezTo>
                  <a:cubicBezTo>
                    <a:pt x="3779" y="94"/>
                    <a:pt x="3770" y="93"/>
                    <a:pt x="3761" y="93"/>
                  </a:cubicBezTo>
                  <a:cubicBezTo>
                    <a:pt x="3757" y="93"/>
                    <a:pt x="3752" y="94"/>
                    <a:pt x="3748" y="94"/>
                  </a:cubicBezTo>
                  <a:cubicBezTo>
                    <a:pt x="3734" y="96"/>
                    <a:pt x="3721" y="98"/>
                    <a:pt x="3707" y="101"/>
                  </a:cubicBezTo>
                  <a:cubicBezTo>
                    <a:pt x="3696" y="102"/>
                    <a:pt x="3684" y="105"/>
                    <a:pt x="3671" y="107"/>
                  </a:cubicBezTo>
                  <a:cubicBezTo>
                    <a:pt x="3667" y="107"/>
                    <a:pt x="3663" y="107"/>
                    <a:pt x="3659" y="107"/>
                  </a:cubicBezTo>
                  <a:cubicBezTo>
                    <a:pt x="3651" y="107"/>
                    <a:pt x="3643" y="107"/>
                    <a:pt x="3636" y="107"/>
                  </a:cubicBezTo>
                  <a:cubicBezTo>
                    <a:pt x="3626" y="107"/>
                    <a:pt x="3618" y="106"/>
                    <a:pt x="3609" y="106"/>
                  </a:cubicBezTo>
                  <a:cubicBezTo>
                    <a:pt x="3604" y="106"/>
                    <a:pt x="3600" y="106"/>
                    <a:pt x="3595" y="107"/>
                  </a:cubicBezTo>
                  <a:lnTo>
                    <a:pt x="3563" y="109"/>
                  </a:lnTo>
                  <a:lnTo>
                    <a:pt x="3519" y="113"/>
                  </a:lnTo>
                  <a:cubicBezTo>
                    <a:pt x="3505" y="114"/>
                    <a:pt x="3492" y="115"/>
                    <a:pt x="3478" y="119"/>
                  </a:cubicBezTo>
                  <a:cubicBezTo>
                    <a:pt x="3466" y="121"/>
                    <a:pt x="3455" y="123"/>
                    <a:pt x="3443" y="124"/>
                  </a:cubicBezTo>
                  <a:cubicBezTo>
                    <a:pt x="3430" y="125"/>
                    <a:pt x="3417" y="126"/>
                    <a:pt x="3405" y="126"/>
                  </a:cubicBezTo>
                  <a:cubicBezTo>
                    <a:pt x="3391" y="128"/>
                    <a:pt x="3379" y="128"/>
                    <a:pt x="3365" y="129"/>
                  </a:cubicBezTo>
                  <a:cubicBezTo>
                    <a:pt x="3352" y="130"/>
                    <a:pt x="3339" y="130"/>
                    <a:pt x="3327" y="130"/>
                  </a:cubicBezTo>
                  <a:cubicBezTo>
                    <a:pt x="3314" y="130"/>
                    <a:pt x="3300" y="130"/>
                    <a:pt x="3287" y="131"/>
                  </a:cubicBezTo>
                  <a:cubicBezTo>
                    <a:pt x="3272" y="134"/>
                    <a:pt x="3259" y="137"/>
                    <a:pt x="3246" y="141"/>
                  </a:cubicBezTo>
                  <a:cubicBezTo>
                    <a:pt x="3234" y="145"/>
                    <a:pt x="3221" y="147"/>
                    <a:pt x="3210" y="150"/>
                  </a:cubicBezTo>
                  <a:cubicBezTo>
                    <a:pt x="3199" y="151"/>
                    <a:pt x="3186" y="151"/>
                    <a:pt x="3173" y="151"/>
                  </a:cubicBezTo>
                  <a:cubicBezTo>
                    <a:pt x="3160" y="151"/>
                    <a:pt x="3146" y="151"/>
                    <a:pt x="3133" y="152"/>
                  </a:cubicBezTo>
                  <a:cubicBezTo>
                    <a:pt x="3121" y="152"/>
                    <a:pt x="3109" y="152"/>
                    <a:pt x="3097" y="151"/>
                  </a:cubicBezTo>
                  <a:cubicBezTo>
                    <a:pt x="3088" y="150"/>
                    <a:pt x="3079" y="149"/>
                    <a:pt x="3069" y="149"/>
                  </a:cubicBezTo>
                  <a:cubicBezTo>
                    <a:pt x="3064" y="149"/>
                    <a:pt x="3060" y="149"/>
                    <a:pt x="3055" y="150"/>
                  </a:cubicBezTo>
                  <a:cubicBezTo>
                    <a:pt x="3041" y="151"/>
                    <a:pt x="3027" y="155"/>
                    <a:pt x="3014" y="158"/>
                  </a:cubicBezTo>
                  <a:cubicBezTo>
                    <a:pt x="3001" y="162"/>
                    <a:pt x="2990" y="166"/>
                    <a:pt x="2979" y="167"/>
                  </a:cubicBezTo>
                  <a:lnTo>
                    <a:pt x="2903" y="174"/>
                  </a:lnTo>
                  <a:cubicBezTo>
                    <a:pt x="2891" y="176"/>
                    <a:pt x="2878" y="176"/>
                    <a:pt x="2867" y="176"/>
                  </a:cubicBezTo>
                  <a:cubicBezTo>
                    <a:pt x="2854" y="176"/>
                    <a:pt x="2840" y="176"/>
                    <a:pt x="2827" y="177"/>
                  </a:cubicBezTo>
                  <a:cubicBezTo>
                    <a:pt x="2816" y="179"/>
                    <a:pt x="2803" y="179"/>
                    <a:pt x="2792" y="180"/>
                  </a:cubicBezTo>
                  <a:cubicBezTo>
                    <a:pt x="2779" y="182"/>
                    <a:pt x="2764" y="183"/>
                    <a:pt x="2750" y="184"/>
                  </a:cubicBezTo>
                  <a:cubicBezTo>
                    <a:pt x="2737" y="185"/>
                    <a:pt x="2725" y="185"/>
                    <a:pt x="2712" y="185"/>
                  </a:cubicBezTo>
                  <a:cubicBezTo>
                    <a:pt x="2699" y="187"/>
                    <a:pt x="2686" y="187"/>
                    <a:pt x="2673" y="188"/>
                  </a:cubicBezTo>
                  <a:lnTo>
                    <a:pt x="2597" y="198"/>
                  </a:lnTo>
                  <a:cubicBezTo>
                    <a:pt x="2583" y="199"/>
                    <a:pt x="2570" y="203"/>
                    <a:pt x="2556" y="205"/>
                  </a:cubicBezTo>
                  <a:cubicBezTo>
                    <a:pt x="2544" y="208"/>
                    <a:pt x="2532" y="211"/>
                    <a:pt x="2519" y="212"/>
                  </a:cubicBezTo>
                  <a:cubicBezTo>
                    <a:pt x="2508" y="214"/>
                    <a:pt x="2496" y="214"/>
                    <a:pt x="2484" y="214"/>
                  </a:cubicBezTo>
                  <a:cubicBezTo>
                    <a:pt x="2470" y="214"/>
                    <a:pt x="2455" y="214"/>
                    <a:pt x="2442" y="215"/>
                  </a:cubicBezTo>
                  <a:lnTo>
                    <a:pt x="2366" y="225"/>
                  </a:lnTo>
                  <a:cubicBezTo>
                    <a:pt x="2352" y="226"/>
                    <a:pt x="2340" y="231"/>
                    <a:pt x="2326" y="235"/>
                  </a:cubicBezTo>
                  <a:cubicBezTo>
                    <a:pt x="2314" y="238"/>
                    <a:pt x="2302" y="243"/>
                    <a:pt x="2291" y="244"/>
                  </a:cubicBezTo>
                  <a:cubicBezTo>
                    <a:pt x="2278" y="246"/>
                    <a:pt x="2267" y="247"/>
                    <a:pt x="2255" y="247"/>
                  </a:cubicBezTo>
                  <a:cubicBezTo>
                    <a:pt x="2241" y="247"/>
                    <a:pt x="2228" y="248"/>
                    <a:pt x="2214" y="249"/>
                  </a:cubicBezTo>
                  <a:lnTo>
                    <a:pt x="2175" y="258"/>
                  </a:lnTo>
                  <a:cubicBezTo>
                    <a:pt x="2163" y="260"/>
                    <a:pt x="2150" y="263"/>
                    <a:pt x="2138" y="264"/>
                  </a:cubicBezTo>
                  <a:cubicBezTo>
                    <a:pt x="2126" y="265"/>
                    <a:pt x="2114" y="265"/>
                    <a:pt x="2102" y="265"/>
                  </a:cubicBezTo>
                  <a:cubicBezTo>
                    <a:pt x="2089" y="265"/>
                    <a:pt x="2075" y="265"/>
                    <a:pt x="2060" y="267"/>
                  </a:cubicBezTo>
                  <a:cubicBezTo>
                    <a:pt x="2047" y="270"/>
                    <a:pt x="2033" y="273"/>
                    <a:pt x="2020" y="276"/>
                  </a:cubicBezTo>
                  <a:cubicBezTo>
                    <a:pt x="2009" y="279"/>
                    <a:pt x="1996" y="283"/>
                    <a:pt x="1984" y="285"/>
                  </a:cubicBezTo>
                  <a:cubicBezTo>
                    <a:pt x="1972" y="287"/>
                    <a:pt x="1960" y="287"/>
                    <a:pt x="1948" y="289"/>
                  </a:cubicBezTo>
                  <a:lnTo>
                    <a:pt x="1908" y="292"/>
                  </a:lnTo>
                  <a:cubicBezTo>
                    <a:pt x="1894" y="294"/>
                    <a:pt x="1882" y="294"/>
                    <a:pt x="1870" y="295"/>
                  </a:cubicBezTo>
                  <a:lnTo>
                    <a:pt x="1830" y="300"/>
                  </a:lnTo>
                  <a:cubicBezTo>
                    <a:pt x="1818" y="301"/>
                    <a:pt x="1805" y="302"/>
                    <a:pt x="1792" y="303"/>
                  </a:cubicBezTo>
                  <a:lnTo>
                    <a:pt x="1753" y="307"/>
                  </a:lnTo>
                  <a:lnTo>
                    <a:pt x="1677" y="318"/>
                  </a:lnTo>
                  <a:cubicBezTo>
                    <a:pt x="1662" y="319"/>
                    <a:pt x="1648" y="324"/>
                    <a:pt x="1635" y="330"/>
                  </a:cubicBezTo>
                  <a:cubicBezTo>
                    <a:pt x="1623" y="334"/>
                    <a:pt x="1612" y="339"/>
                    <a:pt x="1602" y="340"/>
                  </a:cubicBezTo>
                  <a:cubicBezTo>
                    <a:pt x="1589" y="342"/>
                    <a:pt x="1577" y="342"/>
                    <a:pt x="1565" y="343"/>
                  </a:cubicBezTo>
                  <a:cubicBezTo>
                    <a:pt x="1551" y="345"/>
                    <a:pt x="1538" y="345"/>
                    <a:pt x="1524" y="348"/>
                  </a:cubicBezTo>
                  <a:lnTo>
                    <a:pt x="1491" y="353"/>
                  </a:lnTo>
                  <a:cubicBezTo>
                    <a:pt x="1476" y="355"/>
                    <a:pt x="1463" y="356"/>
                    <a:pt x="1448" y="360"/>
                  </a:cubicBezTo>
                  <a:cubicBezTo>
                    <a:pt x="1437" y="361"/>
                    <a:pt x="1425" y="362"/>
                    <a:pt x="1412" y="362"/>
                  </a:cubicBezTo>
                  <a:cubicBezTo>
                    <a:pt x="1399" y="364"/>
                    <a:pt x="1385" y="364"/>
                    <a:pt x="1372" y="366"/>
                  </a:cubicBezTo>
                  <a:cubicBezTo>
                    <a:pt x="1358" y="367"/>
                    <a:pt x="1346" y="371"/>
                    <a:pt x="1332" y="376"/>
                  </a:cubicBezTo>
                  <a:cubicBezTo>
                    <a:pt x="1320" y="380"/>
                    <a:pt x="1308" y="383"/>
                    <a:pt x="1296" y="385"/>
                  </a:cubicBezTo>
                  <a:cubicBezTo>
                    <a:pt x="1283" y="386"/>
                    <a:pt x="1272" y="387"/>
                    <a:pt x="1260" y="387"/>
                  </a:cubicBezTo>
                  <a:cubicBezTo>
                    <a:pt x="1246" y="388"/>
                    <a:pt x="1233" y="388"/>
                    <a:pt x="1219" y="392"/>
                  </a:cubicBezTo>
                  <a:cubicBezTo>
                    <a:pt x="1203" y="394"/>
                    <a:pt x="1187" y="399"/>
                    <a:pt x="1173" y="403"/>
                  </a:cubicBezTo>
                  <a:cubicBezTo>
                    <a:pt x="1162" y="407"/>
                    <a:pt x="1153" y="409"/>
                    <a:pt x="1142" y="412"/>
                  </a:cubicBezTo>
                  <a:cubicBezTo>
                    <a:pt x="1126" y="414"/>
                    <a:pt x="1112" y="421"/>
                    <a:pt x="1099" y="428"/>
                  </a:cubicBezTo>
                  <a:cubicBezTo>
                    <a:pt x="1088" y="433"/>
                    <a:pt x="1079" y="439"/>
                    <a:pt x="1068" y="441"/>
                  </a:cubicBezTo>
                  <a:cubicBezTo>
                    <a:pt x="1057" y="444"/>
                    <a:pt x="1047" y="445"/>
                    <a:pt x="1035" y="446"/>
                  </a:cubicBezTo>
                  <a:cubicBezTo>
                    <a:pt x="1020" y="449"/>
                    <a:pt x="1005" y="451"/>
                    <a:pt x="991" y="456"/>
                  </a:cubicBezTo>
                  <a:cubicBezTo>
                    <a:pt x="976" y="461"/>
                    <a:pt x="962" y="469"/>
                    <a:pt x="949" y="476"/>
                  </a:cubicBezTo>
                  <a:cubicBezTo>
                    <a:pt x="940" y="482"/>
                    <a:pt x="930" y="487"/>
                    <a:pt x="919" y="490"/>
                  </a:cubicBezTo>
                  <a:cubicBezTo>
                    <a:pt x="903" y="498"/>
                    <a:pt x="887" y="505"/>
                    <a:pt x="871" y="514"/>
                  </a:cubicBezTo>
                  <a:cubicBezTo>
                    <a:pt x="864" y="517"/>
                    <a:pt x="857" y="521"/>
                    <a:pt x="849" y="526"/>
                  </a:cubicBezTo>
                  <a:cubicBezTo>
                    <a:pt x="838" y="530"/>
                    <a:pt x="828" y="533"/>
                    <a:pt x="817" y="537"/>
                  </a:cubicBezTo>
                  <a:cubicBezTo>
                    <a:pt x="805" y="543"/>
                    <a:pt x="790" y="548"/>
                    <a:pt x="777" y="557"/>
                  </a:cubicBezTo>
                  <a:cubicBezTo>
                    <a:pt x="763" y="564"/>
                    <a:pt x="751" y="574"/>
                    <a:pt x="739" y="583"/>
                  </a:cubicBezTo>
                  <a:cubicBezTo>
                    <a:pt x="730" y="590"/>
                    <a:pt x="721" y="596"/>
                    <a:pt x="713" y="602"/>
                  </a:cubicBezTo>
                  <a:lnTo>
                    <a:pt x="684" y="618"/>
                  </a:lnTo>
                  <a:cubicBezTo>
                    <a:pt x="672" y="626"/>
                    <a:pt x="657" y="633"/>
                    <a:pt x="645" y="642"/>
                  </a:cubicBezTo>
                  <a:cubicBezTo>
                    <a:pt x="635" y="649"/>
                    <a:pt x="625" y="654"/>
                    <a:pt x="616" y="659"/>
                  </a:cubicBezTo>
                  <a:cubicBezTo>
                    <a:pt x="602" y="666"/>
                    <a:pt x="589" y="674"/>
                    <a:pt x="576" y="683"/>
                  </a:cubicBezTo>
                  <a:cubicBezTo>
                    <a:pt x="563" y="696"/>
                    <a:pt x="549" y="709"/>
                    <a:pt x="536" y="720"/>
                  </a:cubicBezTo>
                  <a:lnTo>
                    <a:pt x="518" y="737"/>
                  </a:lnTo>
                  <a:cubicBezTo>
                    <a:pt x="506" y="746"/>
                    <a:pt x="495" y="758"/>
                    <a:pt x="485" y="771"/>
                  </a:cubicBezTo>
                  <a:cubicBezTo>
                    <a:pt x="479" y="778"/>
                    <a:pt x="473" y="787"/>
                    <a:pt x="464" y="794"/>
                  </a:cubicBezTo>
                  <a:cubicBezTo>
                    <a:pt x="453" y="805"/>
                    <a:pt x="445" y="817"/>
                    <a:pt x="436" y="830"/>
                  </a:cubicBezTo>
                  <a:cubicBezTo>
                    <a:pt x="430" y="838"/>
                    <a:pt x="424" y="848"/>
                    <a:pt x="416" y="857"/>
                  </a:cubicBezTo>
                  <a:cubicBezTo>
                    <a:pt x="409" y="864"/>
                    <a:pt x="400" y="870"/>
                    <a:pt x="391" y="879"/>
                  </a:cubicBezTo>
                  <a:cubicBezTo>
                    <a:pt x="378" y="889"/>
                    <a:pt x="367" y="897"/>
                    <a:pt x="357" y="910"/>
                  </a:cubicBezTo>
                  <a:cubicBezTo>
                    <a:pt x="341" y="929"/>
                    <a:pt x="325" y="951"/>
                    <a:pt x="311" y="972"/>
                  </a:cubicBezTo>
                  <a:cubicBezTo>
                    <a:pt x="301" y="985"/>
                    <a:pt x="295" y="998"/>
                    <a:pt x="287" y="1012"/>
                  </a:cubicBezTo>
                  <a:cubicBezTo>
                    <a:pt x="282" y="1023"/>
                    <a:pt x="279" y="1031"/>
                    <a:pt x="271" y="1041"/>
                  </a:cubicBezTo>
                  <a:lnTo>
                    <a:pt x="258" y="1061"/>
                  </a:lnTo>
                  <a:cubicBezTo>
                    <a:pt x="248" y="1076"/>
                    <a:pt x="238" y="1090"/>
                    <a:pt x="228" y="1106"/>
                  </a:cubicBezTo>
                  <a:cubicBezTo>
                    <a:pt x="221" y="1120"/>
                    <a:pt x="216" y="1135"/>
                    <a:pt x="210" y="1148"/>
                  </a:cubicBezTo>
                  <a:cubicBezTo>
                    <a:pt x="206" y="1159"/>
                    <a:pt x="202" y="1169"/>
                    <a:pt x="196" y="1179"/>
                  </a:cubicBezTo>
                  <a:cubicBezTo>
                    <a:pt x="193" y="1189"/>
                    <a:pt x="186" y="1197"/>
                    <a:pt x="178" y="1207"/>
                  </a:cubicBezTo>
                  <a:cubicBezTo>
                    <a:pt x="168" y="1217"/>
                    <a:pt x="159" y="1229"/>
                    <a:pt x="152" y="1244"/>
                  </a:cubicBezTo>
                  <a:cubicBezTo>
                    <a:pt x="142" y="1269"/>
                    <a:pt x="131" y="1292"/>
                    <a:pt x="121" y="1317"/>
                  </a:cubicBezTo>
                  <a:cubicBezTo>
                    <a:pt x="116" y="1330"/>
                    <a:pt x="113" y="1345"/>
                    <a:pt x="109" y="1360"/>
                  </a:cubicBezTo>
                  <a:cubicBezTo>
                    <a:pt x="108" y="1372"/>
                    <a:pt x="105" y="1382"/>
                    <a:pt x="102" y="1393"/>
                  </a:cubicBezTo>
                  <a:cubicBezTo>
                    <a:pt x="98" y="1404"/>
                    <a:pt x="92" y="1414"/>
                    <a:pt x="87" y="1424"/>
                  </a:cubicBezTo>
                  <a:cubicBezTo>
                    <a:pt x="81" y="1437"/>
                    <a:pt x="72" y="1451"/>
                    <a:pt x="68" y="1465"/>
                  </a:cubicBezTo>
                  <a:cubicBezTo>
                    <a:pt x="62" y="1481"/>
                    <a:pt x="62" y="1496"/>
                    <a:pt x="62" y="1511"/>
                  </a:cubicBezTo>
                  <a:cubicBezTo>
                    <a:pt x="62" y="1523"/>
                    <a:pt x="62" y="1533"/>
                    <a:pt x="60" y="1544"/>
                  </a:cubicBezTo>
                  <a:lnTo>
                    <a:pt x="44" y="1620"/>
                  </a:lnTo>
                  <a:cubicBezTo>
                    <a:pt x="41" y="1631"/>
                    <a:pt x="38" y="1642"/>
                    <a:pt x="32" y="1652"/>
                  </a:cubicBezTo>
                  <a:cubicBezTo>
                    <a:pt x="25" y="1666"/>
                    <a:pt x="19" y="1679"/>
                    <a:pt x="17" y="1695"/>
                  </a:cubicBezTo>
                  <a:cubicBezTo>
                    <a:pt x="16" y="1711"/>
                    <a:pt x="17" y="1726"/>
                    <a:pt x="18" y="1741"/>
                  </a:cubicBezTo>
                  <a:cubicBezTo>
                    <a:pt x="19" y="1753"/>
                    <a:pt x="22" y="1765"/>
                    <a:pt x="19" y="1776"/>
                  </a:cubicBezTo>
                  <a:cubicBezTo>
                    <a:pt x="18" y="1786"/>
                    <a:pt x="14" y="1797"/>
                    <a:pt x="12" y="1810"/>
                  </a:cubicBezTo>
                  <a:cubicBezTo>
                    <a:pt x="8" y="1823"/>
                    <a:pt x="3" y="1838"/>
                    <a:pt x="2" y="1854"/>
                  </a:cubicBezTo>
                  <a:cubicBezTo>
                    <a:pt x="2" y="1869"/>
                    <a:pt x="6" y="1883"/>
                    <a:pt x="8" y="1898"/>
                  </a:cubicBezTo>
                  <a:cubicBezTo>
                    <a:pt x="11" y="1909"/>
                    <a:pt x="13" y="1922"/>
                    <a:pt x="13" y="1933"/>
                  </a:cubicBezTo>
                  <a:cubicBezTo>
                    <a:pt x="13" y="1949"/>
                    <a:pt x="11" y="1956"/>
                    <a:pt x="8" y="1965"/>
                  </a:cubicBezTo>
                  <a:cubicBezTo>
                    <a:pt x="3" y="1974"/>
                    <a:pt x="0" y="1987"/>
                    <a:pt x="0" y="2008"/>
                  </a:cubicBezTo>
                  <a:cubicBezTo>
                    <a:pt x="0" y="2026"/>
                    <a:pt x="1" y="2037"/>
                    <a:pt x="1" y="2047"/>
                  </a:cubicBezTo>
                  <a:cubicBezTo>
                    <a:pt x="2" y="2056"/>
                    <a:pt x="2" y="2065"/>
                    <a:pt x="2" y="2084"/>
                  </a:cubicBezTo>
                  <a:cubicBezTo>
                    <a:pt x="2" y="2102"/>
                    <a:pt x="1" y="2112"/>
                    <a:pt x="1" y="2122"/>
                  </a:cubicBezTo>
                  <a:cubicBezTo>
                    <a:pt x="0" y="2131"/>
                    <a:pt x="0" y="2140"/>
                    <a:pt x="0" y="2160"/>
                  </a:cubicBezTo>
                  <a:cubicBezTo>
                    <a:pt x="0" y="2180"/>
                    <a:pt x="1" y="2191"/>
                    <a:pt x="2" y="2201"/>
                  </a:cubicBezTo>
                  <a:cubicBezTo>
                    <a:pt x="3" y="2209"/>
                    <a:pt x="6" y="2219"/>
                    <a:pt x="6" y="2236"/>
                  </a:cubicBezTo>
                  <a:cubicBezTo>
                    <a:pt x="6" y="2256"/>
                    <a:pt x="8" y="2268"/>
                    <a:pt x="11" y="2278"/>
                  </a:cubicBezTo>
                  <a:cubicBezTo>
                    <a:pt x="13" y="2288"/>
                    <a:pt x="14" y="2295"/>
                    <a:pt x="14" y="2313"/>
                  </a:cubicBezTo>
                  <a:cubicBezTo>
                    <a:pt x="14" y="2329"/>
                    <a:pt x="13" y="2337"/>
                    <a:pt x="11" y="2346"/>
                  </a:cubicBezTo>
                  <a:cubicBezTo>
                    <a:pt x="8" y="2357"/>
                    <a:pt x="6" y="2368"/>
                    <a:pt x="6" y="2389"/>
                  </a:cubicBezTo>
                  <a:cubicBezTo>
                    <a:pt x="6" y="2410"/>
                    <a:pt x="7" y="2420"/>
                    <a:pt x="8" y="2429"/>
                  </a:cubicBezTo>
                  <a:cubicBezTo>
                    <a:pt x="9" y="2439"/>
                    <a:pt x="11" y="2448"/>
                    <a:pt x="11" y="2465"/>
                  </a:cubicBezTo>
                  <a:cubicBezTo>
                    <a:pt x="11" y="2486"/>
                    <a:pt x="12" y="2496"/>
                    <a:pt x="13" y="2506"/>
                  </a:cubicBezTo>
                  <a:cubicBezTo>
                    <a:pt x="14" y="2515"/>
                    <a:pt x="16" y="2523"/>
                    <a:pt x="16" y="2541"/>
                  </a:cubicBezTo>
                  <a:cubicBezTo>
                    <a:pt x="16" y="2560"/>
                    <a:pt x="13" y="2567"/>
                    <a:pt x="12" y="2577"/>
                  </a:cubicBezTo>
                  <a:cubicBezTo>
                    <a:pt x="11" y="2586"/>
                    <a:pt x="8" y="2598"/>
                    <a:pt x="8" y="2619"/>
                  </a:cubicBezTo>
                  <a:cubicBezTo>
                    <a:pt x="8" y="2637"/>
                    <a:pt x="8" y="2647"/>
                    <a:pt x="9" y="2657"/>
                  </a:cubicBezTo>
                  <a:cubicBezTo>
                    <a:pt x="11" y="2667"/>
                    <a:pt x="11" y="2675"/>
                    <a:pt x="11" y="2695"/>
                  </a:cubicBezTo>
                  <a:cubicBezTo>
                    <a:pt x="11" y="2715"/>
                    <a:pt x="12" y="2726"/>
                    <a:pt x="13" y="2734"/>
                  </a:cubicBezTo>
                  <a:cubicBezTo>
                    <a:pt x="15" y="2744"/>
                    <a:pt x="16" y="2752"/>
                    <a:pt x="16" y="2771"/>
                  </a:cubicBezTo>
                  <a:cubicBezTo>
                    <a:pt x="16" y="2790"/>
                    <a:pt x="15" y="2798"/>
                    <a:pt x="15" y="2808"/>
                  </a:cubicBezTo>
                  <a:cubicBezTo>
                    <a:pt x="13" y="2818"/>
                    <a:pt x="13" y="2827"/>
                    <a:pt x="13" y="2847"/>
                  </a:cubicBezTo>
                  <a:cubicBezTo>
                    <a:pt x="13" y="2866"/>
                    <a:pt x="12" y="2876"/>
                    <a:pt x="12" y="2884"/>
                  </a:cubicBezTo>
                  <a:cubicBezTo>
                    <a:pt x="11" y="2894"/>
                    <a:pt x="11" y="2903"/>
                    <a:pt x="11" y="2924"/>
                  </a:cubicBezTo>
                  <a:cubicBezTo>
                    <a:pt x="11" y="2942"/>
                    <a:pt x="9" y="2951"/>
                    <a:pt x="8" y="2959"/>
                  </a:cubicBezTo>
                  <a:cubicBezTo>
                    <a:pt x="7" y="2969"/>
                    <a:pt x="6" y="2980"/>
                    <a:pt x="6" y="3000"/>
                  </a:cubicBezTo>
                  <a:cubicBezTo>
                    <a:pt x="6" y="3020"/>
                    <a:pt x="7" y="3031"/>
                    <a:pt x="8" y="3039"/>
                  </a:cubicBezTo>
                  <a:cubicBezTo>
                    <a:pt x="9" y="3049"/>
                    <a:pt x="11" y="3059"/>
                    <a:pt x="11" y="3076"/>
                  </a:cubicBezTo>
                  <a:lnTo>
                    <a:pt x="11" y="3114"/>
                  </a:lnTo>
                  <a:lnTo>
                    <a:pt x="11" y="3152"/>
                  </a:lnTo>
                  <a:cubicBezTo>
                    <a:pt x="11" y="3171"/>
                    <a:pt x="9" y="3179"/>
                    <a:pt x="8" y="3188"/>
                  </a:cubicBezTo>
                  <a:cubicBezTo>
                    <a:pt x="7" y="3198"/>
                    <a:pt x="6" y="3209"/>
                    <a:pt x="6" y="3229"/>
                  </a:cubicBezTo>
                  <a:cubicBezTo>
                    <a:pt x="6" y="3250"/>
                    <a:pt x="8" y="3262"/>
                    <a:pt x="11" y="3272"/>
                  </a:cubicBezTo>
                  <a:cubicBezTo>
                    <a:pt x="12" y="3279"/>
                    <a:pt x="14" y="3288"/>
                    <a:pt x="14" y="3305"/>
                  </a:cubicBezTo>
                  <a:cubicBezTo>
                    <a:pt x="14" y="3322"/>
                    <a:pt x="12" y="3329"/>
                    <a:pt x="9" y="3338"/>
                  </a:cubicBezTo>
                  <a:cubicBezTo>
                    <a:pt x="7" y="3348"/>
                    <a:pt x="2" y="3360"/>
                    <a:pt x="2" y="3381"/>
                  </a:cubicBezTo>
                  <a:cubicBezTo>
                    <a:pt x="2" y="3403"/>
                    <a:pt x="7" y="3414"/>
                    <a:pt x="9" y="3424"/>
                  </a:cubicBezTo>
                  <a:cubicBezTo>
                    <a:pt x="12" y="3434"/>
                    <a:pt x="14" y="3441"/>
                    <a:pt x="14" y="3457"/>
                  </a:cubicBezTo>
                  <a:lnTo>
                    <a:pt x="14" y="3497"/>
                  </a:lnTo>
                  <a:lnTo>
                    <a:pt x="14" y="3534"/>
                  </a:lnTo>
                  <a:cubicBezTo>
                    <a:pt x="14" y="3551"/>
                    <a:pt x="12" y="3558"/>
                    <a:pt x="9" y="3568"/>
                  </a:cubicBezTo>
                  <a:cubicBezTo>
                    <a:pt x="6" y="3577"/>
                    <a:pt x="1" y="3589"/>
                    <a:pt x="1" y="3610"/>
                  </a:cubicBezTo>
                  <a:cubicBezTo>
                    <a:pt x="1" y="3629"/>
                    <a:pt x="2" y="3639"/>
                    <a:pt x="2" y="3649"/>
                  </a:cubicBezTo>
                  <a:cubicBezTo>
                    <a:pt x="3" y="3659"/>
                    <a:pt x="3" y="3668"/>
                    <a:pt x="3" y="3686"/>
                  </a:cubicBezTo>
                  <a:cubicBezTo>
                    <a:pt x="3" y="3708"/>
                    <a:pt x="7" y="3719"/>
                    <a:pt x="8" y="3728"/>
                  </a:cubicBezTo>
                  <a:cubicBezTo>
                    <a:pt x="11" y="3738"/>
                    <a:pt x="12" y="3745"/>
                    <a:pt x="12" y="3762"/>
                  </a:cubicBezTo>
                  <a:cubicBezTo>
                    <a:pt x="12" y="3779"/>
                    <a:pt x="11" y="3787"/>
                    <a:pt x="8" y="3797"/>
                  </a:cubicBezTo>
                  <a:cubicBezTo>
                    <a:pt x="6" y="3807"/>
                    <a:pt x="2" y="3818"/>
                    <a:pt x="2" y="3840"/>
                  </a:cubicBezTo>
                  <a:lnTo>
                    <a:pt x="2" y="3916"/>
                  </a:lnTo>
                  <a:cubicBezTo>
                    <a:pt x="2" y="3936"/>
                    <a:pt x="2" y="3947"/>
                    <a:pt x="3" y="3955"/>
                  </a:cubicBezTo>
                  <a:cubicBezTo>
                    <a:pt x="3" y="3965"/>
                    <a:pt x="6" y="3974"/>
                    <a:pt x="6" y="3992"/>
                  </a:cubicBezTo>
                  <a:cubicBezTo>
                    <a:pt x="6" y="4011"/>
                    <a:pt x="3" y="4018"/>
                    <a:pt x="2" y="4028"/>
                  </a:cubicBezTo>
                  <a:cubicBezTo>
                    <a:pt x="1" y="4038"/>
                    <a:pt x="0" y="4048"/>
                    <a:pt x="0" y="4068"/>
                  </a:cubicBezTo>
                  <a:cubicBezTo>
                    <a:pt x="0" y="4089"/>
                    <a:pt x="2" y="4100"/>
                    <a:pt x="3" y="4110"/>
                  </a:cubicBezTo>
                  <a:cubicBezTo>
                    <a:pt x="6" y="4118"/>
                    <a:pt x="7" y="4127"/>
                    <a:pt x="7" y="4145"/>
                  </a:cubicBezTo>
                  <a:lnTo>
                    <a:pt x="7" y="4182"/>
                  </a:lnTo>
                  <a:lnTo>
                    <a:pt x="7" y="4221"/>
                  </a:lnTo>
                  <a:cubicBezTo>
                    <a:pt x="7" y="4239"/>
                    <a:pt x="6" y="4248"/>
                    <a:pt x="3" y="4257"/>
                  </a:cubicBezTo>
                  <a:cubicBezTo>
                    <a:pt x="2" y="4266"/>
                    <a:pt x="1" y="4277"/>
                    <a:pt x="1" y="4297"/>
                  </a:cubicBezTo>
                  <a:cubicBezTo>
                    <a:pt x="1" y="4318"/>
                    <a:pt x="2" y="4329"/>
                    <a:pt x="6" y="4339"/>
                  </a:cubicBezTo>
                  <a:cubicBezTo>
                    <a:pt x="8" y="4348"/>
                    <a:pt x="9" y="4356"/>
                    <a:pt x="9" y="4373"/>
                  </a:cubicBezTo>
                  <a:cubicBezTo>
                    <a:pt x="9" y="4393"/>
                    <a:pt x="11" y="4403"/>
                    <a:pt x="11" y="4413"/>
                  </a:cubicBezTo>
                  <a:cubicBezTo>
                    <a:pt x="12" y="4421"/>
                    <a:pt x="12" y="4431"/>
                    <a:pt x="12" y="4450"/>
                  </a:cubicBezTo>
                  <a:cubicBezTo>
                    <a:pt x="12" y="4468"/>
                    <a:pt x="11" y="4477"/>
                    <a:pt x="9" y="4486"/>
                  </a:cubicBezTo>
                  <a:cubicBezTo>
                    <a:pt x="8" y="4495"/>
                    <a:pt x="7" y="4506"/>
                    <a:pt x="7" y="4526"/>
                  </a:cubicBezTo>
                  <a:lnTo>
                    <a:pt x="7" y="4602"/>
                  </a:lnTo>
                  <a:cubicBezTo>
                    <a:pt x="7" y="4623"/>
                    <a:pt x="8" y="4633"/>
                    <a:pt x="9" y="4643"/>
                  </a:cubicBezTo>
                  <a:cubicBezTo>
                    <a:pt x="11" y="4652"/>
                    <a:pt x="12" y="4661"/>
                    <a:pt x="12" y="4678"/>
                  </a:cubicBezTo>
                  <a:cubicBezTo>
                    <a:pt x="12" y="4697"/>
                    <a:pt x="9" y="4704"/>
                    <a:pt x="8" y="4714"/>
                  </a:cubicBezTo>
                  <a:cubicBezTo>
                    <a:pt x="7" y="4723"/>
                    <a:pt x="3" y="4735"/>
                    <a:pt x="3" y="4755"/>
                  </a:cubicBezTo>
                  <a:cubicBezTo>
                    <a:pt x="3" y="4775"/>
                    <a:pt x="6" y="4784"/>
                    <a:pt x="6" y="4794"/>
                  </a:cubicBezTo>
                  <a:cubicBezTo>
                    <a:pt x="7" y="4804"/>
                    <a:pt x="7" y="4812"/>
                    <a:pt x="7" y="4831"/>
                  </a:cubicBezTo>
                  <a:cubicBezTo>
                    <a:pt x="7" y="4852"/>
                    <a:pt x="7" y="4863"/>
                    <a:pt x="8" y="4871"/>
                  </a:cubicBezTo>
                  <a:cubicBezTo>
                    <a:pt x="8" y="4881"/>
                    <a:pt x="9" y="4889"/>
                    <a:pt x="9" y="4908"/>
                  </a:cubicBezTo>
                  <a:cubicBezTo>
                    <a:pt x="9" y="4925"/>
                    <a:pt x="9" y="4934"/>
                    <a:pt x="8" y="4944"/>
                  </a:cubicBezTo>
                  <a:cubicBezTo>
                    <a:pt x="8" y="4954"/>
                    <a:pt x="7" y="4962"/>
                    <a:pt x="7" y="4983"/>
                  </a:cubicBezTo>
                  <a:cubicBezTo>
                    <a:pt x="7" y="5002"/>
                    <a:pt x="8" y="5013"/>
                    <a:pt x="8" y="5021"/>
                  </a:cubicBezTo>
                  <a:cubicBezTo>
                    <a:pt x="9" y="5031"/>
                    <a:pt x="9" y="5040"/>
                    <a:pt x="9" y="5059"/>
                  </a:cubicBezTo>
                  <a:cubicBezTo>
                    <a:pt x="9" y="5078"/>
                    <a:pt x="8" y="5085"/>
                    <a:pt x="7" y="5095"/>
                  </a:cubicBezTo>
                  <a:cubicBezTo>
                    <a:pt x="6" y="5105"/>
                    <a:pt x="3" y="5115"/>
                    <a:pt x="3" y="5136"/>
                  </a:cubicBezTo>
                  <a:cubicBezTo>
                    <a:pt x="3" y="5155"/>
                    <a:pt x="7" y="5168"/>
                    <a:pt x="9" y="5176"/>
                  </a:cubicBezTo>
                  <a:cubicBezTo>
                    <a:pt x="11" y="5186"/>
                    <a:pt x="13" y="5195"/>
                    <a:pt x="13" y="5212"/>
                  </a:cubicBezTo>
                  <a:lnTo>
                    <a:pt x="13" y="5249"/>
                  </a:lnTo>
                  <a:lnTo>
                    <a:pt x="13" y="5288"/>
                  </a:lnTo>
                  <a:lnTo>
                    <a:pt x="13" y="5364"/>
                  </a:lnTo>
                  <a:cubicBezTo>
                    <a:pt x="13" y="5384"/>
                    <a:pt x="14" y="5395"/>
                    <a:pt x="16" y="5405"/>
                  </a:cubicBezTo>
                  <a:cubicBezTo>
                    <a:pt x="17" y="5414"/>
                    <a:pt x="18" y="5423"/>
                    <a:pt x="18" y="5441"/>
                  </a:cubicBezTo>
                  <a:cubicBezTo>
                    <a:pt x="18" y="5457"/>
                    <a:pt x="16" y="5465"/>
                    <a:pt x="13" y="5474"/>
                  </a:cubicBezTo>
                  <a:cubicBezTo>
                    <a:pt x="11" y="5485"/>
                    <a:pt x="8" y="5496"/>
                    <a:pt x="8" y="5517"/>
                  </a:cubicBezTo>
                  <a:cubicBezTo>
                    <a:pt x="8" y="5535"/>
                    <a:pt x="9" y="5546"/>
                    <a:pt x="9" y="5556"/>
                  </a:cubicBezTo>
                  <a:cubicBezTo>
                    <a:pt x="11" y="5565"/>
                    <a:pt x="11" y="5575"/>
                    <a:pt x="11" y="5593"/>
                  </a:cubicBezTo>
                  <a:cubicBezTo>
                    <a:pt x="11" y="5612"/>
                    <a:pt x="9" y="5620"/>
                    <a:pt x="8" y="5629"/>
                  </a:cubicBezTo>
                  <a:cubicBezTo>
                    <a:pt x="7" y="5639"/>
                    <a:pt x="6" y="5650"/>
                    <a:pt x="6" y="5669"/>
                  </a:cubicBezTo>
                  <a:cubicBezTo>
                    <a:pt x="6" y="5691"/>
                    <a:pt x="9" y="5703"/>
                    <a:pt x="12" y="5712"/>
                  </a:cubicBezTo>
                  <a:cubicBezTo>
                    <a:pt x="14" y="5722"/>
                    <a:pt x="17" y="5728"/>
                    <a:pt x="17" y="5746"/>
                  </a:cubicBezTo>
                  <a:cubicBezTo>
                    <a:pt x="17" y="5763"/>
                    <a:pt x="16" y="5771"/>
                    <a:pt x="13" y="5780"/>
                  </a:cubicBezTo>
                  <a:cubicBezTo>
                    <a:pt x="11" y="5790"/>
                    <a:pt x="8" y="5801"/>
                    <a:pt x="8" y="5822"/>
                  </a:cubicBezTo>
                  <a:cubicBezTo>
                    <a:pt x="8" y="5843"/>
                    <a:pt x="8" y="5853"/>
                    <a:pt x="9" y="5862"/>
                  </a:cubicBezTo>
                  <a:cubicBezTo>
                    <a:pt x="9" y="5872"/>
                    <a:pt x="11" y="5881"/>
                    <a:pt x="11" y="5899"/>
                  </a:cubicBezTo>
                  <a:cubicBezTo>
                    <a:pt x="11" y="5921"/>
                    <a:pt x="13" y="5930"/>
                    <a:pt x="14" y="5941"/>
                  </a:cubicBezTo>
                  <a:cubicBezTo>
                    <a:pt x="17" y="5951"/>
                    <a:pt x="18" y="5958"/>
                    <a:pt x="18" y="5977"/>
                  </a:cubicBezTo>
                  <a:cubicBezTo>
                    <a:pt x="18" y="5994"/>
                    <a:pt x="16" y="6000"/>
                    <a:pt x="13" y="6010"/>
                  </a:cubicBezTo>
                  <a:cubicBezTo>
                    <a:pt x="9" y="6019"/>
                    <a:pt x="6" y="6031"/>
                    <a:pt x="6" y="6053"/>
                  </a:cubicBezTo>
                  <a:lnTo>
                    <a:pt x="6" y="6129"/>
                  </a:lnTo>
                  <a:cubicBezTo>
                    <a:pt x="6" y="6151"/>
                    <a:pt x="9" y="6162"/>
                    <a:pt x="13" y="6173"/>
                  </a:cubicBezTo>
                  <a:cubicBezTo>
                    <a:pt x="17" y="6182"/>
                    <a:pt x="19" y="6189"/>
                    <a:pt x="19" y="6205"/>
                  </a:cubicBezTo>
                  <a:cubicBezTo>
                    <a:pt x="19" y="6223"/>
                    <a:pt x="18" y="6230"/>
                    <a:pt x="16" y="6240"/>
                  </a:cubicBezTo>
                  <a:cubicBezTo>
                    <a:pt x="13" y="6251"/>
                    <a:pt x="11" y="6261"/>
                    <a:pt x="11" y="6283"/>
                  </a:cubicBezTo>
                  <a:cubicBezTo>
                    <a:pt x="11" y="6303"/>
                    <a:pt x="13" y="6315"/>
                    <a:pt x="16" y="6325"/>
                  </a:cubicBezTo>
                  <a:cubicBezTo>
                    <a:pt x="18" y="6333"/>
                    <a:pt x="19" y="6342"/>
                    <a:pt x="19" y="6359"/>
                  </a:cubicBezTo>
                  <a:cubicBezTo>
                    <a:pt x="19" y="6375"/>
                    <a:pt x="17" y="6384"/>
                    <a:pt x="14" y="6392"/>
                  </a:cubicBezTo>
                  <a:cubicBezTo>
                    <a:pt x="12" y="6403"/>
                    <a:pt x="9" y="6414"/>
                    <a:pt x="9" y="6435"/>
                  </a:cubicBezTo>
                  <a:cubicBezTo>
                    <a:pt x="9" y="6456"/>
                    <a:pt x="11" y="6467"/>
                    <a:pt x="13" y="6477"/>
                  </a:cubicBezTo>
                  <a:cubicBezTo>
                    <a:pt x="16" y="6486"/>
                    <a:pt x="17" y="6494"/>
                    <a:pt x="17" y="6512"/>
                  </a:cubicBezTo>
                  <a:cubicBezTo>
                    <a:pt x="17" y="6529"/>
                    <a:pt x="16" y="6539"/>
                    <a:pt x="14" y="6547"/>
                  </a:cubicBezTo>
                  <a:cubicBezTo>
                    <a:pt x="13" y="6557"/>
                    <a:pt x="12" y="6568"/>
                    <a:pt x="12" y="6588"/>
                  </a:cubicBezTo>
                  <a:lnTo>
                    <a:pt x="12" y="6626"/>
                  </a:lnTo>
                  <a:lnTo>
                    <a:pt x="12" y="6664"/>
                  </a:lnTo>
                  <a:cubicBezTo>
                    <a:pt x="12" y="6683"/>
                    <a:pt x="13" y="6694"/>
                    <a:pt x="13" y="6703"/>
                  </a:cubicBezTo>
                  <a:cubicBezTo>
                    <a:pt x="14" y="6712"/>
                    <a:pt x="14" y="6722"/>
                    <a:pt x="14" y="6740"/>
                  </a:cubicBezTo>
                  <a:cubicBezTo>
                    <a:pt x="14" y="6761"/>
                    <a:pt x="16" y="6770"/>
                    <a:pt x="17" y="6781"/>
                  </a:cubicBezTo>
                  <a:cubicBezTo>
                    <a:pt x="18" y="6791"/>
                    <a:pt x="19" y="6798"/>
                    <a:pt x="19" y="6817"/>
                  </a:cubicBezTo>
                  <a:lnTo>
                    <a:pt x="19" y="6969"/>
                  </a:lnTo>
                  <a:cubicBezTo>
                    <a:pt x="19" y="6987"/>
                    <a:pt x="18" y="6995"/>
                    <a:pt x="17" y="7005"/>
                  </a:cubicBezTo>
                  <a:cubicBezTo>
                    <a:pt x="14" y="7016"/>
                    <a:pt x="13" y="7026"/>
                    <a:pt x="13" y="7046"/>
                  </a:cubicBezTo>
                  <a:cubicBezTo>
                    <a:pt x="13" y="7065"/>
                    <a:pt x="12" y="7074"/>
                    <a:pt x="12" y="7083"/>
                  </a:cubicBezTo>
                  <a:cubicBezTo>
                    <a:pt x="11" y="7093"/>
                    <a:pt x="11" y="7103"/>
                    <a:pt x="11" y="7123"/>
                  </a:cubicBezTo>
                  <a:cubicBezTo>
                    <a:pt x="11" y="7141"/>
                    <a:pt x="12" y="7152"/>
                    <a:pt x="12" y="7161"/>
                  </a:cubicBezTo>
                  <a:cubicBezTo>
                    <a:pt x="13" y="7171"/>
                    <a:pt x="13" y="7179"/>
                    <a:pt x="13" y="7199"/>
                  </a:cubicBezTo>
                  <a:cubicBezTo>
                    <a:pt x="13" y="7216"/>
                    <a:pt x="13" y="7225"/>
                    <a:pt x="12" y="7235"/>
                  </a:cubicBezTo>
                  <a:cubicBezTo>
                    <a:pt x="11" y="7246"/>
                    <a:pt x="9" y="7254"/>
                    <a:pt x="9" y="7275"/>
                  </a:cubicBezTo>
                  <a:cubicBezTo>
                    <a:pt x="9" y="7294"/>
                    <a:pt x="8" y="7303"/>
                    <a:pt x="8" y="7312"/>
                  </a:cubicBezTo>
                  <a:cubicBezTo>
                    <a:pt x="7" y="7322"/>
                    <a:pt x="7" y="7331"/>
                    <a:pt x="7" y="7351"/>
                  </a:cubicBezTo>
                  <a:cubicBezTo>
                    <a:pt x="7" y="7372"/>
                    <a:pt x="9" y="7385"/>
                    <a:pt x="12" y="7394"/>
                  </a:cubicBezTo>
                  <a:cubicBezTo>
                    <a:pt x="13" y="7403"/>
                    <a:pt x="16" y="7412"/>
                    <a:pt x="16" y="7429"/>
                  </a:cubicBezTo>
                  <a:lnTo>
                    <a:pt x="16" y="7468"/>
                  </a:lnTo>
                  <a:lnTo>
                    <a:pt x="16" y="7506"/>
                  </a:lnTo>
                  <a:cubicBezTo>
                    <a:pt x="16" y="7517"/>
                    <a:pt x="14" y="7528"/>
                    <a:pt x="12" y="7540"/>
                  </a:cubicBezTo>
                  <a:cubicBezTo>
                    <a:pt x="9" y="7553"/>
                    <a:pt x="7" y="7567"/>
                    <a:pt x="7" y="7581"/>
                  </a:cubicBezTo>
                  <a:cubicBezTo>
                    <a:pt x="7" y="7596"/>
                    <a:pt x="12" y="7611"/>
                    <a:pt x="16" y="7624"/>
                  </a:cubicBezTo>
                  <a:cubicBezTo>
                    <a:pt x="19" y="7637"/>
                    <a:pt x="24" y="7647"/>
                    <a:pt x="24" y="7658"/>
                  </a:cubicBezTo>
                  <a:cubicBezTo>
                    <a:pt x="24" y="7669"/>
                    <a:pt x="22" y="7680"/>
                    <a:pt x="18" y="7691"/>
                  </a:cubicBezTo>
                  <a:cubicBezTo>
                    <a:pt x="16" y="7704"/>
                    <a:pt x="13" y="7719"/>
                    <a:pt x="13" y="7734"/>
                  </a:cubicBezTo>
                  <a:cubicBezTo>
                    <a:pt x="13" y="7747"/>
                    <a:pt x="16" y="7762"/>
                    <a:pt x="17" y="7776"/>
                  </a:cubicBezTo>
                  <a:cubicBezTo>
                    <a:pt x="18" y="7788"/>
                    <a:pt x="19" y="7799"/>
                    <a:pt x="22" y="7810"/>
                  </a:cubicBezTo>
                  <a:cubicBezTo>
                    <a:pt x="23" y="7824"/>
                    <a:pt x="24" y="7838"/>
                    <a:pt x="27" y="7852"/>
                  </a:cubicBezTo>
                  <a:cubicBezTo>
                    <a:pt x="28" y="7864"/>
                    <a:pt x="29" y="7875"/>
                    <a:pt x="30" y="7886"/>
                  </a:cubicBezTo>
                  <a:cubicBezTo>
                    <a:pt x="32" y="7899"/>
                    <a:pt x="32" y="7910"/>
                    <a:pt x="32" y="7922"/>
                  </a:cubicBezTo>
                  <a:cubicBezTo>
                    <a:pt x="33" y="7937"/>
                    <a:pt x="33" y="7951"/>
                    <a:pt x="34" y="7965"/>
                  </a:cubicBezTo>
                  <a:cubicBezTo>
                    <a:pt x="36" y="7975"/>
                    <a:pt x="36" y="7986"/>
                    <a:pt x="38" y="7997"/>
                  </a:cubicBezTo>
                  <a:lnTo>
                    <a:pt x="41" y="8041"/>
                  </a:lnTo>
                  <a:cubicBezTo>
                    <a:pt x="44" y="8056"/>
                    <a:pt x="46" y="8068"/>
                    <a:pt x="51" y="8082"/>
                  </a:cubicBezTo>
                  <a:cubicBezTo>
                    <a:pt x="54" y="8093"/>
                    <a:pt x="57" y="8105"/>
                    <a:pt x="59" y="8116"/>
                  </a:cubicBezTo>
                  <a:cubicBezTo>
                    <a:pt x="60" y="8126"/>
                    <a:pt x="60" y="8138"/>
                    <a:pt x="60" y="8151"/>
                  </a:cubicBezTo>
                  <a:cubicBezTo>
                    <a:pt x="60" y="8164"/>
                    <a:pt x="60" y="8179"/>
                    <a:pt x="62" y="8194"/>
                  </a:cubicBezTo>
                  <a:cubicBezTo>
                    <a:pt x="66" y="8209"/>
                    <a:pt x="71" y="8222"/>
                    <a:pt x="77" y="8236"/>
                  </a:cubicBezTo>
                  <a:cubicBezTo>
                    <a:pt x="83" y="8245"/>
                    <a:pt x="87" y="8255"/>
                    <a:pt x="89" y="8266"/>
                  </a:cubicBezTo>
                  <a:cubicBezTo>
                    <a:pt x="92" y="8275"/>
                    <a:pt x="92" y="8287"/>
                    <a:pt x="92" y="8299"/>
                  </a:cubicBezTo>
                  <a:cubicBezTo>
                    <a:pt x="92" y="8314"/>
                    <a:pt x="92" y="8329"/>
                    <a:pt x="97" y="8344"/>
                  </a:cubicBezTo>
                  <a:cubicBezTo>
                    <a:pt x="100" y="8361"/>
                    <a:pt x="105" y="8379"/>
                    <a:pt x="111" y="8397"/>
                  </a:cubicBezTo>
                  <a:lnTo>
                    <a:pt x="116" y="8417"/>
                  </a:lnTo>
                  <a:cubicBezTo>
                    <a:pt x="123" y="8442"/>
                    <a:pt x="131" y="8467"/>
                    <a:pt x="139" y="8490"/>
                  </a:cubicBezTo>
                  <a:cubicBezTo>
                    <a:pt x="145" y="8504"/>
                    <a:pt x="151" y="8518"/>
                    <a:pt x="157" y="8533"/>
                  </a:cubicBezTo>
                  <a:cubicBezTo>
                    <a:pt x="159" y="8543"/>
                    <a:pt x="163" y="8553"/>
                    <a:pt x="167" y="8561"/>
                  </a:cubicBezTo>
                  <a:cubicBezTo>
                    <a:pt x="177" y="8585"/>
                    <a:pt x="186" y="8607"/>
                    <a:pt x="196" y="8633"/>
                  </a:cubicBezTo>
                  <a:cubicBezTo>
                    <a:pt x="204" y="8647"/>
                    <a:pt x="211" y="8661"/>
                    <a:pt x="218" y="8673"/>
                  </a:cubicBezTo>
                  <a:lnTo>
                    <a:pt x="234" y="8700"/>
                  </a:lnTo>
                  <a:cubicBezTo>
                    <a:pt x="239" y="8710"/>
                    <a:pt x="242" y="8721"/>
                    <a:pt x="244" y="8733"/>
                  </a:cubicBezTo>
                  <a:cubicBezTo>
                    <a:pt x="249" y="8748"/>
                    <a:pt x="252" y="8763"/>
                    <a:pt x="259" y="8775"/>
                  </a:cubicBezTo>
                  <a:cubicBezTo>
                    <a:pt x="268" y="8793"/>
                    <a:pt x="279" y="8806"/>
                    <a:pt x="287" y="8823"/>
                  </a:cubicBezTo>
                  <a:lnTo>
                    <a:pt x="300" y="8842"/>
                  </a:lnTo>
                  <a:cubicBezTo>
                    <a:pt x="313" y="8863"/>
                    <a:pt x="328" y="8885"/>
                    <a:pt x="343" y="8906"/>
                  </a:cubicBezTo>
                  <a:cubicBezTo>
                    <a:pt x="352" y="8918"/>
                    <a:pt x="361" y="8929"/>
                    <a:pt x="372" y="8939"/>
                  </a:cubicBezTo>
                  <a:cubicBezTo>
                    <a:pt x="378" y="8947"/>
                    <a:pt x="387" y="8955"/>
                    <a:pt x="393" y="8963"/>
                  </a:cubicBezTo>
                  <a:cubicBezTo>
                    <a:pt x="408" y="8981"/>
                    <a:pt x="423" y="8997"/>
                    <a:pt x="437" y="9014"/>
                  </a:cubicBezTo>
                  <a:lnTo>
                    <a:pt x="445" y="9021"/>
                  </a:lnTo>
                  <a:cubicBezTo>
                    <a:pt x="455" y="9032"/>
                    <a:pt x="467" y="9042"/>
                    <a:pt x="478" y="9052"/>
                  </a:cubicBezTo>
                  <a:cubicBezTo>
                    <a:pt x="485" y="9058"/>
                    <a:pt x="494" y="9065"/>
                    <a:pt x="501" y="9073"/>
                  </a:cubicBezTo>
                  <a:cubicBezTo>
                    <a:pt x="510" y="9080"/>
                    <a:pt x="515" y="9089"/>
                    <a:pt x="522" y="9099"/>
                  </a:cubicBezTo>
                  <a:cubicBezTo>
                    <a:pt x="530" y="9112"/>
                    <a:pt x="538" y="9123"/>
                    <a:pt x="550" y="9134"/>
                  </a:cubicBezTo>
                  <a:cubicBezTo>
                    <a:pt x="560" y="9145"/>
                    <a:pt x="574" y="9152"/>
                    <a:pt x="587" y="9159"/>
                  </a:cubicBezTo>
                  <a:cubicBezTo>
                    <a:pt x="597" y="9163"/>
                    <a:pt x="608" y="9168"/>
                    <a:pt x="616" y="9175"/>
                  </a:cubicBezTo>
                  <a:cubicBezTo>
                    <a:pt x="625" y="9181"/>
                    <a:pt x="632" y="9188"/>
                    <a:pt x="640" y="9196"/>
                  </a:cubicBezTo>
                  <a:cubicBezTo>
                    <a:pt x="650" y="9206"/>
                    <a:pt x="661" y="9217"/>
                    <a:pt x="673" y="9225"/>
                  </a:cubicBezTo>
                  <a:cubicBezTo>
                    <a:pt x="686" y="9234"/>
                    <a:pt x="699" y="9240"/>
                    <a:pt x="713" y="9247"/>
                  </a:cubicBezTo>
                  <a:cubicBezTo>
                    <a:pt x="721" y="9251"/>
                    <a:pt x="731" y="9256"/>
                    <a:pt x="740" y="9262"/>
                  </a:cubicBezTo>
                  <a:cubicBezTo>
                    <a:pt x="748" y="9268"/>
                    <a:pt x="757" y="9276"/>
                    <a:pt x="766" y="9282"/>
                  </a:cubicBezTo>
                  <a:cubicBezTo>
                    <a:pt x="777" y="9292"/>
                    <a:pt x="789" y="9302"/>
                    <a:pt x="801" y="9309"/>
                  </a:cubicBezTo>
                  <a:cubicBezTo>
                    <a:pt x="814" y="9315"/>
                    <a:pt x="828" y="9321"/>
                    <a:pt x="842" y="9325"/>
                  </a:cubicBezTo>
                  <a:cubicBezTo>
                    <a:pt x="852" y="9329"/>
                    <a:pt x="862" y="9331"/>
                    <a:pt x="873" y="9337"/>
                  </a:cubicBezTo>
                  <a:cubicBezTo>
                    <a:pt x="882" y="9341"/>
                    <a:pt x="891" y="9347"/>
                    <a:pt x="901" y="9354"/>
                  </a:cubicBezTo>
                  <a:cubicBezTo>
                    <a:pt x="913" y="9362"/>
                    <a:pt x="925" y="9372"/>
                    <a:pt x="940" y="9377"/>
                  </a:cubicBezTo>
                  <a:cubicBezTo>
                    <a:pt x="954" y="9383"/>
                    <a:pt x="967" y="9388"/>
                    <a:pt x="982" y="9391"/>
                  </a:cubicBezTo>
                  <a:cubicBezTo>
                    <a:pt x="992" y="9394"/>
                    <a:pt x="1003" y="9398"/>
                    <a:pt x="1012" y="9401"/>
                  </a:cubicBezTo>
                  <a:cubicBezTo>
                    <a:pt x="1025" y="9406"/>
                    <a:pt x="1040" y="9409"/>
                    <a:pt x="1053" y="9412"/>
                  </a:cubicBezTo>
                  <a:cubicBezTo>
                    <a:pt x="1064" y="9415"/>
                    <a:pt x="1075" y="9416"/>
                    <a:pt x="1085" y="9420"/>
                  </a:cubicBezTo>
                  <a:cubicBezTo>
                    <a:pt x="1110" y="9428"/>
                    <a:pt x="1133" y="9435"/>
                    <a:pt x="1159" y="9442"/>
                  </a:cubicBezTo>
                  <a:cubicBezTo>
                    <a:pt x="1170" y="9444"/>
                    <a:pt x="1180" y="9447"/>
                    <a:pt x="1190" y="9451"/>
                  </a:cubicBezTo>
                  <a:cubicBezTo>
                    <a:pt x="1205" y="9457"/>
                    <a:pt x="1218" y="9460"/>
                    <a:pt x="1233" y="9464"/>
                  </a:cubicBezTo>
                  <a:cubicBezTo>
                    <a:pt x="1257" y="9469"/>
                    <a:pt x="1282" y="9475"/>
                    <a:pt x="1308" y="9480"/>
                  </a:cubicBezTo>
                  <a:cubicBezTo>
                    <a:pt x="1329" y="9484"/>
                    <a:pt x="1352" y="9489"/>
                    <a:pt x="1374" y="9492"/>
                  </a:cubicBezTo>
                  <a:lnTo>
                    <a:pt x="1383" y="9494"/>
                  </a:lnTo>
                  <a:cubicBezTo>
                    <a:pt x="1396" y="9496"/>
                    <a:pt x="1410" y="9497"/>
                    <a:pt x="1425" y="9497"/>
                  </a:cubicBezTo>
                  <a:cubicBezTo>
                    <a:pt x="1437" y="9499"/>
                    <a:pt x="1447" y="9499"/>
                    <a:pt x="1459" y="9501"/>
                  </a:cubicBezTo>
                  <a:cubicBezTo>
                    <a:pt x="1470" y="9503"/>
                    <a:pt x="1481" y="9506"/>
                    <a:pt x="1491" y="9510"/>
                  </a:cubicBezTo>
                  <a:cubicBezTo>
                    <a:pt x="1505" y="9513"/>
                    <a:pt x="1520" y="9519"/>
                    <a:pt x="1534" y="9521"/>
                  </a:cubicBezTo>
                  <a:lnTo>
                    <a:pt x="1536" y="9521"/>
                  </a:lnTo>
                  <a:cubicBezTo>
                    <a:pt x="1542" y="9521"/>
                    <a:pt x="1548" y="9516"/>
                    <a:pt x="1549" y="9516"/>
                  </a:cubicBezTo>
                  <a:cubicBezTo>
                    <a:pt x="1549" y="9516"/>
                    <a:pt x="1549" y="9516"/>
                    <a:pt x="1549" y="9516"/>
                  </a:cubicBezTo>
                  <a:lnTo>
                    <a:pt x="1549" y="9516"/>
                  </a:lnTo>
                  <a:cubicBezTo>
                    <a:pt x="1549" y="9508"/>
                    <a:pt x="1543" y="9500"/>
                    <a:pt x="1534" y="9498"/>
                  </a:cubicBezTo>
                  <a:cubicBezTo>
                    <a:pt x="1522" y="9497"/>
                    <a:pt x="1510" y="9493"/>
                    <a:pt x="1499" y="9490"/>
                  </a:cubicBezTo>
                  <a:cubicBezTo>
                    <a:pt x="1486" y="9486"/>
                    <a:pt x="1473" y="9480"/>
                    <a:pt x="1459" y="9479"/>
                  </a:cubicBezTo>
                  <a:cubicBezTo>
                    <a:pt x="1447" y="9477"/>
                    <a:pt x="1434" y="9476"/>
                    <a:pt x="1422" y="9476"/>
                  </a:cubicBezTo>
                  <a:cubicBezTo>
                    <a:pt x="1409" y="9476"/>
                    <a:pt x="1395" y="9476"/>
                    <a:pt x="1383" y="9474"/>
                  </a:cubicBezTo>
                  <a:lnTo>
                    <a:pt x="1376" y="9472"/>
                  </a:lnTo>
                  <a:cubicBezTo>
                    <a:pt x="1354" y="9468"/>
                    <a:pt x="1331" y="9464"/>
                    <a:pt x="1309" y="9460"/>
                  </a:cubicBezTo>
                  <a:cubicBezTo>
                    <a:pt x="1284" y="9454"/>
                    <a:pt x="1260" y="9449"/>
                    <a:pt x="1236" y="9444"/>
                  </a:cubicBezTo>
                  <a:cubicBezTo>
                    <a:pt x="1222" y="9442"/>
                    <a:pt x="1211" y="9436"/>
                    <a:pt x="1197" y="9432"/>
                  </a:cubicBezTo>
                  <a:cubicBezTo>
                    <a:pt x="1186" y="9428"/>
                    <a:pt x="1175" y="9423"/>
                    <a:pt x="1165" y="9421"/>
                  </a:cubicBezTo>
                  <a:cubicBezTo>
                    <a:pt x="1140" y="9415"/>
                    <a:pt x="1116" y="9407"/>
                    <a:pt x="1093" y="9400"/>
                  </a:cubicBezTo>
                  <a:cubicBezTo>
                    <a:pt x="1081" y="9396"/>
                    <a:pt x="1068" y="9393"/>
                    <a:pt x="1056" y="9390"/>
                  </a:cubicBezTo>
                  <a:cubicBezTo>
                    <a:pt x="1043" y="9388"/>
                    <a:pt x="1031" y="9385"/>
                    <a:pt x="1019" y="9381"/>
                  </a:cubicBezTo>
                  <a:cubicBezTo>
                    <a:pt x="1008" y="9377"/>
                    <a:pt x="997" y="9373"/>
                    <a:pt x="987" y="9370"/>
                  </a:cubicBezTo>
                  <a:cubicBezTo>
                    <a:pt x="974" y="9367"/>
                    <a:pt x="960" y="9362"/>
                    <a:pt x="947" y="9357"/>
                  </a:cubicBezTo>
                  <a:cubicBezTo>
                    <a:pt x="936" y="9352"/>
                    <a:pt x="926" y="9345"/>
                    <a:pt x="915" y="9337"/>
                  </a:cubicBezTo>
                  <a:cubicBezTo>
                    <a:pt x="905" y="9330"/>
                    <a:pt x="895" y="9322"/>
                    <a:pt x="883" y="9316"/>
                  </a:cubicBezTo>
                  <a:cubicBezTo>
                    <a:pt x="872" y="9311"/>
                    <a:pt x="859" y="9308"/>
                    <a:pt x="847" y="9303"/>
                  </a:cubicBezTo>
                  <a:cubicBezTo>
                    <a:pt x="836" y="9299"/>
                    <a:pt x="824" y="9295"/>
                    <a:pt x="813" y="9290"/>
                  </a:cubicBezTo>
                  <a:cubicBezTo>
                    <a:pt x="802" y="9284"/>
                    <a:pt x="793" y="9276"/>
                    <a:pt x="782" y="9267"/>
                  </a:cubicBezTo>
                  <a:cubicBezTo>
                    <a:pt x="772" y="9261"/>
                    <a:pt x="763" y="9252"/>
                    <a:pt x="752" y="9246"/>
                  </a:cubicBezTo>
                  <a:cubicBezTo>
                    <a:pt x="744" y="9240"/>
                    <a:pt x="733" y="9235"/>
                    <a:pt x="722" y="9230"/>
                  </a:cubicBezTo>
                  <a:cubicBezTo>
                    <a:pt x="709" y="9224"/>
                    <a:pt x="698" y="9218"/>
                    <a:pt x="687" y="9211"/>
                  </a:cubicBezTo>
                  <a:cubicBezTo>
                    <a:pt x="676" y="9203"/>
                    <a:pt x="666" y="9193"/>
                    <a:pt x="658" y="9185"/>
                  </a:cubicBezTo>
                  <a:cubicBezTo>
                    <a:pt x="648" y="9176"/>
                    <a:pt x="640" y="9166"/>
                    <a:pt x="631" y="9160"/>
                  </a:cubicBezTo>
                  <a:cubicBezTo>
                    <a:pt x="620" y="9152"/>
                    <a:pt x="610" y="9145"/>
                    <a:pt x="597" y="9140"/>
                  </a:cubicBezTo>
                  <a:cubicBezTo>
                    <a:pt x="586" y="9134"/>
                    <a:pt x="574" y="9129"/>
                    <a:pt x="567" y="9121"/>
                  </a:cubicBezTo>
                  <a:cubicBezTo>
                    <a:pt x="557" y="9113"/>
                    <a:pt x="551" y="9102"/>
                    <a:pt x="543" y="9091"/>
                  </a:cubicBezTo>
                  <a:cubicBezTo>
                    <a:pt x="536" y="9081"/>
                    <a:pt x="529" y="9070"/>
                    <a:pt x="520" y="9061"/>
                  </a:cubicBezTo>
                  <a:cubicBezTo>
                    <a:pt x="510" y="9053"/>
                    <a:pt x="503" y="9046"/>
                    <a:pt x="493" y="9038"/>
                  </a:cubicBezTo>
                  <a:cubicBezTo>
                    <a:pt x="482" y="9029"/>
                    <a:pt x="472" y="9021"/>
                    <a:pt x="463" y="9011"/>
                  </a:cubicBezTo>
                  <a:lnTo>
                    <a:pt x="457" y="9005"/>
                  </a:lnTo>
                  <a:cubicBezTo>
                    <a:pt x="442" y="8989"/>
                    <a:pt x="428" y="8972"/>
                    <a:pt x="414" y="8955"/>
                  </a:cubicBezTo>
                  <a:cubicBezTo>
                    <a:pt x="406" y="8946"/>
                    <a:pt x="398" y="8936"/>
                    <a:pt x="390" y="8929"/>
                  </a:cubicBezTo>
                  <a:cubicBezTo>
                    <a:pt x="379" y="8918"/>
                    <a:pt x="371" y="8908"/>
                    <a:pt x="363" y="8897"/>
                  </a:cubicBezTo>
                  <a:cubicBezTo>
                    <a:pt x="348" y="8877"/>
                    <a:pt x="334" y="8856"/>
                    <a:pt x="322" y="8834"/>
                  </a:cubicBezTo>
                  <a:lnTo>
                    <a:pt x="310" y="8816"/>
                  </a:lnTo>
                  <a:cubicBezTo>
                    <a:pt x="299" y="8801"/>
                    <a:pt x="289" y="8785"/>
                    <a:pt x="281" y="8770"/>
                  </a:cubicBezTo>
                  <a:cubicBezTo>
                    <a:pt x="275" y="8759"/>
                    <a:pt x="272" y="8748"/>
                    <a:pt x="269" y="8736"/>
                  </a:cubicBezTo>
                  <a:cubicBezTo>
                    <a:pt x="267" y="8724"/>
                    <a:pt x="263" y="8710"/>
                    <a:pt x="257" y="8698"/>
                  </a:cubicBezTo>
                  <a:cubicBezTo>
                    <a:pt x="253" y="8688"/>
                    <a:pt x="247" y="8677"/>
                    <a:pt x="241" y="8667"/>
                  </a:cubicBezTo>
                  <a:cubicBezTo>
                    <a:pt x="235" y="8656"/>
                    <a:pt x="227" y="8645"/>
                    <a:pt x="221" y="8629"/>
                  </a:cubicBezTo>
                  <a:cubicBezTo>
                    <a:pt x="211" y="8607"/>
                    <a:pt x="203" y="8586"/>
                    <a:pt x="194" y="8563"/>
                  </a:cubicBezTo>
                  <a:cubicBezTo>
                    <a:pt x="190" y="8553"/>
                    <a:pt x="187" y="8543"/>
                    <a:pt x="182" y="8533"/>
                  </a:cubicBezTo>
                  <a:cubicBezTo>
                    <a:pt x="177" y="8520"/>
                    <a:pt x="171" y="8505"/>
                    <a:pt x="166" y="8492"/>
                  </a:cubicBezTo>
                  <a:cubicBezTo>
                    <a:pt x="158" y="8468"/>
                    <a:pt x="150" y="8443"/>
                    <a:pt x="144" y="8420"/>
                  </a:cubicBezTo>
                  <a:lnTo>
                    <a:pt x="138" y="8399"/>
                  </a:lnTo>
                  <a:cubicBezTo>
                    <a:pt x="133" y="8382"/>
                    <a:pt x="128" y="8365"/>
                    <a:pt x="123" y="8347"/>
                  </a:cubicBezTo>
                  <a:cubicBezTo>
                    <a:pt x="120" y="8336"/>
                    <a:pt x="120" y="8324"/>
                    <a:pt x="120" y="8312"/>
                  </a:cubicBezTo>
                  <a:cubicBezTo>
                    <a:pt x="120" y="8298"/>
                    <a:pt x="120" y="8285"/>
                    <a:pt x="118" y="8271"/>
                  </a:cubicBezTo>
                  <a:cubicBezTo>
                    <a:pt x="115" y="8256"/>
                    <a:pt x="108" y="8244"/>
                    <a:pt x="103" y="8232"/>
                  </a:cubicBezTo>
                  <a:cubicBezTo>
                    <a:pt x="98" y="8221"/>
                    <a:pt x="92" y="8210"/>
                    <a:pt x="91" y="8199"/>
                  </a:cubicBezTo>
                  <a:cubicBezTo>
                    <a:pt x="90" y="8188"/>
                    <a:pt x="90" y="8176"/>
                    <a:pt x="90" y="8163"/>
                  </a:cubicBezTo>
                  <a:cubicBezTo>
                    <a:pt x="90" y="8151"/>
                    <a:pt x="91" y="8137"/>
                    <a:pt x="88" y="8124"/>
                  </a:cubicBezTo>
                  <a:cubicBezTo>
                    <a:pt x="87" y="8110"/>
                    <a:pt x="83" y="8098"/>
                    <a:pt x="81" y="8087"/>
                  </a:cubicBezTo>
                  <a:cubicBezTo>
                    <a:pt x="77" y="8073"/>
                    <a:pt x="74" y="8061"/>
                    <a:pt x="72" y="8049"/>
                  </a:cubicBezTo>
                  <a:cubicBezTo>
                    <a:pt x="71" y="8035"/>
                    <a:pt x="70" y="8020"/>
                    <a:pt x="69" y="8006"/>
                  </a:cubicBezTo>
                  <a:cubicBezTo>
                    <a:pt x="67" y="7996"/>
                    <a:pt x="67" y="7985"/>
                    <a:pt x="66" y="7974"/>
                  </a:cubicBezTo>
                  <a:cubicBezTo>
                    <a:pt x="64" y="7960"/>
                    <a:pt x="64" y="7947"/>
                    <a:pt x="64" y="7933"/>
                  </a:cubicBezTo>
                  <a:cubicBezTo>
                    <a:pt x="64" y="7922"/>
                    <a:pt x="64" y="7910"/>
                    <a:pt x="63" y="7897"/>
                  </a:cubicBezTo>
                  <a:cubicBezTo>
                    <a:pt x="61" y="7885"/>
                    <a:pt x="59" y="7873"/>
                    <a:pt x="58" y="7862"/>
                  </a:cubicBezTo>
                  <a:cubicBezTo>
                    <a:pt x="55" y="7848"/>
                    <a:pt x="54" y="7836"/>
                    <a:pt x="53" y="7822"/>
                  </a:cubicBezTo>
                  <a:cubicBezTo>
                    <a:pt x="51" y="7809"/>
                    <a:pt x="49" y="7797"/>
                    <a:pt x="48" y="7785"/>
                  </a:cubicBezTo>
                  <a:cubicBezTo>
                    <a:pt x="47" y="7772"/>
                    <a:pt x="44" y="7760"/>
                    <a:pt x="44" y="7746"/>
                  </a:cubicBezTo>
                  <a:cubicBezTo>
                    <a:pt x="44" y="7735"/>
                    <a:pt x="47" y="7724"/>
                    <a:pt x="49" y="7712"/>
                  </a:cubicBezTo>
                  <a:cubicBezTo>
                    <a:pt x="53" y="7698"/>
                    <a:pt x="55" y="7685"/>
                    <a:pt x="55" y="7670"/>
                  </a:cubicBezTo>
                  <a:cubicBezTo>
                    <a:pt x="54" y="7655"/>
                    <a:pt x="49" y="7642"/>
                    <a:pt x="45" y="7628"/>
                  </a:cubicBezTo>
                  <a:cubicBezTo>
                    <a:pt x="42" y="7616"/>
                    <a:pt x="38" y="7606"/>
                    <a:pt x="38" y="7595"/>
                  </a:cubicBezTo>
                  <a:cubicBezTo>
                    <a:pt x="37" y="7583"/>
                    <a:pt x="39" y="7570"/>
                    <a:pt x="42" y="7559"/>
                  </a:cubicBezTo>
                  <a:cubicBezTo>
                    <a:pt x="44" y="7546"/>
                    <a:pt x="47" y="7532"/>
                    <a:pt x="47" y="7519"/>
                  </a:cubicBezTo>
                  <a:lnTo>
                    <a:pt x="47" y="7479"/>
                  </a:lnTo>
                  <a:lnTo>
                    <a:pt x="47" y="7441"/>
                  </a:lnTo>
                  <a:cubicBezTo>
                    <a:pt x="47" y="7419"/>
                    <a:pt x="44" y="7408"/>
                    <a:pt x="42" y="7398"/>
                  </a:cubicBezTo>
                  <a:cubicBezTo>
                    <a:pt x="40" y="7388"/>
                    <a:pt x="38" y="7381"/>
                    <a:pt x="38" y="7364"/>
                  </a:cubicBezTo>
                  <a:cubicBezTo>
                    <a:pt x="38" y="7344"/>
                    <a:pt x="39" y="7335"/>
                    <a:pt x="39" y="7326"/>
                  </a:cubicBezTo>
                  <a:cubicBezTo>
                    <a:pt x="40" y="7316"/>
                    <a:pt x="40" y="7307"/>
                    <a:pt x="40" y="7287"/>
                  </a:cubicBezTo>
                  <a:cubicBezTo>
                    <a:pt x="40" y="7269"/>
                    <a:pt x="40" y="7260"/>
                    <a:pt x="42" y="7251"/>
                  </a:cubicBezTo>
                  <a:cubicBezTo>
                    <a:pt x="43" y="7240"/>
                    <a:pt x="44" y="7231"/>
                    <a:pt x="44" y="7210"/>
                  </a:cubicBezTo>
                  <a:cubicBezTo>
                    <a:pt x="44" y="7192"/>
                    <a:pt x="43" y="7182"/>
                    <a:pt x="43" y="7172"/>
                  </a:cubicBezTo>
                  <a:cubicBezTo>
                    <a:pt x="42" y="7162"/>
                    <a:pt x="42" y="7153"/>
                    <a:pt x="42" y="7134"/>
                  </a:cubicBezTo>
                  <a:cubicBezTo>
                    <a:pt x="42" y="7115"/>
                    <a:pt x="43" y="7107"/>
                    <a:pt x="43" y="7097"/>
                  </a:cubicBezTo>
                  <a:cubicBezTo>
                    <a:pt x="44" y="7087"/>
                    <a:pt x="44" y="7078"/>
                    <a:pt x="44" y="7058"/>
                  </a:cubicBezTo>
                  <a:cubicBezTo>
                    <a:pt x="44" y="7040"/>
                    <a:pt x="45" y="7033"/>
                    <a:pt x="47" y="7023"/>
                  </a:cubicBezTo>
                  <a:cubicBezTo>
                    <a:pt x="49" y="7012"/>
                    <a:pt x="51" y="7002"/>
                    <a:pt x="51" y="6981"/>
                  </a:cubicBezTo>
                  <a:lnTo>
                    <a:pt x="51" y="6829"/>
                  </a:lnTo>
                  <a:cubicBezTo>
                    <a:pt x="51" y="6809"/>
                    <a:pt x="49" y="6798"/>
                    <a:pt x="48" y="6788"/>
                  </a:cubicBezTo>
                  <a:cubicBezTo>
                    <a:pt x="47" y="6780"/>
                    <a:pt x="45" y="6771"/>
                    <a:pt x="45" y="6753"/>
                  </a:cubicBezTo>
                  <a:cubicBezTo>
                    <a:pt x="45" y="6734"/>
                    <a:pt x="44" y="6723"/>
                    <a:pt x="44" y="6713"/>
                  </a:cubicBezTo>
                  <a:cubicBezTo>
                    <a:pt x="43" y="6705"/>
                    <a:pt x="43" y="6695"/>
                    <a:pt x="43" y="6676"/>
                  </a:cubicBezTo>
                  <a:lnTo>
                    <a:pt x="43" y="6638"/>
                  </a:lnTo>
                  <a:lnTo>
                    <a:pt x="43" y="6600"/>
                  </a:lnTo>
                  <a:cubicBezTo>
                    <a:pt x="43" y="6583"/>
                    <a:pt x="44" y="6573"/>
                    <a:pt x="45" y="6563"/>
                  </a:cubicBezTo>
                  <a:cubicBezTo>
                    <a:pt x="47" y="6555"/>
                    <a:pt x="48" y="6544"/>
                    <a:pt x="48" y="6524"/>
                  </a:cubicBezTo>
                  <a:cubicBezTo>
                    <a:pt x="48" y="6504"/>
                    <a:pt x="47" y="6492"/>
                    <a:pt x="44" y="6482"/>
                  </a:cubicBezTo>
                  <a:cubicBezTo>
                    <a:pt x="42" y="6472"/>
                    <a:pt x="40" y="6465"/>
                    <a:pt x="40" y="6448"/>
                  </a:cubicBezTo>
                  <a:cubicBezTo>
                    <a:pt x="40" y="6432"/>
                    <a:pt x="43" y="6423"/>
                    <a:pt x="45" y="6414"/>
                  </a:cubicBezTo>
                  <a:cubicBezTo>
                    <a:pt x="48" y="6403"/>
                    <a:pt x="51" y="6392"/>
                    <a:pt x="51" y="6371"/>
                  </a:cubicBezTo>
                  <a:cubicBezTo>
                    <a:pt x="51" y="6351"/>
                    <a:pt x="48" y="6339"/>
                    <a:pt x="45" y="6330"/>
                  </a:cubicBezTo>
                  <a:cubicBezTo>
                    <a:pt x="43" y="6320"/>
                    <a:pt x="42" y="6312"/>
                    <a:pt x="42" y="6295"/>
                  </a:cubicBezTo>
                  <a:cubicBezTo>
                    <a:pt x="42" y="6278"/>
                    <a:pt x="43" y="6269"/>
                    <a:pt x="45" y="6260"/>
                  </a:cubicBezTo>
                  <a:cubicBezTo>
                    <a:pt x="48" y="6251"/>
                    <a:pt x="51" y="6240"/>
                    <a:pt x="51" y="6219"/>
                  </a:cubicBezTo>
                  <a:cubicBezTo>
                    <a:pt x="51" y="6196"/>
                    <a:pt x="47" y="6185"/>
                    <a:pt x="43" y="6175"/>
                  </a:cubicBezTo>
                  <a:cubicBezTo>
                    <a:pt x="39" y="6165"/>
                    <a:pt x="37" y="6159"/>
                    <a:pt x="37" y="6143"/>
                  </a:cubicBezTo>
                  <a:lnTo>
                    <a:pt x="37" y="6065"/>
                  </a:lnTo>
                  <a:cubicBezTo>
                    <a:pt x="37" y="6048"/>
                    <a:pt x="39" y="6042"/>
                    <a:pt x="42" y="6032"/>
                  </a:cubicBezTo>
                  <a:cubicBezTo>
                    <a:pt x="45" y="6023"/>
                    <a:pt x="49" y="6011"/>
                    <a:pt x="49" y="5989"/>
                  </a:cubicBezTo>
                  <a:cubicBezTo>
                    <a:pt x="49" y="5968"/>
                    <a:pt x="47" y="5958"/>
                    <a:pt x="45" y="5948"/>
                  </a:cubicBezTo>
                  <a:cubicBezTo>
                    <a:pt x="43" y="5939"/>
                    <a:pt x="42" y="5930"/>
                    <a:pt x="42" y="5913"/>
                  </a:cubicBezTo>
                  <a:cubicBezTo>
                    <a:pt x="42" y="5893"/>
                    <a:pt x="42" y="5882"/>
                    <a:pt x="40" y="5873"/>
                  </a:cubicBezTo>
                  <a:cubicBezTo>
                    <a:pt x="40" y="5864"/>
                    <a:pt x="39" y="5854"/>
                    <a:pt x="39" y="5835"/>
                  </a:cubicBezTo>
                  <a:cubicBezTo>
                    <a:pt x="39" y="5818"/>
                    <a:pt x="40" y="5810"/>
                    <a:pt x="43" y="5801"/>
                  </a:cubicBezTo>
                  <a:cubicBezTo>
                    <a:pt x="45" y="5791"/>
                    <a:pt x="48" y="5780"/>
                    <a:pt x="48" y="5759"/>
                  </a:cubicBezTo>
                  <a:cubicBezTo>
                    <a:pt x="48" y="5738"/>
                    <a:pt x="44" y="5726"/>
                    <a:pt x="42" y="5716"/>
                  </a:cubicBezTo>
                  <a:cubicBezTo>
                    <a:pt x="39" y="5707"/>
                    <a:pt x="37" y="5700"/>
                    <a:pt x="37" y="5683"/>
                  </a:cubicBezTo>
                  <a:cubicBezTo>
                    <a:pt x="37" y="5666"/>
                    <a:pt x="38" y="5656"/>
                    <a:pt x="39" y="5647"/>
                  </a:cubicBezTo>
                  <a:cubicBezTo>
                    <a:pt x="40" y="5636"/>
                    <a:pt x="42" y="5626"/>
                    <a:pt x="42" y="5607"/>
                  </a:cubicBezTo>
                  <a:cubicBezTo>
                    <a:pt x="42" y="5588"/>
                    <a:pt x="40" y="5577"/>
                    <a:pt x="40" y="5567"/>
                  </a:cubicBezTo>
                  <a:cubicBezTo>
                    <a:pt x="39" y="5559"/>
                    <a:pt x="39" y="5549"/>
                    <a:pt x="39" y="5530"/>
                  </a:cubicBezTo>
                  <a:cubicBezTo>
                    <a:pt x="39" y="5514"/>
                    <a:pt x="42" y="5506"/>
                    <a:pt x="44" y="5497"/>
                  </a:cubicBezTo>
                  <a:cubicBezTo>
                    <a:pt x="48" y="5486"/>
                    <a:pt x="51" y="5475"/>
                    <a:pt x="51" y="5454"/>
                  </a:cubicBezTo>
                  <a:cubicBezTo>
                    <a:pt x="51" y="5433"/>
                    <a:pt x="49" y="5423"/>
                    <a:pt x="48" y="5414"/>
                  </a:cubicBezTo>
                  <a:cubicBezTo>
                    <a:pt x="47" y="5405"/>
                    <a:pt x="45" y="5395"/>
                    <a:pt x="45" y="5378"/>
                  </a:cubicBezTo>
                  <a:lnTo>
                    <a:pt x="45" y="5302"/>
                  </a:lnTo>
                  <a:lnTo>
                    <a:pt x="45" y="5264"/>
                  </a:lnTo>
                  <a:lnTo>
                    <a:pt x="45" y="5225"/>
                  </a:lnTo>
                  <a:cubicBezTo>
                    <a:pt x="45" y="5205"/>
                    <a:pt x="43" y="5192"/>
                    <a:pt x="40" y="5184"/>
                  </a:cubicBezTo>
                  <a:cubicBezTo>
                    <a:pt x="39" y="5174"/>
                    <a:pt x="37" y="5166"/>
                    <a:pt x="37" y="5149"/>
                  </a:cubicBezTo>
                  <a:cubicBezTo>
                    <a:pt x="37" y="5130"/>
                    <a:pt x="38" y="5122"/>
                    <a:pt x="39" y="5112"/>
                  </a:cubicBezTo>
                  <a:cubicBezTo>
                    <a:pt x="40" y="5104"/>
                    <a:pt x="42" y="5093"/>
                    <a:pt x="42" y="5072"/>
                  </a:cubicBezTo>
                  <a:cubicBezTo>
                    <a:pt x="42" y="5053"/>
                    <a:pt x="40" y="5042"/>
                    <a:pt x="40" y="5034"/>
                  </a:cubicBezTo>
                  <a:cubicBezTo>
                    <a:pt x="39" y="5024"/>
                    <a:pt x="39" y="5015"/>
                    <a:pt x="39" y="4996"/>
                  </a:cubicBezTo>
                  <a:cubicBezTo>
                    <a:pt x="39" y="4978"/>
                    <a:pt x="39" y="4970"/>
                    <a:pt x="40" y="4960"/>
                  </a:cubicBezTo>
                  <a:cubicBezTo>
                    <a:pt x="40" y="4950"/>
                    <a:pt x="42" y="4941"/>
                    <a:pt x="42" y="4921"/>
                  </a:cubicBezTo>
                  <a:cubicBezTo>
                    <a:pt x="42" y="4901"/>
                    <a:pt x="42" y="4890"/>
                    <a:pt x="40" y="4881"/>
                  </a:cubicBezTo>
                  <a:cubicBezTo>
                    <a:pt x="40" y="4871"/>
                    <a:pt x="39" y="4864"/>
                    <a:pt x="39" y="4844"/>
                  </a:cubicBezTo>
                  <a:cubicBezTo>
                    <a:pt x="39" y="4825"/>
                    <a:pt x="38" y="4815"/>
                    <a:pt x="38" y="4806"/>
                  </a:cubicBezTo>
                  <a:cubicBezTo>
                    <a:pt x="37" y="4796"/>
                    <a:pt x="37" y="4788"/>
                    <a:pt x="37" y="4768"/>
                  </a:cubicBezTo>
                  <a:cubicBezTo>
                    <a:pt x="37" y="4751"/>
                    <a:pt x="39" y="4743"/>
                    <a:pt x="40" y="4734"/>
                  </a:cubicBezTo>
                  <a:cubicBezTo>
                    <a:pt x="42" y="4724"/>
                    <a:pt x="44" y="4713"/>
                    <a:pt x="44" y="4692"/>
                  </a:cubicBezTo>
                  <a:cubicBezTo>
                    <a:pt x="44" y="4672"/>
                    <a:pt x="43" y="4661"/>
                    <a:pt x="42" y="4652"/>
                  </a:cubicBezTo>
                  <a:cubicBezTo>
                    <a:pt x="40" y="4643"/>
                    <a:pt x="39" y="4633"/>
                    <a:pt x="39" y="4616"/>
                  </a:cubicBezTo>
                  <a:lnTo>
                    <a:pt x="39" y="4539"/>
                  </a:lnTo>
                  <a:cubicBezTo>
                    <a:pt x="39" y="4521"/>
                    <a:pt x="40" y="4512"/>
                    <a:pt x="42" y="4504"/>
                  </a:cubicBezTo>
                  <a:cubicBezTo>
                    <a:pt x="43" y="4494"/>
                    <a:pt x="44" y="4483"/>
                    <a:pt x="44" y="4463"/>
                  </a:cubicBezTo>
                  <a:cubicBezTo>
                    <a:pt x="44" y="4443"/>
                    <a:pt x="43" y="4434"/>
                    <a:pt x="43" y="4424"/>
                  </a:cubicBezTo>
                  <a:cubicBezTo>
                    <a:pt x="42" y="4415"/>
                    <a:pt x="42" y="4405"/>
                    <a:pt x="42" y="4387"/>
                  </a:cubicBezTo>
                  <a:cubicBezTo>
                    <a:pt x="42" y="4366"/>
                    <a:pt x="40" y="4355"/>
                    <a:pt x="38" y="4345"/>
                  </a:cubicBezTo>
                  <a:cubicBezTo>
                    <a:pt x="34" y="4336"/>
                    <a:pt x="33" y="4328"/>
                    <a:pt x="33" y="4311"/>
                  </a:cubicBezTo>
                  <a:cubicBezTo>
                    <a:pt x="33" y="4292"/>
                    <a:pt x="34" y="4284"/>
                    <a:pt x="37" y="4274"/>
                  </a:cubicBezTo>
                  <a:cubicBezTo>
                    <a:pt x="38" y="4265"/>
                    <a:pt x="39" y="4254"/>
                    <a:pt x="39" y="4234"/>
                  </a:cubicBezTo>
                  <a:lnTo>
                    <a:pt x="39" y="4196"/>
                  </a:lnTo>
                  <a:lnTo>
                    <a:pt x="39" y="4158"/>
                  </a:lnTo>
                  <a:cubicBezTo>
                    <a:pt x="39" y="4136"/>
                    <a:pt x="37" y="4126"/>
                    <a:pt x="34" y="4116"/>
                  </a:cubicBezTo>
                  <a:cubicBezTo>
                    <a:pt x="33" y="4108"/>
                    <a:pt x="32" y="4099"/>
                    <a:pt x="32" y="4082"/>
                  </a:cubicBezTo>
                  <a:cubicBezTo>
                    <a:pt x="32" y="4062"/>
                    <a:pt x="33" y="4055"/>
                    <a:pt x="34" y="4045"/>
                  </a:cubicBezTo>
                  <a:cubicBezTo>
                    <a:pt x="37" y="4036"/>
                    <a:pt x="38" y="4025"/>
                    <a:pt x="38" y="4006"/>
                  </a:cubicBezTo>
                  <a:cubicBezTo>
                    <a:pt x="38" y="3985"/>
                    <a:pt x="38" y="3975"/>
                    <a:pt x="37" y="3965"/>
                  </a:cubicBezTo>
                  <a:cubicBezTo>
                    <a:pt x="37" y="3957"/>
                    <a:pt x="34" y="3948"/>
                    <a:pt x="34" y="3929"/>
                  </a:cubicBezTo>
                  <a:lnTo>
                    <a:pt x="34" y="3852"/>
                  </a:lnTo>
                  <a:cubicBezTo>
                    <a:pt x="34" y="3835"/>
                    <a:pt x="37" y="3827"/>
                    <a:pt x="39" y="3818"/>
                  </a:cubicBezTo>
                  <a:cubicBezTo>
                    <a:pt x="42" y="3807"/>
                    <a:pt x="44" y="3797"/>
                    <a:pt x="44" y="3775"/>
                  </a:cubicBezTo>
                  <a:cubicBezTo>
                    <a:pt x="44" y="3754"/>
                    <a:pt x="42" y="3743"/>
                    <a:pt x="40" y="3734"/>
                  </a:cubicBezTo>
                  <a:cubicBezTo>
                    <a:pt x="38" y="3724"/>
                    <a:pt x="37" y="3716"/>
                    <a:pt x="37" y="3698"/>
                  </a:cubicBezTo>
                  <a:cubicBezTo>
                    <a:pt x="37" y="3680"/>
                    <a:pt x="34" y="3669"/>
                    <a:pt x="34" y="3660"/>
                  </a:cubicBezTo>
                  <a:cubicBezTo>
                    <a:pt x="33" y="3650"/>
                    <a:pt x="33" y="3641"/>
                    <a:pt x="33" y="3622"/>
                  </a:cubicBezTo>
                  <a:cubicBezTo>
                    <a:pt x="33" y="3605"/>
                    <a:pt x="37" y="3599"/>
                    <a:pt x="39" y="3589"/>
                  </a:cubicBezTo>
                  <a:cubicBezTo>
                    <a:pt x="43" y="3579"/>
                    <a:pt x="47" y="3568"/>
                    <a:pt x="47" y="3546"/>
                  </a:cubicBezTo>
                  <a:lnTo>
                    <a:pt x="47" y="3508"/>
                  </a:lnTo>
                  <a:lnTo>
                    <a:pt x="47" y="3470"/>
                  </a:lnTo>
                  <a:cubicBezTo>
                    <a:pt x="47" y="3449"/>
                    <a:pt x="43" y="3436"/>
                    <a:pt x="40" y="3427"/>
                  </a:cubicBezTo>
                  <a:cubicBezTo>
                    <a:pt x="38" y="3418"/>
                    <a:pt x="34" y="3409"/>
                    <a:pt x="34" y="3393"/>
                  </a:cubicBezTo>
                  <a:cubicBezTo>
                    <a:pt x="34" y="3376"/>
                    <a:pt x="38" y="3369"/>
                    <a:pt x="40" y="3360"/>
                  </a:cubicBezTo>
                  <a:cubicBezTo>
                    <a:pt x="43" y="3350"/>
                    <a:pt x="47" y="3338"/>
                    <a:pt x="47" y="3317"/>
                  </a:cubicBezTo>
                  <a:cubicBezTo>
                    <a:pt x="47" y="3295"/>
                    <a:pt x="44" y="3284"/>
                    <a:pt x="42" y="3274"/>
                  </a:cubicBezTo>
                  <a:cubicBezTo>
                    <a:pt x="40" y="3267"/>
                    <a:pt x="38" y="3258"/>
                    <a:pt x="38" y="3241"/>
                  </a:cubicBezTo>
                  <a:cubicBezTo>
                    <a:pt x="38" y="3222"/>
                    <a:pt x="39" y="3214"/>
                    <a:pt x="40" y="3204"/>
                  </a:cubicBezTo>
                  <a:cubicBezTo>
                    <a:pt x="42" y="3195"/>
                    <a:pt x="43" y="3184"/>
                    <a:pt x="43" y="3165"/>
                  </a:cubicBezTo>
                  <a:lnTo>
                    <a:pt x="43" y="3125"/>
                  </a:lnTo>
                  <a:lnTo>
                    <a:pt x="43" y="3088"/>
                  </a:lnTo>
                  <a:cubicBezTo>
                    <a:pt x="43" y="3068"/>
                    <a:pt x="42" y="3058"/>
                    <a:pt x="40" y="3048"/>
                  </a:cubicBezTo>
                  <a:cubicBezTo>
                    <a:pt x="39" y="3038"/>
                    <a:pt x="38" y="3029"/>
                    <a:pt x="38" y="3012"/>
                  </a:cubicBezTo>
                  <a:cubicBezTo>
                    <a:pt x="38" y="2993"/>
                    <a:pt x="39" y="2985"/>
                    <a:pt x="40" y="2975"/>
                  </a:cubicBezTo>
                  <a:cubicBezTo>
                    <a:pt x="42" y="2967"/>
                    <a:pt x="43" y="2956"/>
                    <a:pt x="43" y="2936"/>
                  </a:cubicBezTo>
                  <a:cubicBezTo>
                    <a:pt x="43" y="2916"/>
                    <a:pt x="44" y="2908"/>
                    <a:pt x="44" y="2898"/>
                  </a:cubicBezTo>
                  <a:cubicBezTo>
                    <a:pt x="45" y="2888"/>
                    <a:pt x="45" y="2879"/>
                    <a:pt x="45" y="2860"/>
                  </a:cubicBezTo>
                  <a:cubicBezTo>
                    <a:pt x="45" y="2840"/>
                    <a:pt x="47" y="2831"/>
                    <a:pt x="47" y="2822"/>
                  </a:cubicBezTo>
                  <a:cubicBezTo>
                    <a:pt x="48" y="2812"/>
                    <a:pt x="48" y="2803"/>
                    <a:pt x="48" y="2782"/>
                  </a:cubicBezTo>
                  <a:cubicBezTo>
                    <a:pt x="48" y="2763"/>
                    <a:pt x="47" y="2752"/>
                    <a:pt x="45" y="2743"/>
                  </a:cubicBezTo>
                  <a:cubicBezTo>
                    <a:pt x="44" y="2733"/>
                    <a:pt x="43" y="2726"/>
                    <a:pt x="43" y="2706"/>
                  </a:cubicBezTo>
                  <a:cubicBezTo>
                    <a:pt x="43" y="2688"/>
                    <a:pt x="43" y="2677"/>
                    <a:pt x="42" y="2668"/>
                  </a:cubicBezTo>
                  <a:cubicBezTo>
                    <a:pt x="40" y="2658"/>
                    <a:pt x="40" y="2649"/>
                    <a:pt x="40" y="2630"/>
                  </a:cubicBezTo>
                  <a:cubicBezTo>
                    <a:pt x="40" y="2613"/>
                    <a:pt x="43" y="2605"/>
                    <a:pt x="44" y="2595"/>
                  </a:cubicBezTo>
                  <a:cubicBezTo>
                    <a:pt x="45" y="2586"/>
                    <a:pt x="48" y="2574"/>
                    <a:pt x="48" y="2554"/>
                  </a:cubicBezTo>
                  <a:cubicBezTo>
                    <a:pt x="48" y="2534"/>
                    <a:pt x="47" y="2523"/>
                    <a:pt x="45" y="2514"/>
                  </a:cubicBezTo>
                  <a:cubicBezTo>
                    <a:pt x="44" y="2504"/>
                    <a:pt x="43" y="2495"/>
                    <a:pt x="43" y="2477"/>
                  </a:cubicBezTo>
                  <a:cubicBezTo>
                    <a:pt x="43" y="2458"/>
                    <a:pt x="42" y="2447"/>
                    <a:pt x="40" y="2438"/>
                  </a:cubicBezTo>
                  <a:cubicBezTo>
                    <a:pt x="39" y="2428"/>
                    <a:pt x="38" y="2418"/>
                    <a:pt x="38" y="2401"/>
                  </a:cubicBezTo>
                  <a:cubicBezTo>
                    <a:pt x="38" y="2385"/>
                    <a:pt x="39" y="2378"/>
                    <a:pt x="42" y="2368"/>
                  </a:cubicBezTo>
                  <a:cubicBezTo>
                    <a:pt x="44" y="2357"/>
                    <a:pt x="47" y="2346"/>
                    <a:pt x="47" y="2325"/>
                  </a:cubicBezTo>
                  <a:cubicBezTo>
                    <a:pt x="47" y="2305"/>
                    <a:pt x="44" y="2293"/>
                    <a:pt x="42" y="2283"/>
                  </a:cubicBezTo>
                  <a:cubicBezTo>
                    <a:pt x="39" y="2274"/>
                    <a:pt x="38" y="2266"/>
                    <a:pt x="38" y="2249"/>
                  </a:cubicBezTo>
                  <a:cubicBezTo>
                    <a:pt x="38" y="2229"/>
                    <a:pt x="37" y="2218"/>
                    <a:pt x="34" y="2208"/>
                  </a:cubicBezTo>
                  <a:cubicBezTo>
                    <a:pt x="33" y="2199"/>
                    <a:pt x="32" y="2190"/>
                    <a:pt x="32" y="2172"/>
                  </a:cubicBezTo>
                  <a:cubicBezTo>
                    <a:pt x="32" y="2154"/>
                    <a:pt x="33" y="2144"/>
                    <a:pt x="33" y="2134"/>
                  </a:cubicBezTo>
                  <a:cubicBezTo>
                    <a:pt x="34" y="2126"/>
                    <a:pt x="34" y="2116"/>
                    <a:pt x="34" y="2096"/>
                  </a:cubicBezTo>
                  <a:cubicBezTo>
                    <a:pt x="34" y="2078"/>
                    <a:pt x="33" y="2067"/>
                    <a:pt x="33" y="2057"/>
                  </a:cubicBezTo>
                  <a:cubicBezTo>
                    <a:pt x="32" y="2048"/>
                    <a:pt x="32" y="2038"/>
                    <a:pt x="32" y="2020"/>
                  </a:cubicBezTo>
                  <a:cubicBezTo>
                    <a:pt x="32" y="2003"/>
                    <a:pt x="34" y="1995"/>
                    <a:pt x="38" y="1987"/>
                  </a:cubicBezTo>
                  <a:cubicBezTo>
                    <a:pt x="42" y="1977"/>
                    <a:pt x="45" y="1965"/>
                    <a:pt x="45" y="1944"/>
                  </a:cubicBezTo>
                  <a:cubicBezTo>
                    <a:pt x="45" y="1930"/>
                    <a:pt x="43" y="1917"/>
                    <a:pt x="40" y="1903"/>
                  </a:cubicBezTo>
                  <a:cubicBezTo>
                    <a:pt x="38" y="1890"/>
                    <a:pt x="37" y="1877"/>
                    <a:pt x="37" y="1866"/>
                  </a:cubicBezTo>
                  <a:cubicBezTo>
                    <a:pt x="38" y="1854"/>
                    <a:pt x="40" y="1842"/>
                    <a:pt x="44" y="1828"/>
                  </a:cubicBezTo>
                  <a:cubicBezTo>
                    <a:pt x="47" y="1816"/>
                    <a:pt x="51" y="1802"/>
                    <a:pt x="53" y="1789"/>
                  </a:cubicBezTo>
                  <a:cubicBezTo>
                    <a:pt x="54" y="1776"/>
                    <a:pt x="53" y="1763"/>
                    <a:pt x="51" y="1749"/>
                  </a:cubicBezTo>
                  <a:cubicBezTo>
                    <a:pt x="49" y="1736"/>
                    <a:pt x="48" y="1724"/>
                    <a:pt x="49" y="1711"/>
                  </a:cubicBezTo>
                  <a:cubicBezTo>
                    <a:pt x="51" y="1701"/>
                    <a:pt x="56" y="1689"/>
                    <a:pt x="61" y="1677"/>
                  </a:cubicBezTo>
                  <a:cubicBezTo>
                    <a:pt x="67" y="1665"/>
                    <a:pt x="72" y="1651"/>
                    <a:pt x="75" y="1638"/>
                  </a:cubicBezTo>
                  <a:cubicBezTo>
                    <a:pt x="79" y="1613"/>
                    <a:pt x="86" y="1588"/>
                    <a:pt x="91" y="1563"/>
                  </a:cubicBezTo>
                  <a:cubicBezTo>
                    <a:pt x="96" y="1548"/>
                    <a:pt x="96" y="1535"/>
                    <a:pt x="96" y="1522"/>
                  </a:cubicBezTo>
                  <a:cubicBezTo>
                    <a:pt x="97" y="1510"/>
                    <a:pt x="97" y="1496"/>
                    <a:pt x="99" y="1485"/>
                  </a:cubicBezTo>
                  <a:cubicBezTo>
                    <a:pt x="103" y="1473"/>
                    <a:pt x="108" y="1463"/>
                    <a:pt x="115" y="1451"/>
                  </a:cubicBezTo>
                  <a:cubicBezTo>
                    <a:pt x="120" y="1438"/>
                    <a:pt x="128" y="1426"/>
                    <a:pt x="131" y="1415"/>
                  </a:cubicBezTo>
                  <a:cubicBezTo>
                    <a:pt x="135" y="1404"/>
                    <a:pt x="138" y="1390"/>
                    <a:pt x="141" y="1378"/>
                  </a:cubicBezTo>
                  <a:cubicBezTo>
                    <a:pt x="144" y="1365"/>
                    <a:pt x="147" y="1352"/>
                    <a:pt x="151" y="1341"/>
                  </a:cubicBezTo>
                  <a:cubicBezTo>
                    <a:pt x="161" y="1317"/>
                    <a:pt x="171" y="1292"/>
                    <a:pt x="181" y="1270"/>
                  </a:cubicBezTo>
                  <a:cubicBezTo>
                    <a:pt x="187" y="1259"/>
                    <a:pt x="194" y="1250"/>
                    <a:pt x="203" y="1239"/>
                  </a:cubicBezTo>
                  <a:cubicBezTo>
                    <a:pt x="210" y="1228"/>
                    <a:pt x="219" y="1217"/>
                    <a:pt x="225" y="1206"/>
                  </a:cubicBezTo>
                  <a:cubicBezTo>
                    <a:pt x="230" y="1195"/>
                    <a:pt x="236" y="1183"/>
                    <a:pt x="240" y="1173"/>
                  </a:cubicBezTo>
                  <a:cubicBezTo>
                    <a:pt x="245" y="1159"/>
                    <a:pt x="251" y="1147"/>
                    <a:pt x="257" y="1135"/>
                  </a:cubicBezTo>
                  <a:cubicBezTo>
                    <a:pt x="267" y="1119"/>
                    <a:pt x="275" y="1105"/>
                    <a:pt x="285" y="1090"/>
                  </a:cubicBezTo>
                  <a:lnTo>
                    <a:pt x="299" y="1069"/>
                  </a:lnTo>
                  <a:cubicBezTo>
                    <a:pt x="305" y="1058"/>
                    <a:pt x="311" y="1047"/>
                    <a:pt x="316" y="1036"/>
                  </a:cubicBezTo>
                  <a:cubicBezTo>
                    <a:pt x="323" y="1025"/>
                    <a:pt x="328" y="1013"/>
                    <a:pt x="337" y="1002"/>
                  </a:cubicBezTo>
                  <a:cubicBezTo>
                    <a:pt x="350" y="981"/>
                    <a:pt x="367" y="960"/>
                    <a:pt x="383" y="940"/>
                  </a:cubicBezTo>
                  <a:cubicBezTo>
                    <a:pt x="391" y="932"/>
                    <a:pt x="401" y="923"/>
                    <a:pt x="412" y="915"/>
                  </a:cubicBezTo>
                  <a:cubicBezTo>
                    <a:pt x="420" y="907"/>
                    <a:pt x="431" y="899"/>
                    <a:pt x="440" y="889"/>
                  </a:cubicBezTo>
                  <a:cubicBezTo>
                    <a:pt x="449" y="879"/>
                    <a:pt x="457" y="869"/>
                    <a:pt x="463" y="859"/>
                  </a:cubicBezTo>
                  <a:cubicBezTo>
                    <a:pt x="472" y="848"/>
                    <a:pt x="478" y="837"/>
                    <a:pt x="488" y="828"/>
                  </a:cubicBezTo>
                  <a:cubicBezTo>
                    <a:pt x="495" y="819"/>
                    <a:pt x="503" y="810"/>
                    <a:pt x="510" y="801"/>
                  </a:cubicBezTo>
                  <a:cubicBezTo>
                    <a:pt x="520" y="790"/>
                    <a:pt x="527" y="779"/>
                    <a:pt x="538" y="771"/>
                  </a:cubicBezTo>
                  <a:lnTo>
                    <a:pt x="556" y="755"/>
                  </a:lnTo>
                  <a:cubicBezTo>
                    <a:pt x="569" y="742"/>
                    <a:pt x="583" y="730"/>
                    <a:pt x="596" y="719"/>
                  </a:cubicBezTo>
                  <a:cubicBezTo>
                    <a:pt x="605" y="712"/>
                    <a:pt x="617" y="704"/>
                    <a:pt x="629" y="698"/>
                  </a:cubicBezTo>
                  <a:lnTo>
                    <a:pt x="661" y="678"/>
                  </a:lnTo>
                  <a:cubicBezTo>
                    <a:pt x="672" y="670"/>
                    <a:pt x="685" y="664"/>
                    <a:pt x="698" y="656"/>
                  </a:cubicBezTo>
                  <a:cubicBezTo>
                    <a:pt x="708" y="651"/>
                    <a:pt x="719" y="646"/>
                    <a:pt x="729" y="639"/>
                  </a:cubicBezTo>
                  <a:cubicBezTo>
                    <a:pt x="738" y="633"/>
                    <a:pt x="747" y="624"/>
                    <a:pt x="756" y="618"/>
                  </a:cubicBezTo>
                  <a:cubicBezTo>
                    <a:pt x="767" y="608"/>
                    <a:pt x="778" y="601"/>
                    <a:pt x="790" y="594"/>
                  </a:cubicBezTo>
                  <a:cubicBezTo>
                    <a:pt x="802" y="587"/>
                    <a:pt x="814" y="583"/>
                    <a:pt x="827" y="578"/>
                  </a:cubicBezTo>
                  <a:cubicBezTo>
                    <a:pt x="840" y="574"/>
                    <a:pt x="851" y="569"/>
                    <a:pt x="861" y="564"/>
                  </a:cubicBezTo>
                  <a:cubicBezTo>
                    <a:pt x="869" y="560"/>
                    <a:pt x="875" y="557"/>
                    <a:pt x="884" y="552"/>
                  </a:cubicBezTo>
                  <a:cubicBezTo>
                    <a:pt x="899" y="544"/>
                    <a:pt x="913" y="536"/>
                    <a:pt x="929" y="530"/>
                  </a:cubicBezTo>
                  <a:cubicBezTo>
                    <a:pt x="940" y="524"/>
                    <a:pt x="950" y="519"/>
                    <a:pt x="961" y="512"/>
                  </a:cubicBezTo>
                  <a:cubicBezTo>
                    <a:pt x="974" y="505"/>
                    <a:pt x="986" y="499"/>
                    <a:pt x="997" y="494"/>
                  </a:cubicBezTo>
                  <a:cubicBezTo>
                    <a:pt x="1008" y="490"/>
                    <a:pt x="1022" y="488"/>
                    <a:pt x="1035" y="487"/>
                  </a:cubicBezTo>
                  <a:cubicBezTo>
                    <a:pt x="1047" y="485"/>
                    <a:pt x="1061" y="484"/>
                    <a:pt x="1072" y="479"/>
                  </a:cubicBezTo>
                  <a:cubicBezTo>
                    <a:pt x="1086" y="476"/>
                    <a:pt x="1098" y="471"/>
                    <a:pt x="1109" y="466"/>
                  </a:cubicBezTo>
                  <a:cubicBezTo>
                    <a:pt x="1121" y="458"/>
                    <a:pt x="1132" y="453"/>
                    <a:pt x="1145" y="451"/>
                  </a:cubicBezTo>
                  <a:cubicBezTo>
                    <a:pt x="1156" y="447"/>
                    <a:pt x="1167" y="444"/>
                    <a:pt x="1177" y="441"/>
                  </a:cubicBezTo>
                  <a:cubicBezTo>
                    <a:pt x="1191" y="437"/>
                    <a:pt x="1206" y="433"/>
                    <a:pt x="1220" y="430"/>
                  </a:cubicBezTo>
                  <a:cubicBezTo>
                    <a:pt x="1232" y="429"/>
                    <a:pt x="1245" y="428"/>
                    <a:pt x="1258" y="428"/>
                  </a:cubicBezTo>
                  <a:cubicBezTo>
                    <a:pt x="1271" y="426"/>
                    <a:pt x="1284" y="426"/>
                    <a:pt x="1297" y="424"/>
                  </a:cubicBezTo>
                  <a:cubicBezTo>
                    <a:pt x="1311" y="423"/>
                    <a:pt x="1323" y="418"/>
                    <a:pt x="1336" y="414"/>
                  </a:cubicBezTo>
                  <a:cubicBezTo>
                    <a:pt x="1349" y="410"/>
                    <a:pt x="1361" y="407"/>
                    <a:pt x="1372" y="405"/>
                  </a:cubicBezTo>
                  <a:cubicBezTo>
                    <a:pt x="1384" y="403"/>
                    <a:pt x="1398" y="402"/>
                    <a:pt x="1410" y="402"/>
                  </a:cubicBezTo>
                  <a:cubicBezTo>
                    <a:pt x="1424" y="401"/>
                    <a:pt x="1437" y="401"/>
                    <a:pt x="1451" y="398"/>
                  </a:cubicBezTo>
                  <a:cubicBezTo>
                    <a:pt x="1464" y="396"/>
                    <a:pt x="1478" y="394"/>
                    <a:pt x="1493" y="392"/>
                  </a:cubicBezTo>
                  <a:lnTo>
                    <a:pt x="1527" y="386"/>
                  </a:lnTo>
                  <a:cubicBezTo>
                    <a:pt x="1538" y="383"/>
                    <a:pt x="1552" y="383"/>
                    <a:pt x="1564" y="382"/>
                  </a:cubicBezTo>
                  <a:cubicBezTo>
                    <a:pt x="1577" y="381"/>
                    <a:pt x="1591" y="381"/>
                    <a:pt x="1604" y="378"/>
                  </a:cubicBezTo>
                  <a:cubicBezTo>
                    <a:pt x="1618" y="377"/>
                    <a:pt x="1630" y="371"/>
                    <a:pt x="1644" y="366"/>
                  </a:cubicBezTo>
                  <a:cubicBezTo>
                    <a:pt x="1656" y="362"/>
                    <a:pt x="1667" y="356"/>
                    <a:pt x="1678" y="355"/>
                  </a:cubicBezTo>
                  <a:lnTo>
                    <a:pt x="1754" y="345"/>
                  </a:lnTo>
                  <a:cubicBezTo>
                    <a:pt x="1766" y="343"/>
                    <a:pt x="1779" y="342"/>
                    <a:pt x="1791" y="340"/>
                  </a:cubicBezTo>
                  <a:cubicBezTo>
                    <a:pt x="1805" y="339"/>
                    <a:pt x="1817" y="338"/>
                    <a:pt x="1831" y="337"/>
                  </a:cubicBezTo>
                  <a:cubicBezTo>
                    <a:pt x="1843" y="334"/>
                    <a:pt x="1855" y="334"/>
                    <a:pt x="1868" y="333"/>
                  </a:cubicBezTo>
                  <a:cubicBezTo>
                    <a:pt x="1880" y="332"/>
                    <a:pt x="1893" y="330"/>
                    <a:pt x="1907" y="328"/>
                  </a:cubicBezTo>
                  <a:cubicBezTo>
                    <a:pt x="1919" y="326"/>
                    <a:pt x="1930" y="326"/>
                    <a:pt x="1944" y="324"/>
                  </a:cubicBezTo>
                  <a:cubicBezTo>
                    <a:pt x="1957" y="323"/>
                    <a:pt x="1970" y="322"/>
                    <a:pt x="1983" y="321"/>
                  </a:cubicBezTo>
                  <a:cubicBezTo>
                    <a:pt x="1997" y="318"/>
                    <a:pt x="2010" y="316"/>
                    <a:pt x="2024" y="311"/>
                  </a:cubicBezTo>
                  <a:cubicBezTo>
                    <a:pt x="2035" y="308"/>
                    <a:pt x="2047" y="305"/>
                    <a:pt x="2059" y="303"/>
                  </a:cubicBezTo>
                  <a:cubicBezTo>
                    <a:pt x="2064" y="302"/>
                    <a:pt x="2070" y="301"/>
                    <a:pt x="2076" y="301"/>
                  </a:cubicBezTo>
                  <a:cubicBezTo>
                    <a:pt x="2082" y="301"/>
                    <a:pt x="2089" y="302"/>
                    <a:pt x="2095" y="302"/>
                  </a:cubicBezTo>
                  <a:cubicBezTo>
                    <a:pt x="2109" y="302"/>
                    <a:pt x="2123" y="302"/>
                    <a:pt x="2137" y="301"/>
                  </a:cubicBezTo>
                  <a:cubicBezTo>
                    <a:pt x="2150" y="297"/>
                    <a:pt x="2163" y="295"/>
                    <a:pt x="2176" y="292"/>
                  </a:cubicBezTo>
                  <a:cubicBezTo>
                    <a:pt x="2190" y="290"/>
                    <a:pt x="2201" y="287"/>
                    <a:pt x="2213" y="286"/>
                  </a:cubicBezTo>
                  <a:cubicBezTo>
                    <a:pt x="2225" y="285"/>
                    <a:pt x="2239" y="283"/>
                    <a:pt x="2251" y="283"/>
                  </a:cubicBezTo>
                  <a:cubicBezTo>
                    <a:pt x="2265" y="283"/>
                    <a:pt x="2277" y="281"/>
                    <a:pt x="2291" y="280"/>
                  </a:cubicBezTo>
                  <a:cubicBezTo>
                    <a:pt x="2304" y="279"/>
                    <a:pt x="2318" y="274"/>
                    <a:pt x="2331" y="270"/>
                  </a:cubicBezTo>
                  <a:cubicBezTo>
                    <a:pt x="2343" y="265"/>
                    <a:pt x="2356" y="262"/>
                    <a:pt x="2366" y="260"/>
                  </a:cubicBezTo>
                  <a:lnTo>
                    <a:pt x="2442" y="251"/>
                  </a:lnTo>
                  <a:cubicBezTo>
                    <a:pt x="2454" y="249"/>
                    <a:pt x="2466" y="249"/>
                    <a:pt x="2479" y="249"/>
                  </a:cubicBezTo>
                  <a:cubicBezTo>
                    <a:pt x="2491" y="249"/>
                    <a:pt x="2506" y="249"/>
                    <a:pt x="2518" y="248"/>
                  </a:cubicBezTo>
                  <a:cubicBezTo>
                    <a:pt x="2532" y="247"/>
                    <a:pt x="2545" y="243"/>
                    <a:pt x="2559" y="241"/>
                  </a:cubicBezTo>
                  <a:cubicBezTo>
                    <a:pt x="2571" y="237"/>
                    <a:pt x="2583" y="235"/>
                    <a:pt x="2594" y="233"/>
                  </a:cubicBezTo>
                  <a:lnTo>
                    <a:pt x="2672" y="225"/>
                  </a:lnTo>
                  <a:cubicBezTo>
                    <a:pt x="2683" y="222"/>
                    <a:pt x="2696" y="222"/>
                    <a:pt x="2709" y="222"/>
                  </a:cubicBezTo>
                  <a:cubicBezTo>
                    <a:pt x="2722" y="221"/>
                    <a:pt x="2736" y="221"/>
                    <a:pt x="2749" y="220"/>
                  </a:cubicBezTo>
                  <a:lnTo>
                    <a:pt x="2789" y="216"/>
                  </a:lnTo>
                  <a:cubicBezTo>
                    <a:pt x="2801" y="216"/>
                    <a:pt x="2813" y="215"/>
                    <a:pt x="2825" y="214"/>
                  </a:cubicBezTo>
                  <a:cubicBezTo>
                    <a:pt x="2838" y="212"/>
                    <a:pt x="2850" y="212"/>
                    <a:pt x="2862" y="212"/>
                  </a:cubicBezTo>
                  <a:cubicBezTo>
                    <a:pt x="2876" y="211"/>
                    <a:pt x="2889" y="211"/>
                    <a:pt x="2904" y="210"/>
                  </a:cubicBezTo>
                  <a:lnTo>
                    <a:pt x="2979" y="201"/>
                  </a:lnTo>
                  <a:cubicBezTo>
                    <a:pt x="2993" y="200"/>
                    <a:pt x="3006" y="196"/>
                    <a:pt x="3020" y="192"/>
                  </a:cubicBezTo>
                  <a:cubicBezTo>
                    <a:pt x="3031" y="188"/>
                    <a:pt x="3043" y="185"/>
                    <a:pt x="3054" y="184"/>
                  </a:cubicBezTo>
                  <a:cubicBezTo>
                    <a:pt x="3057" y="184"/>
                    <a:pt x="3061" y="183"/>
                    <a:pt x="3065" y="183"/>
                  </a:cubicBezTo>
                  <a:cubicBezTo>
                    <a:pt x="3073" y="183"/>
                    <a:pt x="3082" y="184"/>
                    <a:pt x="3090" y="185"/>
                  </a:cubicBezTo>
                  <a:cubicBezTo>
                    <a:pt x="3100" y="186"/>
                    <a:pt x="3110" y="187"/>
                    <a:pt x="3120" y="187"/>
                  </a:cubicBezTo>
                  <a:cubicBezTo>
                    <a:pt x="3124" y="187"/>
                    <a:pt x="3128" y="187"/>
                    <a:pt x="3132" y="187"/>
                  </a:cubicBezTo>
                  <a:cubicBezTo>
                    <a:pt x="3144" y="185"/>
                    <a:pt x="3157" y="185"/>
                    <a:pt x="3170" y="185"/>
                  </a:cubicBezTo>
                  <a:cubicBezTo>
                    <a:pt x="3183" y="185"/>
                    <a:pt x="3196" y="185"/>
                    <a:pt x="3209" y="184"/>
                  </a:cubicBezTo>
                  <a:cubicBezTo>
                    <a:pt x="3224" y="183"/>
                    <a:pt x="3237" y="179"/>
                    <a:pt x="3251" y="174"/>
                  </a:cubicBezTo>
                  <a:cubicBezTo>
                    <a:pt x="3263" y="171"/>
                    <a:pt x="3275" y="168"/>
                    <a:pt x="3285" y="167"/>
                  </a:cubicBezTo>
                  <a:cubicBezTo>
                    <a:pt x="3298" y="166"/>
                    <a:pt x="3311" y="166"/>
                    <a:pt x="3323" y="166"/>
                  </a:cubicBezTo>
                  <a:cubicBezTo>
                    <a:pt x="3336" y="166"/>
                    <a:pt x="3349" y="166"/>
                    <a:pt x="3362" y="164"/>
                  </a:cubicBezTo>
                  <a:cubicBezTo>
                    <a:pt x="3375" y="162"/>
                    <a:pt x="3387" y="161"/>
                    <a:pt x="3401" y="161"/>
                  </a:cubicBezTo>
                  <a:cubicBezTo>
                    <a:pt x="3414" y="160"/>
                    <a:pt x="3427" y="160"/>
                    <a:pt x="3440" y="158"/>
                  </a:cubicBezTo>
                  <a:cubicBezTo>
                    <a:pt x="3454" y="157"/>
                    <a:pt x="3465" y="156"/>
                    <a:pt x="3478" y="153"/>
                  </a:cubicBezTo>
                  <a:cubicBezTo>
                    <a:pt x="3491" y="151"/>
                    <a:pt x="3504" y="150"/>
                    <a:pt x="3516" y="147"/>
                  </a:cubicBezTo>
                  <a:lnTo>
                    <a:pt x="3561" y="144"/>
                  </a:lnTo>
                  <a:lnTo>
                    <a:pt x="3593" y="141"/>
                  </a:lnTo>
                  <a:cubicBezTo>
                    <a:pt x="3597" y="141"/>
                    <a:pt x="3601" y="141"/>
                    <a:pt x="3605" y="141"/>
                  </a:cubicBezTo>
                  <a:cubicBezTo>
                    <a:pt x="3612" y="141"/>
                    <a:pt x="3620" y="141"/>
                    <a:pt x="3628" y="141"/>
                  </a:cubicBezTo>
                  <a:cubicBezTo>
                    <a:pt x="3637" y="141"/>
                    <a:pt x="3646" y="141"/>
                    <a:pt x="3655" y="141"/>
                  </a:cubicBezTo>
                  <a:cubicBezTo>
                    <a:pt x="3660" y="141"/>
                    <a:pt x="3664" y="141"/>
                    <a:pt x="3669" y="141"/>
                  </a:cubicBezTo>
                  <a:cubicBezTo>
                    <a:pt x="3682" y="140"/>
                    <a:pt x="3696" y="137"/>
                    <a:pt x="3708" y="135"/>
                  </a:cubicBezTo>
                  <a:cubicBezTo>
                    <a:pt x="3721" y="134"/>
                    <a:pt x="3733" y="130"/>
                    <a:pt x="3745" y="129"/>
                  </a:cubicBezTo>
                  <a:cubicBezTo>
                    <a:pt x="3749" y="129"/>
                    <a:pt x="3753" y="129"/>
                    <a:pt x="3757" y="129"/>
                  </a:cubicBezTo>
                  <a:cubicBezTo>
                    <a:pt x="3766" y="129"/>
                    <a:pt x="3774" y="129"/>
                    <a:pt x="3782" y="129"/>
                  </a:cubicBezTo>
                  <a:cubicBezTo>
                    <a:pt x="3792" y="129"/>
                    <a:pt x="3800" y="130"/>
                    <a:pt x="3809" y="130"/>
                  </a:cubicBezTo>
                  <a:cubicBezTo>
                    <a:pt x="3814" y="130"/>
                    <a:pt x="3818" y="130"/>
                    <a:pt x="3823" y="129"/>
                  </a:cubicBezTo>
                  <a:cubicBezTo>
                    <a:pt x="3836" y="128"/>
                    <a:pt x="3848" y="125"/>
                    <a:pt x="3862" y="124"/>
                  </a:cubicBezTo>
                  <a:cubicBezTo>
                    <a:pt x="3874" y="123"/>
                    <a:pt x="3887" y="121"/>
                    <a:pt x="3899" y="120"/>
                  </a:cubicBezTo>
                  <a:cubicBezTo>
                    <a:pt x="3903" y="119"/>
                    <a:pt x="3908" y="119"/>
                    <a:pt x="3912" y="119"/>
                  </a:cubicBezTo>
                  <a:cubicBezTo>
                    <a:pt x="3920" y="119"/>
                    <a:pt x="3929" y="120"/>
                    <a:pt x="3937" y="120"/>
                  </a:cubicBezTo>
                  <a:cubicBezTo>
                    <a:pt x="3945" y="120"/>
                    <a:pt x="3954" y="120"/>
                    <a:pt x="3963" y="120"/>
                  </a:cubicBezTo>
                  <a:cubicBezTo>
                    <a:pt x="3968" y="120"/>
                    <a:pt x="3972" y="120"/>
                    <a:pt x="3976" y="120"/>
                  </a:cubicBezTo>
                  <a:cubicBezTo>
                    <a:pt x="3990" y="119"/>
                    <a:pt x="4003" y="114"/>
                    <a:pt x="4017" y="112"/>
                  </a:cubicBezTo>
                  <a:cubicBezTo>
                    <a:pt x="4029" y="109"/>
                    <a:pt x="4040" y="107"/>
                    <a:pt x="4051" y="105"/>
                  </a:cubicBezTo>
                  <a:cubicBezTo>
                    <a:pt x="4065" y="104"/>
                    <a:pt x="4077" y="102"/>
                    <a:pt x="4091" y="101"/>
                  </a:cubicBezTo>
                  <a:cubicBezTo>
                    <a:pt x="4103" y="99"/>
                    <a:pt x="4115" y="98"/>
                    <a:pt x="4128" y="97"/>
                  </a:cubicBezTo>
                  <a:cubicBezTo>
                    <a:pt x="4140" y="96"/>
                    <a:pt x="4153" y="96"/>
                    <a:pt x="4166" y="96"/>
                  </a:cubicBezTo>
                  <a:cubicBezTo>
                    <a:pt x="4178" y="96"/>
                    <a:pt x="4190" y="96"/>
                    <a:pt x="4204" y="94"/>
                  </a:cubicBezTo>
                  <a:cubicBezTo>
                    <a:pt x="4208" y="94"/>
                    <a:pt x="4211" y="93"/>
                    <a:pt x="4214" y="93"/>
                  </a:cubicBezTo>
                  <a:cubicBezTo>
                    <a:pt x="4222" y="93"/>
                    <a:pt x="4231" y="94"/>
                    <a:pt x="4241" y="96"/>
                  </a:cubicBezTo>
                  <a:cubicBezTo>
                    <a:pt x="4249" y="97"/>
                    <a:pt x="4259" y="98"/>
                    <a:pt x="4269" y="98"/>
                  </a:cubicBezTo>
                  <a:cubicBezTo>
                    <a:pt x="4273" y="98"/>
                    <a:pt x="4277" y="97"/>
                    <a:pt x="4280" y="97"/>
                  </a:cubicBezTo>
                  <a:cubicBezTo>
                    <a:pt x="4295" y="97"/>
                    <a:pt x="4308" y="93"/>
                    <a:pt x="4322" y="91"/>
                  </a:cubicBezTo>
                  <a:cubicBezTo>
                    <a:pt x="4334" y="87"/>
                    <a:pt x="4346" y="83"/>
                    <a:pt x="4356" y="83"/>
                  </a:cubicBezTo>
                  <a:cubicBezTo>
                    <a:pt x="4370" y="83"/>
                    <a:pt x="4383" y="81"/>
                    <a:pt x="4397" y="80"/>
                  </a:cubicBezTo>
                  <a:cubicBezTo>
                    <a:pt x="4410" y="78"/>
                    <a:pt x="4423" y="76"/>
                    <a:pt x="4435" y="76"/>
                  </a:cubicBezTo>
                  <a:lnTo>
                    <a:pt x="4511" y="76"/>
                  </a:lnTo>
                  <a:cubicBezTo>
                    <a:pt x="4525" y="75"/>
                    <a:pt x="4536" y="75"/>
                    <a:pt x="4549" y="75"/>
                  </a:cubicBezTo>
                  <a:cubicBezTo>
                    <a:pt x="4562" y="75"/>
                    <a:pt x="4575" y="72"/>
                    <a:pt x="4587" y="72"/>
                  </a:cubicBezTo>
                  <a:lnTo>
                    <a:pt x="4664" y="72"/>
                  </a:lnTo>
                  <a:cubicBezTo>
                    <a:pt x="4677" y="72"/>
                    <a:pt x="4689" y="72"/>
                    <a:pt x="4701" y="75"/>
                  </a:cubicBezTo>
                  <a:cubicBezTo>
                    <a:pt x="4714" y="76"/>
                    <a:pt x="4728" y="76"/>
                    <a:pt x="4741" y="76"/>
                  </a:cubicBezTo>
                  <a:cubicBezTo>
                    <a:pt x="4756" y="76"/>
                    <a:pt x="4769" y="71"/>
                    <a:pt x="4783" y="67"/>
                  </a:cubicBezTo>
                  <a:cubicBezTo>
                    <a:pt x="4795" y="65"/>
                    <a:pt x="4806" y="61"/>
                    <a:pt x="4817" y="61"/>
                  </a:cubicBezTo>
                  <a:cubicBezTo>
                    <a:pt x="4818" y="61"/>
                    <a:pt x="4819" y="61"/>
                    <a:pt x="4821" y="61"/>
                  </a:cubicBezTo>
                  <a:cubicBezTo>
                    <a:pt x="4831" y="61"/>
                    <a:pt x="4842" y="64"/>
                    <a:pt x="4852" y="66"/>
                  </a:cubicBezTo>
                  <a:cubicBezTo>
                    <a:pt x="4865" y="69"/>
                    <a:pt x="4880" y="71"/>
                    <a:pt x="4895" y="71"/>
                  </a:cubicBezTo>
                  <a:cubicBezTo>
                    <a:pt x="4910" y="71"/>
                    <a:pt x="4924" y="66"/>
                    <a:pt x="4938" y="62"/>
                  </a:cubicBezTo>
                  <a:cubicBezTo>
                    <a:pt x="4950" y="59"/>
                    <a:pt x="4961" y="54"/>
                    <a:pt x="4971" y="54"/>
                  </a:cubicBezTo>
                  <a:lnTo>
                    <a:pt x="5047" y="51"/>
                  </a:lnTo>
                  <a:cubicBezTo>
                    <a:pt x="5052" y="51"/>
                    <a:pt x="5056" y="51"/>
                    <a:pt x="5060" y="51"/>
                  </a:cubicBezTo>
                  <a:cubicBezTo>
                    <a:pt x="5069" y="51"/>
                    <a:pt x="5077" y="51"/>
                    <a:pt x="5085" y="51"/>
                  </a:cubicBezTo>
                  <a:lnTo>
                    <a:pt x="5124" y="51"/>
                  </a:lnTo>
                  <a:cubicBezTo>
                    <a:pt x="5136" y="51"/>
                    <a:pt x="5149" y="51"/>
                    <a:pt x="5162" y="53"/>
                  </a:cubicBezTo>
                  <a:cubicBezTo>
                    <a:pt x="5175" y="54"/>
                    <a:pt x="5189" y="54"/>
                    <a:pt x="5202" y="54"/>
                  </a:cubicBezTo>
                  <a:cubicBezTo>
                    <a:pt x="5213" y="54"/>
                    <a:pt x="5227" y="53"/>
                    <a:pt x="5239" y="53"/>
                  </a:cubicBezTo>
                  <a:cubicBezTo>
                    <a:pt x="5251" y="53"/>
                    <a:pt x="5265" y="51"/>
                    <a:pt x="5278" y="51"/>
                  </a:cubicBezTo>
                  <a:cubicBezTo>
                    <a:pt x="5290" y="51"/>
                    <a:pt x="5303" y="51"/>
                    <a:pt x="5315" y="53"/>
                  </a:cubicBezTo>
                  <a:cubicBezTo>
                    <a:pt x="5328" y="54"/>
                    <a:pt x="5341" y="54"/>
                    <a:pt x="5355" y="54"/>
                  </a:cubicBezTo>
                  <a:lnTo>
                    <a:pt x="5431" y="54"/>
                  </a:lnTo>
                  <a:lnTo>
                    <a:pt x="5507" y="53"/>
                  </a:lnTo>
                  <a:cubicBezTo>
                    <a:pt x="5522" y="53"/>
                    <a:pt x="5535" y="49"/>
                    <a:pt x="5549" y="46"/>
                  </a:cubicBezTo>
                  <a:cubicBezTo>
                    <a:pt x="5560" y="44"/>
                    <a:pt x="5572" y="40"/>
                    <a:pt x="5583" y="40"/>
                  </a:cubicBezTo>
                  <a:cubicBezTo>
                    <a:pt x="5596" y="42"/>
                    <a:pt x="5606" y="44"/>
                    <a:pt x="5618" y="46"/>
                  </a:cubicBezTo>
                  <a:cubicBezTo>
                    <a:pt x="5631" y="50"/>
                    <a:pt x="5645" y="51"/>
                    <a:pt x="5660" y="53"/>
                  </a:cubicBezTo>
                  <a:cubicBezTo>
                    <a:pt x="5676" y="53"/>
                    <a:pt x="5689" y="49"/>
                    <a:pt x="5703" y="45"/>
                  </a:cubicBezTo>
                  <a:cubicBezTo>
                    <a:pt x="5715" y="40"/>
                    <a:pt x="5725" y="38"/>
                    <a:pt x="5736" y="38"/>
                  </a:cubicBezTo>
                  <a:cubicBezTo>
                    <a:pt x="5749" y="38"/>
                    <a:pt x="5762" y="37"/>
                    <a:pt x="5775" y="37"/>
                  </a:cubicBezTo>
                  <a:cubicBezTo>
                    <a:pt x="5786" y="35"/>
                    <a:pt x="5800" y="35"/>
                    <a:pt x="5812" y="35"/>
                  </a:cubicBezTo>
                  <a:cubicBezTo>
                    <a:pt x="5826" y="35"/>
                    <a:pt x="5838" y="37"/>
                    <a:pt x="5851" y="37"/>
                  </a:cubicBezTo>
                  <a:cubicBezTo>
                    <a:pt x="5858" y="38"/>
                    <a:pt x="5864" y="38"/>
                    <a:pt x="5870" y="38"/>
                  </a:cubicBezTo>
                  <a:cubicBezTo>
                    <a:pt x="5876" y="38"/>
                    <a:pt x="5883" y="38"/>
                    <a:pt x="5890" y="38"/>
                  </a:cubicBezTo>
                  <a:cubicBezTo>
                    <a:pt x="5902" y="38"/>
                    <a:pt x="5915" y="38"/>
                    <a:pt x="5928" y="39"/>
                  </a:cubicBezTo>
                  <a:cubicBezTo>
                    <a:pt x="5940" y="40"/>
                    <a:pt x="5952" y="40"/>
                    <a:pt x="5965" y="40"/>
                  </a:cubicBezTo>
                  <a:lnTo>
                    <a:pt x="5966" y="40"/>
                  </a:lnTo>
                  <a:cubicBezTo>
                    <a:pt x="5978" y="40"/>
                    <a:pt x="5990" y="42"/>
                    <a:pt x="6003" y="44"/>
                  </a:cubicBezTo>
                  <a:cubicBezTo>
                    <a:pt x="6027" y="46"/>
                    <a:pt x="6054" y="46"/>
                    <a:pt x="6080" y="48"/>
                  </a:cubicBezTo>
                  <a:cubicBezTo>
                    <a:pt x="6107" y="49"/>
                    <a:pt x="6135" y="49"/>
                    <a:pt x="6161" y="49"/>
                  </a:cubicBezTo>
                  <a:lnTo>
                    <a:pt x="6196" y="49"/>
                  </a:lnTo>
                  <a:cubicBezTo>
                    <a:pt x="6208" y="49"/>
                    <a:pt x="6220" y="48"/>
                    <a:pt x="6234" y="46"/>
                  </a:cubicBezTo>
                  <a:cubicBezTo>
                    <a:pt x="6246" y="45"/>
                    <a:pt x="6260" y="44"/>
                    <a:pt x="6272" y="44"/>
                  </a:cubicBezTo>
                  <a:cubicBezTo>
                    <a:pt x="6283" y="44"/>
                    <a:pt x="6297" y="45"/>
                    <a:pt x="6310" y="45"/>
                  </a:cubicBezTo>
                  <a:cubicBezTo>
                    <a:pt x="6324" y="46"/>
                    <a:pt x="6336" y="46"/>
                    <a:pt x="6348" y="46"/>
                  </a:cubicBezTo>
                  <a:cubicBezTo>
                    <a:pt x="6362" y="46"/>
                    <a:pt x="6374" y="45"/>
                    <a:pt x="6388" y="44"/>
                  </a:cubicBezTo>
                  <a:cubicBezTo>
                    <a:pt x="6401" y="44"/>
                    <a:pt x="6413" y="42"/>
                    <a:pt x="6426" y="42"/>
                  </a:cubicBezTo>
                  <a:lnTo>
                    <a:pt x="6503" y="42"/>
                  </a:lnTo>
                  <a:cubicBezTo>
                    <a:pt x="6515" y="42"/>
                    <a:pt x="6528" y="45"/>
                    <a:pt x="6539" y="48"/>
                  </a:cubicBezTo>
                  <a:cubicBezTo>
                    <a:pt x="6551" y="50"/>
                    <a:pt x="6566" y="53"/>
                    <a:pt x="6579" y="53"/>
                  </a:cubicBezTo>
                  <a:cubicBezTo>
                    <a:pt x="6593" y="53"/>
                    <a:pt x="6606" y="51"/>
                    <a:pt x="6620" y="50"/>
                  </a:cubicBezTo>
                  <a:cubicBezTo>
                    <a:pt x="6633" y="50"/>
                    <a:pt x="6645" y="49"/>
                    <a:pt x="6657" y="49"/>
                  </a:cubicBezTo>
                  <a:cubicBezTo>
                    <a:pt x="6670" y="49"/>
                    <a:pt x="6683" y="48"/>
                    <a:pt x="6696" y="48"/>
                  </a:cubicBezTo>
                  <a:cubicBezTo>
                    <a:pt x="6708" y="46"/>
                    <a:pt x="6722" y="46"/>
                    <a:pt x="6733" y="46"/>
                  </a:cubicBezTo>
                  <a:cubicBezTo>
                    <a:pt x="6747" y="46"/>
                    <a:pt x="6760" y="46"/>
                    <a:pt x="6774" y="45"/>
                  </a:cubicBezTo>
                  <a:cubicBezTo>
                    <a:pt x="6787" y="44"/>
                    <a:pt x="6799" y="44"/>
                    <a:pt x="6811" y="44"/>
                  </a:cubicBezTo>
                  <a:cubicBezTo>
                    <a:pt x="6823" y="44"/>
                    <a:pt x="6835" y="46"/>
                    <a:pt x="6847" y="48"/>
                  </a:cubicBezTo>
                  <a:cubicBezTo>
                    <a:pt x="6861" y="49"/>
                    <a:pt x="6874" y="51"/>
                    <a:pt x="6888" y="51"/>
                  </a:cubicBezTo>
                  <a:lnTo>
                    <a:pt x="6964" y="54"/>
                  </a:lnTo>
                  <a:lnTo>
                    <a:pt x="7040" y="54"/>
                  </a:lnTo>
                  <a:cubicBezTo>
                    <a:pt x="7050" y="55"/>
                    <a:pt x="7063" y="59"/>
                    <a:pt x="7075" y="61"/>
                  </a:cubicBezTo>
                  <a:cubicBezTo>
                    <a:pt x="7088" y="64"/>
                    <a:pt x="7102" y="67"/>
                    <a:pt x="7117" y="67"/>
                  </a:cubicBezTo>
                  <a:cubicBezTo>
                    <a:pt x="7131" y="67"/>
                    <a:pt x="7146" y="64"/>
                    <a:pt x="7160" y="61"/>
                  </a:cubicBezTo>
                  <a:cubicBezTo>
                    <a:pt x="7170" y="59"/>
                    <a:pt x="7180" y="55"/>
                    <a:pt x="7189" y="55"/>
                  </a:cubicBezTo>
                  <a:cubicBezTo>
                    <a:pt x="7190" y="55"/>
                    <a:pt x="7192" y="55"/>
                    <a:pt x="7193" y="55"/>
                  </a:cubicBezTo>
                  <a:cubicBezTo>
                    <a:pt x="7205" y="56"/>
                    <a:pt x="7216" y="59"/>
                    <a:pt x="7229" y="61"/>
                  </a:cubicBezTo>
                  <a:cubicBezTo>
                    <a:pt x="7242" y="64"/>
                    <a:pt x="7256" y="66"/>
                    <a:pt x="7269" y="66"/>
                  </a:cubicBezTo>
                  <a:cubicBezTo>
                    <a:pt x="7281" y="66"/>
                    <a:pt x="7295" y="67"/>
                    <a:pt x="7306" y="69"/>
                  </a:cubicBezTo>
                  <a:cubicBezTo>
                    <a:pt x="7320" y="70"/>
                    <a:pt x="7332" y="71"/>
                    <a:pt x="7345" y="71"/>
                  </a:cubicBezTo>
                  <a:cubicBezTo>
                    <a:pt x="7359" y="71"/>
                    <a:pt x="7372" y="71"/>
                    <a:pt x="7386" y="70"/>
                  </a:cubicBezTo>
                  <a:cubicBezTo>
                    <a:pt x="7397" y="69"/>
                    <a:pt x="7409" y="69"/>
                    <a:pt x="7422" y="69"/>
                  </a:cubicBezTo>
                  <a:lnTo>
                    <a:pt x="7461" y="69"/>
                  </a:lnTo>
                  <a:cubicBezTo>
                    <a:pt x="7468" y="69"/>
                    <a:pt x="7477" y="68"/>
                    <a:pt x="7486" y="68"/>
                  </a:cubicBezTo>
                  <a:cubicBezTo>
                    <a:pt x="7490" y="68"/>
                    <a:pt x="7494" y="69"/>
                    <a:pt x="7498" y="69"/>
                  </a:cubicBezTo>
                  <a:cubicBezTo>
                    <a:pt x="7509" y="69"/>
                    <a:pt x="7521" y="72"/>
                    <a:pt x="7532" y="76"/>
                  </a:cubicBezTo>
                  <a:cubicBezTo>
                    <a:pt x="7546" y="80"/>
                    <a:pt x="7559" y="82"/>
                    <a:pt x="7574" y="83"/>
                  </a:cubicBezTo>
                  <a:cubicBezTo>
                    <a:pt x="7588" y="85"/>
                    <a:pt x="7600" y="85"/>
                    <a:pt x="7613" y="86"/>
                  </a:cubicBezTo>
                  <a:cubicBezTo>
                    <a:pt x="7626" y="87"/>
                    <a:pt x="7638" y="87"/>
                    <a:pt x="7650" y="89"/>
                  </a:cubicBezTo>
                  <a:cubicBezTo>
                    <a:pt x="7655" y="89"/>
                    <a:pt x="7659" y="89"/>
                    <a:pt x="7664" y="89"/>
                  </a:cubicBezTo>
                  <a:cubicBezTo>
                    <a:pt x="7673" y="89"/>
                    <a:pt x="7682" y="89"/>
                    <a:pt x="7691" y="89"/>
                  </a:cubicBezTo>
                  <a:cubicBezTo>
                    <a:pt x="7699" y="89"/>
                    <a:pt x="7708" y="88"/>
                    <a:pt x="7716" y="88"/>
                  </a:cubicBezTo>
                  <a:cubicBezTo>
                    <a:pt x="7720" y="88"/>
                    <a:pt x="7724" y="88"/>
                    <a:pt x="7728" y="89"/>
                  </a:cubicBezTo>
                  <a:cubicBezTo>
                    <a:pt x="7740" y="89"/>
                    <a:pt x="7754" y="91"/>
                    <a:pt x="7766" y="92"/>
                  </a:cubicBezTo>
                  <a:cubicBezTo>
                    <a:pt x="7778" y="93"/>
                    <a:pt x="7792" y="93"/>
                    <a:pt x="7803" y="94"/>
                  </a:cubicBezTo>
                  <a:cubicBezTo>
                    <a:pt x="7816" y="94"/>
                    <a:pt x="7829" y="96"/>
                    <a:pt x="7842" y="96"/>
                  </a:cubicBezTo>
                  <a:cubicBezTo>
                    <a:pt x="7854" y="96"/>
                    <a:pt x="7868" y="96"/>
                    <a:pt x="7879" y="97"/>
                  </a:cubicBezTo>
                  <a:cubicBezTo>
                    <a:pt x="7884" y="97"/>
                    <a:pt x="7889" y="98"/>
                    <a:pt x="7893" y="98"/>
                  </a:cubicBezTo>
                  <a:cubicBezTo>
                    <a:pt x="7902" y="98"/>
                    <a:pt x="7911" y="97"/>
                    <a:pt x="7920" y="97"/>
                  </a:cubicBezTo>
                  <a:cubicBezTo>
                    <a:pt x="7929" y="97"/>
                    <a:pt x="7937" y="97"/>
                    <a:pt x="7945" y="97"/>
                  </a:cubicBezTo>
                  <a:cubicBezTo>
                    <a:pt x="7949" y="97"/>
                    <a:pt x="7953" y="97"/>
                    <a:pt x="7958" y="97"/>
                  </a:cubicBezTo>
                  <a:cubicBezTo>
                    <a:pt x="7962" y="97"/>
                    <a:pt x="7966" y="98"/>
                    <a:pt x="7971" y="98"/>
                  </a:cubicBezTo>
                  <a:cubicBezTo>
                    <a:pt x="7980" y="98"/>
                    <a:pt x="7989" y="97"/>
                    <a:pt x="7997" y="97"/>
                  </a:cubicBezTo>
                  <a:lnTo>
                    <a:pt x="8034" y="97"/>
                  </a:lnTo>
                  <a:cubicBezTo>
                    <a:pt x="8046" y="98"/>
                    <a:pt x="8059" y="101"/>
                    <a:pt x="8071" y="102"/>
                  </a:cubicBezTo>
                  <a:cubicBezTo>
                    <a:pt x="8084" y="105"/>
                    <a:pt x="8097" y="107"/>
                    <a:pt x="8110" y="108"/>
                  </a:cubicBezTo>
                  <a:cubicBezTo>
                    <a:pt x="8124" y="108"/>
                    <a:pt x="8138" y="109"/>
                    <a:pt x="8151" y="110"/>
                  </a:cubicBezTo>
                  <a:cubicBezTo>
                    <a:pt x="8163" y="112"/>
                    <a:pt x="8174" y="112"/>
                    <a:pt x="8186" y="113"/>
                  </a:cubicBezTo>
                  <a:cubicBezTo>
                    <a:pt x="8199" y="113"/>
                    <a:pt x="8211" y="114"/>
                    <a:pt x="8223" y="114"/>
                  </a:cubicBezTo>
                  <a:cubicBezTo>
                    <a:pt x="8237" y="114"/>
                    <a:pt x="8249" y="114"/>
                    <a:pt x="8263" y="115"/>
                  </a:cubicBezTo>
                  <a:cubicBezTo>
                    <a:pt x="8276" y="117"/>
                    <a:pt x="8288" y="119"/>
                    <a:pt x="8301" y="120"/>
                  </a:cubicBezTo>
                  <a:cubicBezTo>
                    <a:pt x="8313" y="121"/>
                    <a:pt x="8327" y="123"/>
                    <a:pt x="8339" y="124"/>
                  </a:cubicBezTo>
                  <a:cubicBezTo>
                    <a:pt x="8351" y="124"/>
                    <a:pt x="8365" y="125"/>
                    <a:pt x="8376" y="125"/>
                  </a:cubicBezTo>
                  <a:cubicBezTo>
                    <a:pt x="8389" y="126"/>
                    <a:pt x="8402" y="126"/>
                    <a:pt x="8415" y="128"/>
                  </a:cubicBezTo>
                  <a:cubicBezTo>
                    <a:pt x="8429" y="129"/>
                    <a:pt x="8441" y="129"/>
                    <a:pt x="8454" y="130"/>
                  </a:cubicBezTo>
                  <a:cubicBezTo>
                    <a:pt x="8466" y="131"/>
                    <a:pt x="8479" y="131"/>
                    <a:pt x="8491" y="134"/>
                  </a:cubicBezTo>
                  <a:cubicBezTo>
                    <a:pt x="8502" y="134"/>
                    <a:pt x="8515" y="137"/>
                    <a:pt x="8526" y="140"/>
                  </a:cubicBezTo>
                  <a:cubicBezTo>
                    <a:pt x="8539" y="144"/>
                    <a:pt x="8553" y="146"/>
                    <a:pt x="8566" y="147"/>
                  </a:cubicBezTo>
                  <a:cubicBezTo>
                    <a:pt x="8579" y="147"/>
                    <a:pt x="8592" y="151"/>
                    <a:pt x="8603" y="152"/>
                  </a:cubicBezTo>
                  <a:cubicBezTo>
                    <a:pt x="8617" y="153"/>
                    <a:pt x="8629" y="155"/>
                    <a:pt x="8643" y="156"/>
                  </a:cubicBezTo>
                  <a:lnTo>
                    <a:pt x="8683" y="156"/>
                  </a:lnTo>
                  <a:cubicBezTo>
                    <a:pt x="8690" y="155"/>
                    <a:pt x="8696" y="155"/>
                    <a:pt x="8702" y="155"/>
                  </a:cubicBezTo>
                  <a:cubicBezTo>
                    <a:pt x="8708" y="155"/>
                    <a:pt x="8714" y="155"/>
                    <a:pt x="8720" y="156"/>
                  </a:cubicBezTo>
                  <a:lnTo>
                    <a:pt x="8761" y="156"/>
                  </a:lnTo>
                  <a:cubicBezTo>
                    <a:pt x="8767" y="155"/>
                    <a:pt x="8773" y="155"/>
                    <a:pt x="8779" y="155"/>
                  </a:cubicBezTo>
                  <a:cubicBezTo>
                    <a:pt x="8785" y="155"/>
                    <a:pt x="8790" y="155"/>
                    <a:pt x="8796" y="156"/>
                  </a:cubicBezTo>
                  <a:cubicBezTo>
                    <a:pt x="8809" y="157"/>
                    <a:pt x="8822" y="157"/>
                    <a:pt x="8836" y="157"/>
                  </a:cubicBezTo>
                  <a:cubicBezTo>
                    <a:pt x="8848" y="157"/>
                    <a:pt x="8861" y="157"/>
                    <a:pt x="8873" y="158"/>
                  </a:cubicBezTo>
                  <a:cubicBezTo>
                    <a:pt x="8885" y="160"/>
                    <a:pt x="8898" y="162"/>
                    <a:pt x="8911" y="164"/>
                  </a:cubicBezTo>
                  <a:cubicBezTo>
                    <a:pt x="8924" y="167"/>
                    <a:pt x="8936" y="168"/>
                    <a:pt x="8949" y="169"/>
                  </a:cubicBezTo>
                  <a:lnTo>
                    <a:pt x="8989" y="173"/>
                  </a:lnTo>
                  <a:lnTo>
                    <a:pt x="9026" y="177"/>
                  </a:lnTo>
                  <a:cubicBezTo>
                    <a:pt x="9037" y="179"/>
                    <a:pt x="9050" y="182"/>
                    <a:pt x="9062" y="184"/>
                  </a:cubicBezTo>
                  <a:cubicBezTo>
                    <a:pt x="9075" y="188"/>
                    <a:pt x="9089" y="190"/>
                    <a:pt x="9102" y="192"/>
                  </a:cubicBezTo>
                  <a:cubicBezTo>
                    <a:pt x="9117" y="193"/>
                    <a:pt x="9130" y="195"/>
                    <a:pt x="9143" y="196"/>
                  </a:cubicBezTo>
                  <a:lnTo>
                    <a:pt x="9179" y="200"/>
                  </a:lnTo>
                  <a:cubicBezTo>
                    <a:pt x="9190" y="201"/>
                    <a:pt x="9203" y="203"/>
                    <a:pt x="9217" y="204"/>
                  </a:cubicBezTo>
                  <a:lnTo>
                    <a:pt x="9254" y="208"/>
                  </a:lnTo>
                  <a:cubicBezTo>
                    <a:pt x="9256" y="209"/>
                    <a:pt x="9258" y="209"/>
                    <a:pt x="9260" y="209"/>
                  </a:cubicBezTo>
                  <a:cubicBezTo>
                    <a:pt x="9272" y="209"/>
                    <a:pt x="9285" y="206"/>
                    <a:pt x="9297" y="205"/>
                  </a:cubicBezTo>
                  <a:cubicBezTo>
                    <a:pt x="9305" y="204"/>
                    <a:pt x="9313" y="202"/>
                    <a:pt x="9321" y="202"/>
                  </a:cubicBezTo>
                  <a:cubicBezTo>
                    <a:pt x="9324" y="202"/>
                    <a:pt x="9328" y="203"/>
                    <a:pt x="9331" y="203"/>
                  </a:cubicBezTo>
                  <a:cubicBezTo>
                    <a:pt x="9343" y="203"/>
                    <a:pt x="9355" y="206"/>
                    <a:pt x="9367" y="210"/>
                  </a:cubicBezTo>
                  <a:cubicBezTo>
                    <a:pt x="9380" y="212"/>
                    <a:pt x="9394" y="216"/>
                    <a:pt x="9407" y="217"/>
                  </a:cubicBezTo>
                  <a:cubicBezTo>
                    <a:pt x="9420" y="219"/>
                    <a:pt x="9431" y="221"/>
                    <a:pt x="9443" y="225"/>
                  </a:cubicBezTo>
                  <a:cubicBezTo>
                    <a:pt x="9455" y="228"/>
                    <a:pt x="9469" y="231"/>
                    <a:pt x="9482" y="232"/>
                  </a:cubicBezTo>
                  <a:cubicBezTo>
                    <a:pt x="9486" y="232"/>
                    <a:pt x="9490" y="233"/>
                    <a:pt x="9494" y="233"/>
                  </a:cubicBezTo>
                  <a:cubicBezTo>
                    <a:pt x="9504" y="233"/>
                    <a:pt x="9514" y="232"/>
                    <a:pt x="9524" y="231"/>
                  </a:cubicBezTo>
                  <a:cubicBezTo>
                    <a:pt x="9532" y="230"/>
                    <a:pt x="9540" y="229"/>
                    <a:pt x="9548" y="229"/>
                  </a:cubicBezTo>
                  <a:cubicBezTo>
                    <a:pt x="9552" y="229"/>
                    <a:pt x="9556" y="229"/>
                    <a:pt x="9559" y="230"/>
                  </a:cubicBezTo>
                  <a:cubicBezTo>
                    <a:pt x="9572" y="231"/>
                    <a:pt x="9584" y="231"/>
                    <a:pt x="9597" y="232"/>
                  </a:cubicBezTo>
                  <a:cubicBezTo>
                    <a:pt x="9609" y="232"/>
                    <a:pt x="9623" y="233"/>
                    <a:pt x="9635" y="235"/>
                  </a:cubicBezTo>
                  <a:cubicBezTo>
                    <a:pt x="9646" y="236"/>
                    <a:pt x="9656" y="241"/>
                    <a:pt x="9668" y="244"/>
                  </a:cubicBezTo>
                  <a:cubicBezTo>
                    <a:pt x="9680" y="248"/>
                    <a:pt x="9694" y="253"/>
                    <a:pt x="9709" y="255"/>
                  </a:cubicBezTo>
                  <a:cubicBezTo>
                    <a:pt x="9721" y="257"/>
                    <a:pt x="9734" y="258"/>
                    <a:pt x="9746" y="260"/>
                  </a:cubicBezTo>
                  <a:cubicBezTo>
                    <a:pt x="9758" y="262"/>
                    <a:pt x="9771" y="264"/>
                    <a:pt x="9784" y="265"/>
                  </a:cubicBezTo>
                  <a:cubicBezTo>
                    <a:pt x="9797" y="267"/>
                    <a:pt x="9811" y="267"/>
                    <a:pt x="9823" y="267"/>
                  </a:cubicBezTo>
                  <a:cubicBezTo>
                    <a:pt x="9835" y="267"/>
                    <a:pt x="9848" y="267"/>
                    <a:pt x="9860" y="268"/>
                  </a:cubicBezTo>
                  <a:lnTo>
                    <a:pt x="9936" y="278"/>
                  </a:lnTo>
                  <a:cubicBezTo>
                    <a:pt x="9948" y="279"/>
                    <a:pt x="9962" y="280"/>
                    <a:pt x="9973" y="283"/>
                  </a:cubicBezTo>
                  <a:cubicBezTo>
                    <a:pt x="9985" y="285"/>
                    <a:pt x="9999" y="287"/>
                    <a:pt x="10011" y="289"/>
                  </a:cubicBezTo>
                  <a:lnTo>
                    <a:pt x="10087" y="297"/>
                  </a:lnTo>
                  <a:cubicBezTo>
                    <a:pt x="10096" y="299"/>
                    <a:pt x="10105" y="300"/>
                    <a:pt x="10113" y="300"/>
                  </a:cubicBezTo>
                  <a:cubicBezTo>
                    <a:pt x="10118" y="300"/>
                    <a:pt x="10124" y="300"/>
                    <a:pt x="10129" y="300"/>
                  </a:cubicBezTo>
                  <a:cubicBezTo>
                    <a:pt x="10143" y="300"/>
                    <a:pt x="10154" y="300"/>
                    <a:pt x="10165" y="301"/>
                  </a:cubicBezTo>
                  <a:cubicBezTo>
                    <a:pt x="10177" y="302"/>
                    <a:pt x="10188" y="306"/>
                    <a:pt x="10199" y="310"/>
                  </a:cubicBezTo>
                  <a:cubicBezTo>
                    <a:pt x="10213" y="313"/>
                    <a:pt x="10226" y="319"/>
                    <a:pt x="10240" y="321"/>
                  </a:cubicBezTo>
                  <a:cubicBezTo>
                    <a:pt x="10253" y="322"/>
                    <a:pt x="10266" y="323"/>
                    <a:pt x="10279" y="324"/>
                  </a:cubicBezTo>
                  <a:cubicBezTo>
                    <a:pt x="10291" y="326"/>
                    <a:pt x="10304" y="327"/>
                    <a:pt x="10316" y="328"/>
                  </a:cubicBezTo>
                  <a:lnTo>
                    <a:pt x="10348" y="333"/>
                  </a:lnTo>
                  <a:cubicBezTo>
                    <a:pt x="10362" y="334"/>
                    <a:pt x="10376" y="335"/>
                    <a:pt x="10391" y="338"/>
                  </a:cubicBezTo>
                  <a:cubicBezTo>
                    <a:pt x="10398" y="339"/>
                    <a:pt x="10405" y="339"/>
                    <a:pt x="10412" y="339"/>
                  </a:cubicBezTo>
                  <a:cubicBezTo>
                    <a:pt x="10419" y="339"/>
                    <a:pt x="10426" y="339"/>
                    <a:pt x="10433" y="339"/>
                  </a:cubicBezTo>
                  <a:cubicBezTo>
                    <a:pt x="10439" y="339"/>
                    <a:pt x="10445" y="338"/>
                    <a:pt x="10451" y="338"/>
                  </a:cubicBezTo>
                  <a:cubicBezTo>
                    <a:pt x="10456" y="338"/>
                    <a:pt x="10462" y="339"/>
                    <a:pt x="10467" y="339"/>
                  </a:cubicBezTo>
                  <a:cubicBezTo>
                    <a:pt x="10478" y="340"/>
                    <a:pt x="10489" y="345"/>
                    <a:pt x="10502" y="350"/>
                  </a:cubicBezTo>
                  <a:cubicBezTo>
                    <a:pt x="10513" y="354"/>
                    <a:pt x="10526" y="360"/>
                    <a:pt x="10541" y="362"/>
                  </a:cubicBezTo>
                  <a:cubicBezTo>
                    <a:pt x="10555" y="364"/>
                    <a:pt x="10567" y="365"/>
                    <a:pt x="10580" y="366"/>
                  </a:cubicBezTo>
                  <a:cubicBezTo>
                    <a:pt x="10593" y="367"/>
                    <a:pt x="10605" y="369"/>
                    <a:pt x="10617" y="370"/>
                  </a:cubicBezTo>
                  <a:cubicBezTo>
                    <a:pt x="10625" y="371"/>
                    <a:pt x="10632" y="372"/>
                    <a:pt x="10639" y="372"/>
                  </a:cubicBezTo>
                  <a:cubicBezTo>
                    <a:pt x="10646" y="372"/>
                    <a:pt x="10653" y="371"/>
                    <a:pt x="10659" y="371"/>
                  </a:cubicBezTo>
                  <a:cubicBezTo>
                    <a:pt x="10673" y="371"/>
                    <a:pt x="10685" y="371"/>
                    <a:pt x="10695" y="372"/>
                  </a:cubicBezTo>
                  <a:cubicBezTo>
                    <a:pt x="10697" y="373"/>
                    <a:pt x="10698" y="373"/>
                    <a:pt x="10699" y="373"/>
                  </a:cubicBezTo>
                  <a:cubicBezTo>
                    <a:pt x="10707" y="373"/>
                    <a:pt x="10713" y="366"/>
                    <a:pt x="10714" y="360"/>
                  </a:cubicBezTo>
                  <a:cubicBezTo>
                    <a:pt x="10716" y="350"/>
                    <a:pt x="10708" y="342"/>
                    <a:pt x="10701" y="340"/>
                  </a:cubicBezTo>
                  <a:cubicBezTo>
                    <a:pt x="10693" y="339"/>
                    <a:pt x="10686" y="339"/>
                    <a:pt x="10679" y="339"/>
                  </a:cubicBezTo>
                  <a:cubicBezTo>
                    <a:pt x="10673" y="339"/>
                    <a:pt x="10666" y="339"/>
                    <a:pt x="10659" y="339"/>
                  </a:cubicBezTo>
                  <a:cubicBezTo>
                    <a:pt x="10646" y="339"/>
                    <a:pt x="10635" y="339"/>
                    <a:pt x="10623" y="338"/>
                  </a:cubicBezTo>
                  <a:cubicBezTo>
                    <a:pt x="10611" y="337"/>
                    <a:pt x="10598" y="335"/>
                    <a:pt x="10584" y="334"/>
                  </a:cubicBezTo>
                  <a:cubicBezTo>
                    <a:pt x="10571" y="333"/>
                    <a:pt x="10558" y="332"/>
                    <a:pt x="10547" y="330"/>
                  </a:cubicBezTo>
                  <a:cubicBezTo>
                    <a:pt x="10537" y="328"/>
                    <a:pt x="10526" y="323"/>
                    <a:pt x="10514" y="319"/>
                  </a:cubicBezTo>
                  <a:cubicBezTo>
                    <a:pt x="10502" y="313"/>
                    <a:pt x="10488" y="308"/>
                    <a:pt x="10473" y="306"/>
                  </a:cubicBezTo>
                  <a:cubicBezTo>
                    <a:pt x="10467" y="305"/>
                    <a:pt x="10461" y="304"/>
                    <a:pt x="10455" y="304"/>
                  </a:cubicBezTo>
                  <a:cubicBezTo>
                    <a:pt x="10447" y="304"/>
                    <a:pt x="10439" y="305"/>
                    <a:pt x="10432" y="305"/>
                  </a:cubicBezTo>
                  <a:cubicBezTo>
                    <a:pt x="10425" y="305"/>
                    <a:pt x="10419" y="306"/>
                    <a:pt x="10413" y="306"/>
                  </a:cubicBezTo>
                  <a:cubicBezTo>
                    <a:pt x="10407" y="306"/>
                    <a:pt x="10401" y="305"/>
                    <a:pt x="10395" y="305"/>
                  </a:cubicBezTo>
                  <a:cubicBezTo>
                    <a:pt x="10380" y="303"/>
                    <a:pt x="10365" y="301"/>
                    <a:pt x="10352" y="300"/>
                  </a:cubicBezTo>
                  <a:lnTo>
                    <a:pt x="10319" y="295"/>
                  </a:lnTo>
                  <a:cubicBezTo>
                    <a:pt x="10306" y="294"/>
                    <a:pt x="10294" y="292"/>
                    <a:pt x="10280" y="291"/>
                  </a:cubicBezTo>
                  <a:cubicBezTo>
                    <a:pt x="10268" y="290"/>
                    <a:pt x="10255" y="289"/>
                    <a:pt x="10242" y="287"/>
                  </a:cubicBezTo>
                  <a:cubicBezTo>
                    <a:pt x="10232" y="286"/>
                    <a:pt x="10221" y="281"/>
                    <a:pt x="10209" y="278"/>
                  </a:cubicBezTo>
                  <a:cubicBezTo>
                    <a:pt x="10196" y="274"/>
                    <a:pt x="10182" y="268"/>
                    <a:pt x="10167" y="267"/>
                  </a:cubicBezTo>
                  <a:cubicBezTo>
                    <a:pt x="10160" y="265"/>
                    <a:pt x="10152" y="265"/>
                    <a:pt x="10143" y="265"/>
                  </a:cubicBezTo>
                  <a:cubicBezTo>
                    <a:pt x="10138" y="265"/>
                    <a:pt x="10133" y="265"/>
                    <a:pt x="10128" y="265"/>
                  </a:cubicBezTo>
                  <a:cubicBezTo>
                    <a:pt x="10116" y="265"/>
                    <a:pt x="10103" y="265"/>
                    <a:pt x="10091" y="264"/>
                  </a:cubicBezTo>
                  <a:lnTo>
                    <a:pt x="10015" y="255"/>
                  </a:lnTo>
                  <a:cubicBezTo>
                    <a:pt x="10003" y="253"/>
                    <a:pt x="9991" y="252"/>
                    <a:pt x="9979" y="249"/>
                  </a:cubicBezTo>
                  <a:cubicBezTo>
                    <a:pt x="9967" y="248"/>
                    <a:pt x="9953" y="246"/>
                    <a:pt x="9940" y="244"/>
                  </a:cubicBezTo>
                  <a:lnTo>
                    <a:pt x="9864" y="235"/>
                  </a:lnTo>
                  <a:cubicBezTo>
                    <a:pt x="9850" y="233"/>
                    <a:pt x="9837" y="233"/>
                    <a:pt x="9823" y="233"/>
                  </a:cubicBezTo>
                  <a:cubicBezTo>
                    <a:pt x="9812" y="233"/>
                    <a:pt x="9800" y="233"/>
                    <a:pt x="9787" y="232"/>
                  </a:cubicBezTo>
                  <a:cubicBezTo>
                    <a:pt x="9775" y="231"/>
                    <a:pt x="9764" y="228"/>
                    <a:pt x="9752" y="227"/>
                  </a:cubicBezTo>
                  <a:cubicBezTo>
                    <a:pt x="9739" y="226"/>
                    <a:pt x="9726" y="222"/>
                    <a:pt x="9712" y="221"/>
                  </a:cubicBezTo>
                  <a:cubicBezTo>
                    <a:pt x="9701" y="220"/>
                    <a:pt x="9691" y="216"/>
                    <a:pt x="9679" y="212"/>
                  </a:cubicBezTo>
                  <a:cubicBezTo>
                    <a:pt x="9666" y="208"/>
                    <a:pt x="9652" y="203"/>
                    <a:pt x="9637" y="201"/>
                  </a:cubicBezTo>
                  <a:cubicBezTo>
                    <a:pt x="9625" y="200"/>
                    <a:pt x="9612" y="200"/>
                    <a:pt x="9599" y="199"/>
                  </a:cubicBezTo>
                  <a:cubicBezTo>
                    <a:pt x="9587" y="199"/>
                    <a:pt x="9573" y="198"/>
                    <a:pt x="9561" y="196"/>
                  </a:cubicBezTo>
                  <a:cubicBezTo>
                    <a:pt x="9558" y="195"/>
                    <a:pt x="9554" y="195"/>
                    <a:pt x="9550" y="195"/>
                  </a:cubicBezTo>
                  <a:cubicBezTo>
                    <a:pt x="9540" y="195"/>
                    <a:pt x="9529" y="196"/>
                    <a:pt x="9519" y="198"/>
                  </a:cubicBezTo>
                  <a:cubicBezTo>
                    <a:pt x="9510" y="199"/>
                    <a:pt x="9502" y="199"/>
                    <a:pt x="9494" y="199"/>
                  </a:cubicBezTo>
                  <a:cubicBezTo>
                    <a:pt x="9490" y="199"/>
                    <a:pt x="9487" y="199"/>
                    <a:pt x="9484" y="199"/>
                  </a:cubicBezTo>
                  <a:cubicBezTo>
                    <a:pt x="9471" y="198"/>
                    <a:pt x="9459" y="195"/>
                    <a:pt x="9448" y="192"/>
                  </a:cubicBezTo>
                  <a:cubicBezTo>
                    <a:pt x="9434" y="188"/>
                    <a:pt x="9421" y="185"/>
                    <a:pt x="9407" y="184"/>
                  </a:cubicBezTo>
                  <a:cubicBezTo>
                    <a:pt x="9396" y="183"/>
                    <a:pt x="9384" y="180"/>
                    <a:pt x="9373" y="177"/>
                  </a:cubicBezTo>
                  <a:cubicBezTo>
                    <a:pt x="9359" y="174"/>
                    <a:pt x="9346" y="171"/>
                    <a:pt x="9332" y="169"/>
                  </a:cubicBezTo>
                  <a:cubicBezTo>
                    <a:pt x="9330" y="169"/>
                    <a:pt x="9328" y="169"/>
                    <a:pt x="9326" y="169"/>
                  </a:cubicBezTo>
                  <a:cubicBezTo>
                    <a:pt x="9314" y="169"/>
                    <a:pt x="9301" y="171"/>
                    <a:pt x="9289" y="172"/>
                  </a:cubicBezTo>
                  <a:cubicBezTo>
                    <a:pt x="9281" y="174"/>
                    <a:pt x="9272" y="175"/>
                    <a:pt x="9264" y="175"/>
                  </a:cubicBezTo>
                  <a:cubicBezTo>
                    <a:pt x="9261" y="175"/>
                    <a:pt x="9258" y="175"/>
                    <a:pt x="9255" y="174"/>
                  </a:cubicBezTo>
                  <a:lnTo>
                    <a:pt x="9218" y="171"/>
                  </a:lnTo>
                  <a:lnTo>
                    <a:pt x="9179" y="167"/>
                  </a:lnTo>
                  <a:lnTo>
                    <a:pt x="9143" y="162"/>
                  </a:lnTo>
                  <a:cubicBezTo>
                    <a:pt x="9130" y="161"/>
                    <a:pt x="9115" y="160"/>
                    <a:pt x="9102" y="158"/>
                  </a:cubicBezTo>
                  <a:cubicBezTo>
                    <a:pt x="9091" y="157"/>
                    <a:pt x="9079" y="155"/>
                    <a:pt x="9067" y="152"/>
                  </a:cubicBezTo>
                  <a:cubicBezTo>
                    <a:pt x="9053" y="147"/>
                    <a:pt x="9041" y="145"/>
                    <a:pt x="9027" y="144"/>
                  </a:cubicBezTo>
                  <a:lnTo>
                    <a:pt x="8991" y="140"/>
                  </a:lnTo>
                  <a:lnTo>
                    <a:pt x="8951" y="136"/>
                  </a:lnTo>
                  <a:cubicBezTo>
                    <a:pt x="8939" y="135"/>
                    <a:pt x="8927" y="131"/>
                    <a:pt x="8914" y="130"/>
                  </a:cubicBezTo>
                  <a:cubicBezTo>
                    <a:pt x="8902" y="128"/>
                    <a:pt x="8889" y="126"/>
                    <a:pt x="8876" y="125"/>
                  </a:cubicBezTo>
                  <a:cubicBezTo>
                    <a:pt x="8863" y="124"/>
                    <a:pt x="8849" y="124"/>
                    <a:pt x="8836" y="124"/>
                  </a:cubicBezTo>
                  <a:cubicBezTo>
                    <a:pt x="8822" y="124"/>
                    <a:pt x="8810" y="124"/>
                    <a:pt x="8798" y="123"/>
                  </a:cubicBezTo>
                  <a:cubicBezTo>
                    <a:pt x="8794" y="122"/>
                    <a:pt x="8789" y="122"/>
                    <a:pt x="8785" y="122"/>
                  </a:cubicBezTo>
                  <a:cubicBezTo>
                    <a:pt x="8776" y="122"/>
                    <a:pt x="8767" y="123"/>
                    <a:pt x="8758" y="123"/>
                  </a:cubicBezTo>
                  <a:cubicBezTo>
                    <a:pt x="8752" y="123"/>
                    <a:pt x="8746" y="124"/>
                    <a:pt x="8740" y="124"/>
                  </a:cubicBezTo>
                  <a:cubicBezTo>
                    <a:pt x="8734" y="124"/>
                    <a:pt x="8728" y="123"/>
                    <a:pt x="8721" y="123"/>
                  </a:cubicBezTo>
                  <a:cubicBezTo>
                    <a:pt x="8708" y="121"/>
                    <a:pt x="8695" y="121"/>
                    <a:pt x="8682" y="121"/>
                  </a:cubicBezTo>
                  <a:cubicBezTo>
                    <a:pt x="8676" y="122"/>
                    <a:pt x="8670" y="122"/>
                    <a:pt x="8663" y="122"/>
                  </a:cubicBezTo>
                  <a:cubicBezTo>
                    <a:pt x="8657" y="122"/>
                    <a:pt x="8651" y="122"/>
                    <a:pt x="8645" y="121"/>
                  </a:cubicBezTo>
                  <a:cubicBezTo>
                    <a:pt x="8633" y="121"/>
                    <a:pt x="8622" y="119"/>
                    <a:pt x="8609" y="117"/>
                  </a:cubicBezTo>
                  <a:cubicBezTo>
                    <a:pt x="8596" y="114"/>
                    <a:pt x="8582" y="113"/>
                    <a:pt x="8569" y="112"/>
                  </a:cubicBezTo>
                  <a:cubicBezTo>
                    <a:pt x="8558" y="112"/>
                    <a:pt x="8547" y="108"/>
                    <a:pt x="8534" y="105"/>
                  </a:cubicBezTo>
                  <a:cubicBezTo>
                    <a:pt x="8522" y="101"/>
                    <a:pt x="8509" y="98"/>
                    <a:pt x="8494" y="97"/>
                  </a:cubicBezTo>
                  <a:cubicBezTo>
                    <a:pt x="8480" y="96"/>
                    <a:pt x="8469" y="96"/>
                    <a:pt x="8456" y="94"/>
                  </a:cubicBezTo>
                  <a:cubicBezTo>
                    <a:pt x="8443" y="93"/>
                    <a:pt x="8430" y="93"/>
                    <a:pt x="8418" y="92"/>
                  </a:cubicBezTo>
                  <a:cubicBezTo>
                    <a:pt x="8405" y="91"/>
                    <a:pt x="8392" y="89"/>
                    <a:pt x="8379" y="89"/>
                  </a:cubicBezTo>
                  <a:cubicBezTo>
                    <a:pt x="8366" y="89"/>
                    <a:pt x="8354" y="89"/>
                    <a:pt x="8341" y="87"/>
                  </a:cubicBezTo>
                  <a:lnTo>
                    <a:pt x="8306" y="83"/>
                  </a:lnTo>
                  <a:lnTo>
                    <a:pt x="8265" y="80"/>
                  </a:lnTo>
                  <a:cubicBezTo>
                    <a:pt x="8253" y="78"/>
                    <a:pt x="8239" y="77"/>
                    <a:pt x="8226" y="77"/>
                  </a:cubicBezTo>
                  <a:cubicBezTo>
                    <a:pt x="8213" y="77"/>
                    <a:pt x="8201" y="77"/>
                    <a:pt x="8189" y="76"/>
                  </a:cubicBezTo>
                  <a:cubicBezTo>
                    <a:pt x="8177" y="75"/>
                    <a:pt x="8166" y="75"/>
                    <a:pt x="8154" y="72"/>
                  </a:cubicBezTo>
                  <a:cubicBezTo>
                    <a:pt x="8141" y="71"/>
                    <a:pt x="8126" y="71"/>
                    <a:pt x="8113" y="70"/>
                  </a:cubicBezTo>
                  <a:cubicBezTo>
                    <a:pt x="8100" y="69"/>
                    <a:pt x="8088" y="66"/>
                    <a:pt x="8076" y="65"/>
                  </a:cubicBezTo>
                  <a:cubicBezTo>
                    <a:pt x="8063" y="62"/>
                    <a:pt x="8050" y="61"/>
                    <a:pt x="8036" y="60"/>
                  </a:cubicBezTo>
                  <a:cubicBezTo>
                    <a:pt x="8032" y="59"/>
                    <a:pt x="8027" y="59"/>
                    <a:pt x="8023" y="59"/>
                  </a:cubicBezTo>
                  <a:cubicBezTo>
                    <a:pt x="8014" y="59"/>
                    <a:pt x="8005" y="60"/>
                    <a:pt x="7996" y="60"/>
                  </a:cubicBezTo>
                  <a:cubicBezTo>
                    <a:pt x="7988" y="60"/>
                    <a:pt x="7980" y="60"/>
                    <a:pt x="7972" y="60"/>
                  </a:cubicBezTo>
                  <a:cubicBezTo>
                    <a:pt x="7968" y="60"/>
                    <a:pt x="7964" y="60"/>
                    <a:pt x="7960" y="60"/>
                  </a:cubicBezTo>
                  <a:cubicBezTo>
                    <a:pt x="7955" y="59"/>
                    <a:pt x="7951" y="59"/>
                    <a:pt x="7947" y="59"/>
                  </a:cubicBezTo>
                  <a:cubicBezTo>
                    <a:pt x="7938" y="59"/>
                    <a:pt x="7929" y="60"/>
                    <a:pt x="7920" y="60"/>
                  </a:cubicBezTo>
                  <a:cubicBezTo>
                    <a:pt x="7912" y="60"/>
                    <a:pt x="7903" y="60"/>
                    <a:pt x="7896" y="60"/>
                  </a:cubicBezTo>
                  <a:cubicBezTo>
                    <a:pt x="7892" y="60"/>
                    <a:pt x="7888" y="60"/>
                    <a:pt x="7884" y="60"/>
                  </a:cubicBezTo>
                  <a:cubicBezTo>
                    <a:pt x="7870" y="60"/>
                    <a:pt x="7858" y="59"/>
                    <a:pt x="7845" y="59"/>
                  </a:cubicBezTo>
                  <a:cubicBezTo>
                    <a:pt x="7832" y="59"/>
                    <a:pt x="7819" y="59"/>
                    <a:pt x="7808" y="56"/>
                  </a:cubicBezTo>
                  <a:cubicBezTo>
                    <a:pt x="7795" y="56"/>
                    <a:pt x="7783" y="55"/>
                    <a:pt x="7771" y="54"/>
                  </a:cubicBezTo>
                  <a:cubicBezTo>
                    <a:pt x="7757" y="54"/>
                    <a:pt x="7744" y="53"/>
                    <a:pt x="7731" y="51"/>
                  </a:cubicBezTo>
                  <a:cubicBezTo>
                    <a:pt x="7726" y="51"/>
                    <a:pt x="7722" y="51"/>
                    <a:pt x="7717" y="51"/>
                  </a:cubicBezTo>
                  <a:cubicBezTo>
                    <a:pt x="7708" y="51"/>
                    <a:pt x="7699" y="51"/>
                    <a:pt x="7691" y="51"/>
                  </a:cubicBezTo>
                  <a:cubicBezTo>
                    <a:pt x="7683" y="51"/>
                    <a:pt x="7675" y="52"/>
                    <a:pt x="7667" y="52"/>
                  </a:cubicBezTo>
                  <a:cubicBezTo>
                    <a:pt x="7662" y="52"/>
                    <a:pt x="7658" y="52"/>
                    <a:pt x="7654" y="51"/>
                  </a:cubicBezTo>
                  <a:cubicBezTo>
                    <a:pt x="7643" y="50"/>
                    <a:pt x="7631" y="50"/>
                    <a:pt x="7618" y="49"/>
                  </a:cubicBezTo>
                  <a:cubicBezTo>
                    <a:pt x="7605" y="48"/>
                    <a:pt x="7591" y="48"/>
                    <a:pt x="7578" y="46"/>
                  </a:cubicBezTo>
                  <a:cubicBezTo>
                    <a:pt x="7568" y="46"/>
                    <a:pt x="7556" y="42"/>
                    <a:pt x="7543" y="39"/>
                  </a:cubicBezTo>
                  <a:cubicBezTo>
                    <a:pt x="7530" y="35"/>
                    <a:pt x="7516" y="33"/>
                    <a:pt x="7502" y="32"/>
                  </a:cubicBezTo>
                  <a:lnTo>
                    <a:pt x="7462" y="32"/>
                  </a:lnTo>
                  <a:cubicBezTo>
                    <a:pt x="7454" y="32"/>
                    <a:pt x="7446" y="32"/>
                    <a:pt x="7438" y="32"/>
                  </a:cubicBezTo>
                  <a:cubicBezTo>
                    <a:pt x="7434" y="32"/>
                    <a:pt x="7430" y="32"/>
                    <a:pt x="7425" y="32"/>
                  </a:cubicBezTo>
                  <a:cubicBezTo>
                    <a:pt x="7412" y="32"/>
                    <a:pt x="7398" y="32"/>
                    <a:pt x="7386" y="33"/>
                  </a:cubicBezTo>
                  <a:cubicBezTo>
                    <a:pt x="7374" y="34"/>
                    <a:pt x="7361" y="34"/>
                    <a:pt x="7349" y="34"/>
                  </a:cubicBezTo>
                  <a:cubicBezTo>
                    <a:pt x="7337" y="34"/>
                    <a:pt x="7326" y="33"/>
                    <a:pt x="7313" y="32"/>
                  </a:cubicBezTo>
                  <a:cubicBezTo>
                    <a:pt x="7300" y="30"/>
                    <a:pt x="7286" y="29"/>
                    <a:pt x="7273" y="29"/>
                  </a:cubicBezTo>
                  <a:cubicBezTo>
                    <a:pt x="7261" y="29"/>
                    <a:pt x="7249" y="27"/>
                    <a:pt x="7237" y="24"/>
                  </a:cubicBezTo>
                  <a:cubicBezTo>
                    <a:pt x="7225" y="22"/>
                    <a:pt x="7210" y="19"/>
                    <a:pt x="7197" y="19"/>
                  </a:cubicBezTo>
                  <a:cubicBezTo>
                    <a:pt x="7181" y="21"/>
                    <a:pt x="7167" y="23"/>
                    <a:pt x="7154" y="26"/>
                  </a:cubicBezTo>
                  <a:cubicBezTo>
                    <a:pt x="7143" y="28"/>
                    <a:pt x="7131" y="32"/>
                    <a:pt x="7122" y="32"/>
                  </a:cubicBezTo>
                  <a:cubicBezTo>
                    <a:pt x="7121" y="32"/>
                    <a:pt x="7120" y="32"/>
                    <a:pt x="7119" y="32"/>
                  </a:cubicBezTo>
                  <a:cubicBezTo>
                    <a:pt x="7108" y="30"/>
                    <a:pt x="7096" y="27"/>
                    <a:pt x="7085" y="24"/>
                  </a:cubicBezTo>
                  <a:cubicBezTo>
                    <a:pt x="7071" y="22"/>
                    <a:pt x="7058" y="18"/>
                    <a:pt x="7043" y="18"/>
                  </a:cubicBezTo>
                  <a:lnTo>
                    <a:pt x="6965" y="18"/>
                  </a:lnTo>
                  <a:lnTo>
                    <a:pt x="6889" y="16"/>
                  </a:lnTo>
                  <a:cubicBezTo>
                    <a:pt x="6877" y="16"/>
                    <a:pt x="6865" y="12"/>
                    <a:pt x="6852" y="11"/>
                  </a:cubicBezTo>
                  <a:cubicBezTo>
                    <a:pt x="6839" y="10"/>
                    <a:pt x="6825" y="7"/>
                    <a:pt x="6813" y="7"/>
                  </a:cubicBezTo>
                  <a:cubicBezTo>
                    <a:pt x="6799" y="7"/>
                    <a:pt x="6786" y="7"/>
                    <a:pt x="6772" y="8"/>
                  </a:cubicBezTo>
                  <a:cubicBezTo>
                    <a:pt x="6760" y="10"/>
                    <a:pt x="6748" y="10"/>
                    <a:pt x="6737" y="10"/>
                  </a:cubicBezTo>
                  <a:cubicBezTo>
                    <a:pt x="6723" y="10"/>
                    <a:pt x="6710" y="11"/>
                    <a:pt x="6696" y="11"/>
                  </a:cubicBezTo>
                  <a:cubicBezTo>
                    <a:pt x="6684" y="12"/>
                    <a:pt x="6672" y="12"/>
                    <a:pt x="6659" y="12"/>
                  </a:cubicBezTo>
                  <a:cubicBezTo>
                    <a:pt x="6647" y="12"/>
                    <a:pt x="6633" y="14"/>
                    <a:pt x="6620" y="16"/>
                  </a:cubicBezTo>
                  <a:cubicBezTo>
                    <a:pt x="6608" y="16"/>
                    <a:pt x="6595" y="17"/>
                    <a:pt x="6583" y="17"/>
                  </a:cubicBezTo>
                  <a:cubicBezTo>
                    <a:pt x="6573" y="17"/>
                    <a:pt x="6561" y="14"/>
                    <a:pt x="6549" y="11"/>
                  </a:cubicBezTo>
                  <a:cubicBezTo>
                    <a:pt x="6535" y="8"/>
                    <a:pt x="6522" y="6"/>
                    <a:pt x="6507" y="6"/>
                  </a:cubicBezTo>
                  <a:lnTo>
                    <a:pt x="6431" y="6"/>
                  </a:lnTo>
                  <a:cubicBezTo>
                    <a:pt x="6417" y="6"/>
                    <a:pt x="6404" y="7"/>
                    <a:pt x="6391" y="8"/>
                  </a:cubicBezTo>
                  <a:cubicBezTo>
                    <a:pt x="6379" y="10"/>
                    <a:pt x="6367" y="11"/>
                    <a:pt x="6354" y="11"/>
                  </a:cubicBezTo>
                  <a:cubicBezTo>
                    <a:pt x="6342" y="10"/>
                    <a:pt x="6331" y="10"/>
                    <a:pt x="6319" y="10"/>
                  </a:cubicBezTo>
                  <a:cubicBezTo>
                    <a:pt x="6305" y="8"/>
                    <a:pt x="6292" y="8"/>
                    <a:pt x="6278" y="8"/>
                  </a:cubicBezTo>
                  <a:cubicBezTo>
                    <a:pt x="6265" y="8"/>
                    <a:pt x="6251" y="10"/>
                    <a:pt x="6238" y="11"/>
                  </a:cubicBezTo>
                  <a:cubicBezTo>
                    <a:pt x="6226" y="12"/>
                    <a:pt x="6214" y="14"/>
                    <a:pt x="6202" y="14"/>
                  </a:cubicBezTo>
                  <a:lnTo>
                    <a:pt x="6169" y="14"/>
                  </a:lnTo>
                  <a:cubicBezTo>
                    <a:pt x="6142" y="14"/>
                    <a:pt x="6115" y="14"/>
                    <a:pt x="6088" y="12"/>
                  </a:cubicBezTo>
                  <a:cubicBezTo>
                    <a:pt x="6063" y="11"/>
                    <a:pt x="6037" y="11"/>
                    <a:pt x="6011" y="8"/>
                  </a:cubicBezTo>
                  <a:cubicBezTo>
                    <a:pt x="5999" y="7"/>
                    <a:pt x="5985" y="6"/>
                    <a:pt x="5972" y="6"/>
                  </a:cubicBezTo>
                  <a:cubicBezTo>
                    <a:pt x="5969" y="6"/>
                    <a:pt x="5966" y="6"/>
                    <a:pt x="5964" y="6"/>
                  </a:cubicBezTo>
                  <a:cubicBezTo>
                    <a:pt x="5953" y="6"/>
                    <a:pt x="5944" y="5"/>
                    <a:pt x="5934" y="5"/>
                  </a:cubicBezTo>
                  <a:cubicBezTo>
                    <a:pt x="5920" y="3"/>
                    <a:pt x="5907" y="3"/>
                    <a:pt x="5894" y="3"/>
                  </a:cubicBezTo>
                  <a:cubicBezTo>
                    <a:pt x="5882" y="3"/>
                    <a:pt x="5870" y="2"/>
                    <a:pt x="5858" y="2"/>
                  </a:cubicBezTo>
                  <a:cubicBezTo>
                    <a:pt x="5844" y="1"/>
                    <a:pt x="5831" y="1"/>
                    <a:pt x="5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43"/>
          <p:cNvGrpSpPr/>
          <p:nvPr/>
        </p:nvGrpSpPr>
        <p:grpSpPr>
          <a:xfrm>
            <a:off x="4547806" y="3818970"/>
            <a:ext cx="403076" cy="570741"/>
            <a:chOff x="8926525" y="3191513"/>
            <a:chExt cx="267150" cy="378250"/>
          </a:xfrm>
        </p:grpSpPr>
        <p:sp>
          <p:nvSpPr>
            <p:cNvPr id="244" name="Google Shape;244;p43"/>
            <p:cNvSpPr/>
            <p:nvPr/>
          </p:nvSpPr>
          <p:spPr>
            <a:xfrm>
              <a:off x="8926525" y="3235963"/>
              <a:ext cx="266225" cy="120150"/>
            </a:xfrm>
            <a:custGeom>
              <a:rect b="b" l="l" r="r" t="t"/>
              <a:pathLst>
                <a:path extrusionOk="0" h="4806" w="10649">
                  <a:moveTo>
                    <a:pt x="10605" y="1"/>
                  </a:moveTo>
                  <a:cubicBezTo>
                    <a:pt x="10592" y="1"/>
                    <a:pt x="10578" y="14"/>
                    <a:pt x="10552" y="14"/>
                  </a:cubicBezTo>
                  <a:cubicBezTo>
                    <a:pt x="10515" y="14"/>
                    <a:pt x="10515" y="6"/>
                    <a:pt x="10476" y="6"/>
                  </a:cubicBezTo>
                  <a:lnTo>
                    <a:pt x="10324" y="6"/>
                  </a:lnTo>
                  <a:cubicBezTo>
                    <a:pt x="10287" y="6"/>
                    <a:pt x="10287" y="5"/>
                    <a:pt x="10247" y="5"/>
                  </a:cubicBezTo>
                  <a:cubicBezTo>
                    <a:pt x="10208" y="5"/>
                    <a:pt x="10210" y="20"/>
                    <a:pt x="10171" y="20"/>
                  </a:cubicBezTo>
                  <a:cubicBezTo>
                    <a:pt x="10133" y="20"/>
                    <a:pt x="10133" y="8"/>
                    <a:pt x="10095" y="8"/>
                  </a:cubicBezTo>
                  <a:cubicBezTo>
                    <a:pt x="10057" y="8"/>
                    <a:pt x="10057" y="19"/>
                    <a:pt x="10019" y="19"/>
                  </a:cubicBezTo>
                  <a:cubicBezTo>
                    <a:pt x="9981" y="19"/>
                    <a:pt x="9981" y="12"/>
                    <a:pt x="9942" y="12"/>
                  </a:cubicBezTo>
                  <a:cubicBezTo>
                    <a:pt x="9904" y="12"/>
                    <a:pt x="9904" y="17"/>
                    <a:pt x="9866" y="17"/>
                  </a:cubicBezTo>
                  <a:cubicBezTo>
                    <a:pt x="9828" y="17"/>
                    <a:pt x="9828" y="6"/>
                    <a:pt x="9790" y="6"/>
                  </a:cubicBezTo>
                  <a:cubicBezTo>
                    <a:pt x="9752" y="6"/>
                    <a:pt x="9752" y="9"/>
                    <a:pt x="9714" y="9"/>
                  </a:cubicBezTo>
                  <a:cubicBezTo>
                    <a:pt x="9676" y="9"/>
                    <a:pt x="9676" y="8"/>
                    <a:pt x="9636" y="8"/>
                  </a:cubicBezTo>
                  <a:cubicBezTo>
                    <a:pt x="9599" y="8"/>
                    <a:pt x="9599" y="5"/>
                    <a:pt x="9560" y="5"/>
                  </a:cubicBezTo>
                  <a:cubicBezTo>
                    <a:pt x="9523" y="5"/>
                    <a:pt x="9523" y="20"/>
                    <a:pt x="9484" y="20"/>
                  </a:cubicBezTo>
                  <a:cubicBezTo>
                    <a:pt x="9447" y="20"/>
                    <a:pt x="9447" y="9"/>
                    <a:pt x="9408" y="9"/>
                  </a:cubicBezTo>
                  <a:cubicBezTo>
                    <a:pt x="9371" y="9"/>
                    <a:pt x="9371" y="21"/>
                    <a:pt x="9331" y="21"/>
                  </a:cubicBezTo>
                  <a:cubicBezTo>
                    <a:pt x="9294" y="21"/>
                    <a:pt x="9294" y="9"/>
                    <a:pt x="9255" y="9"/>
                  </a:cubicBezTo>
                  <a:cubicBezTo>
                    <a:pt x="9217" y="9"/>
                    <a:pt x="9217" y="12"/>
                    <a:pt x="9179" y="12"/>
                  </a:cubicBezTo>
                  <a:cubicBezTo>
                    <a:pt x="9141" y="12"/>
                    <a:pt x="9141" y="6"/>
                    <a:pt x="9103" y="6"/>
                  </a:cubicBezTo>
                  <a:cubicBezTo>
                    <a:pt x="9063" y="6"/>
                    <a:pt x="9063" y="11"/>
                    <a:pt x="9026" y="11"/>
                  </a:cubicBezTo>
                  <a:cubicBezTo>
                    <a:pt x="8987" y="11"/>
                    <a:pt x="8987" y="15"/>
                    <a:pt x="8950" y="15"/>
                  </a:cubicBezTo>
                  <a:cubicBezTo>
                    <a:pt x="8911" y="15"/>
                    <a:pt x="8911" y="12"/>
                    <a:pt x="8874" y="12"/>
                  </a:cubicBezTo>
                  <a:cubicBezTo>
                    <a:pt x="8835" y="12"/>
                    <a:pt x="8835" y="11"/>
                    <a:pt x="8798" y="11"/>
                  </a:cubicBezTo>
                  <a:cubicBezTo>
                    <a:pt x="8758" y="11"/>
                    <a:pt x="8758" y="9"/>
                    <a:pt x="8721" y="9"/>
                  </a:cubicBezTo>
                  <a:cubicBezTo>
                    <a:pt x="8682" y="9"/>
                    <a:pt x="8682" y="14"/>
                    <a:pt x="8645" y="14"/>
                  </a:cubicBezTo>
                  <a:cubicBezTo>
                    <a:pt x="8606" y="14"/>
                    <a:pt x="8606" y="16"/>
                    <a:pt x="8569" y="16"/>
                  </a:cubicBezTo>
                  <a:cubicBezTo>
                    <a:pt x="8530" y="16"/>
                    <a:pt x="8530" y="14"/>
                    <a:pt x="8492" y="14"/>
                  </a:cubicBezTo>
                  <a:cubicBezTo>
                    <a:pt x="8453" y="14"/>
                    <a:pt x="8453" y="19"/>
                    <a:pt x="8415" y="19"/>
                  </a:cubicBezTo>
                  <a:cubicBezTo>
                    <a:pt x="8377" y="19"/>
                    <a:pt x="8377" y="8"/>
                    <a:pt x="8339" y="8"/>
                  </a:cubicBezTo>
                  <a:cubicBezTo>
                    <a:pt x="8301" y="8"/>
                    <a:pt x="8301" y="6"/>
                    <a:pt x="8263" y="6"/>
                  </a:cubicBezTo>
                  <a:cubicBezTo>
                    <a:pt x="8226" y="6"/>
                    <a:pt x="8226" y="14"/>
                    <a:pt x="8187" y="14"/>
                  </a:cubicBezTo>
                  <a:cubicBezTo>
                    <a:pt x="8150" y="14"/>
                    <a:pt x="8150" y="19"/>
                    <a:pt x="8110" y="19"/>
                  </a:cubicBezTo>
                  <a:cubicBezTo>
                    <a:pt x="8073" y="19"/>
                    <a:pt x="8073" y="15"/>
                    <a:pt x="8034" y="15"/>
                  </a:cubicBezTo>
                  <a:cubicBezTo>
                    <a:pt x="7997" y="15"/>
                    <a:pt x="7997" y="19"/>
                    <a:pt x="7958" y="19"/>
                  </a:cubicBezTo>
                  <a:cubicBezTo>
                    <a:pt x="7919" y="19"/>
                    <a:pt x="7921" y="9"/>
                    <a:pt x="7882" y="9"/>
                  </a:cubicBezTo>
                  <a:cubicBezTo>
                    <a:pt x="7844" y="9"/>
                    <a:pt x="7844" y="19"/>
                    <a:pt x="7805" y="19"/>
                  </a:cubicBezTo>
                  <a:cubicBezTo>
                    <a:pt x="7766" y="19"/>
                    <a:pt x="7767" y="14"/>
                    <a:pt x="7729" y="14"/>
                  </a:cubicBezTo>
                  <a:cubicBezTo>
                    <a:pt x="7690" y="14"/>
                    <a:pt x="7691" y="20"/>
                    <a:pt x="7653" y="20"/>
                  </a:cubicBezTo>
                  <a:cubicBezTo>
                    <a:pt x="7615" y="20"/>
                    <a:pt x="7615" y="12"/>
                    <a:pt x="7577" y="12"/>
                  </a:cubicBezTo>
                  <a:cubicBezTo>
                    <a:pt x="7539" y="12"/>
                    <a:pt x="7539" y="15"/>
                    <a:pt x="7500" y="15"/>
                  </a:cubicBezTo>
                  <a:cubicBezTo>
                    <a:pt x="7462" y="15"/>
                    <a:pt x="7462" y="14"/>
                    <a:pt x="7424" y="14"/>
                  </a:cubicBezTo>
                  <a:cubicBezTo>
                    <a:pt x="7386" y="14"/>
                    <a:pt x="7386" y="21"/>
                    <a:pt x="7347" y="21"/>
                  </a:cubicBezTo>
                  <a:cubicBezTo>
                    <a:pt x="7309" y="21"/>
                    <a:pt x="7309" y="20"/>
                    <a:pt x="7271" y="20"/>
                  </a:cubicBezTo>
                  <a:cubicBezTo>
                    <a:pt x="7232" y="20"/>
                    <a:pt x="7232" y="15"/>
                    <a:pt x="7194" y="15"/>
                  </a:cubicBezTo>
                  <a:cubicBezTo>
                    <a:pt x="7156" y="15"/>
                    <a:pt x="7156" y="8"/>
                    <a:pt x="7118" y="8"/>
                  </a:cubicBezTo>
                  <a:cubicBezTo>
                    <a:pt x="7080" y="8"/>
                    <a:pt x="7080" y="16"/>
                    <a:pt x="7042" y="16"/>
                  </a:cubicBezTo>
                  <a:cubicBezTo>
                    <a:pt x="7004" y="16"/>
                    <a:pt x="7004" y="19"/>
                    <a:pt x="6966" y="19"/>
                  </a:cubicBezTo>
                  <a:cubicBezTo>
                    <a:pt x="6927" y="19"/>
                    <a:pt x="6927" y="15"/>
                    <a:pt x="6889" y="15"/>
                  </a:cubicBezTo>
                  <a:cubicBezTo>
                    <a:pt x="6850" y="15"/>
                    <a:pt x="6850" y="8"/>
                    <a:pt x="6813" y="8"/>
                  </a:cubicBezTo>
                  <a:cubicBezTo>
                    <a:pt x="6774" y="8"/>
                    <a:pt x="6774" y="16"/>
                    <a:pt x="6737" y="16"/>
                  </a:cubicBezTo>
                  <a:cubicBezTo>
                    <a:pt x="6698" y="16"/>
                    <a:pt x="6698" y="9"/>
                    <a:pt x="6661" y="9"/>
                  </a:cubicBezTo>
                  <a:cubicBezTo>
                    <a:pt x="6621" y="9"/>
                    <a:pt x="6621" y="20"/>
                    <a:pt x="6584" y="20"/>
                  </a:cubicBezTo>
                  <a:cubicBezTo>
                    <a:pt x="6545" y="20"/>
                    <a:pt x="6545" y="19"/>
                    <a:pt x="6508" y="19"/>
                  </a:cubicBezTo>
                  <a:cubicBezTo>
                    <a:pt x="6469" y="19"/>
                    <a:pt x="6469" y="11"/>
                    <a:pt x="6432" y="11"/>
                  </a:cubicBezTo>
                  <a:cubicBezTo>
                    <a:pt x="6393" y="11"/>
                    <a:pt x="6393" y="9"/>
                    <a:pt x="6356" y="9"/>
                  </a:cubicBezTo>
                  <a:cubicBezTo>
                    <a:pt x="6316" y="9"/>
                    <a:pt x="6316" y="8"/>
                    <a:pt x="6278" y="8"/>
                  </a:cubicBezTo>
                  <a:cubicBezTo>
                    <a:pt x="6240" y="8"/>
                    <a:pt x="6240" y="11"/>
                    <a:pt x="6202" y="11"/>
                  </a:cubicBezTo>
                  <a:cubicBezTo>
                    <a:pt x="6164" y="11"/>
                    <a:pt x="6164" y="20"/>
                    <a:pt x="6126" y="20"/>
                  </a:cubicBezTo>
                  <a:cubicBezTo>
                    <a:pt x="6089" y="20"/>
                    <a:pt x="6088" y="17"/>
                    <a:pt x="6050" y="17"/>
                  </a:cubicBezTo>
                  <a:lnTo>
                    <a:pt x="5973" y="17"/>
                  </a:lnTo>
                  <a:cubicBezTo>
                    <a:pt x="5935" y="17"/>
                    <a:pt x="5935" y="8"/>
                    <a:pt x="5897" y="8"/>
                  </a:cubicBezTo>
                  <a:cubicBezTo>
                    <a:pt x="5860" y="8"/>
                    <a:pt x="5859" y="14"/>
                    <a:pt x="5821" y="14"/>
                  </a:cubicBezTo>
                  <a:cubicBezTo>
                    <a:pt x="5783" y="14"/>
                    <a:pt x="5783" y="8"/>
                    <a:pt x="5745" y="8"/>
                  </a:cubicBezTo>
                  <a:cubicBezTo>
                    <a:pt x="5705" y="8"/>
                    <a:pt x="5705" y="16"/>
                    <a:pt x="5668" y="16"/>
                  </a:cubicBezTo>
                  <a:cubicBezTo>
                    <a:pt x="5629" y="16"/>
                    <a:pt x="5629" y="15"/>
                    <a:pt x="5592" y="15"/>
                  </a:cubicBezTo>
                  <a:cubicBezTo>
                    <a:pt x="5553" y="15"/>
                    <a:pt x="5553" y="11"/>
                    <a:pt x="5516" y="11"/>
                  </a:cubicBezTo>
                  <a:cubicBezTo>
                    <a:pt x="5477" y="11"/>
                    <a:pt x="5477" y="21"/>
                    <a:pt x="5440" y="21"/>
                  </a:cubicBezTo>
                  <a:cubicBezTo>
                    <a:pt x="5400" y="21"/>
                    <a:pt x="5400" y="9"/>
                    <a:pt x="5363" y="9"/>
                  </a:cubicBezTo>
                  <a:cubicBezTo>
                    <a:pt x="5324" y="9"/>
                    <a:pt x="5324" y="20"/>
                    <a:pt x="5287" y="20"/>
                  </a:cubicBezTo>
                  <a:cubicBezTo>
                    <a:pt x="5248" y="20"/>
                    <a:pt x="5248" y="8"/>
                    <a:pt x="5211" y="8"/>
                  </a:cubicBezTo>
                  <a:cubicBezTo>
                    <a:pt x="5172" y="8"/>
                    <a:pt x="5172" y="20"/>
                    <a:pt x="5135" y="20"/>
                  </a:cubicBezTo>
                  <a:cubicBezTo>
                    <a:pt x="5095" y="20"/>
                    <a:pt x="5095" y="6"/>
                    <a:pt x="5057" y="6"/>
                  </a:cubicBezTo>
                  <a:cubicBezTo>
                    <a:pt x="5019" y="6"/>
                    <a:pt x="5019" y="20"/>
                    <a:pt x="4981" y="20"/>
                  </a:cubicBezTo>
                  <a:cubicBezTo>
                    <a:pt x="4944" y="20"/>
                    <a:pt x="4943" y="21"/>
                    <a:pt x="4905" y="21"/>
                  </a:cubicBezTo>
                  <a:cubicBezTo>
                    <a:pt x="4868" y="21"/>
                    <a:pt x="4867" y="11"/>
                    <a:pt x="4829" y="11"/>
                  </a:cubicBezTo>
                  <a:cubicBezTo>
                    <a:pt x="4790" y="11"/>
                    <a:pt x="4790" y="9"/>
                    <a:pt x="4752" y="9"/>
                  </a:cubicBezTo>
                  <a:cubicBezTo>
                    <a:pt x="4714" y="9"/>
                    <a:pt x="4714" y="16"/>
                    <a:pt x="4676" y="16"/>
                  </a:cubicBezTo>
                  <a:cubicBezTo>
                    <a:pt x="4638" y="16"/>
                    <a:pt x="4638" y="11"/>
                    <a:pt x="4600" y="11"/>
                  </a:cubicBezTo>
                  <a:cubicBezTo>
                    <a:pt x="4561" y="11"/>
                    <a:pt x="4561" y="9"/>
                    <a:pt x="4524" y="9"/>
                  </a:cubicBezTo>
                  <a:cubicBezTo>
                    <a:pt x="4484" y="9"/>
                    <a:pt x="4484" y="11"/>
                    <a:pt x="4447" y="11"/>
                  </a:cubicBezTo>
                  <a:cubicBezTo>
                    <a:pt x="4408" y="11"/>
                    <a:pt x="4408" y="16"/>
                    <a:pt x="4371" y="16"/>
                  </a:cubicBezTo>
                  <a:cubicBezTo>
                    <a:pt x="4332" y="16"/>
                    <a:pt x="4332" y="11"/>
                    <a:pt x="4295" y="11"/>
                  </a:cubicBezTo>
                  <a:cubicBezTo>
                    <a:pt x="4256" y="11"/>
                    <a:pt x="4256" y="16"/>
                    <a:pt x="4219" y="16"/>
                  </a:cubicBezTo>
                  <a:cubicBezTo>
                    <a:pt x="4179" y="16"/>
                    <a:pt x="4179" y="6"/>
                    <a:pt x="4142" y="6"/>
                  </a:cubicBezTo>
                  <a:cubicBezTo>
                    <a:pt x="4103" y="6"/>
                    <a:pt x="4103" y="14"/>
                    <a:pt x="4066" y="14"/>
                  </a:cubicBezTo>
                  <a:cubicBezTo>
                    <a:pt x="4027" y="14"/>
                    <a:pt x="4027" y="16"/>
                    <a:pt x="3989" y="16"/>
                  </a:cubicBezTo>
                  <a:cubicBezTo>
                    <a:pt x="3951" y="16"/>
                    <a:pt x="3951" y="6"/>
                    <a:pt x="3913" y="6"/>
                  </a:cubicBezTo>
                  <a:cubicBezTo>
                    <a:pt x="3876" y="6"/>
                    <a:pt x="3874" y="12"/>
                    <a:pt x="3836" y="12"/>
                  </a:cubicBezTo>
                  <a:cubicBezTo>
                    <a:pt x="3798" y="12"/>
                    <a:pt x="3798" y="16"/>
                    <a:pt x="3760" y="16"/>
                  </a:cubicBezTo>
                  <a:cubicBezTo>
                    <a:pt x="3722" y="16"/>
                    <a:pt x="3722" y="19"/>
                    <a:pt x="3684" y="19"/>
                  </a:cubicBezTo>
                  <a:cubicBezTo>
                    <a:pt x="3646" y="19"/>
                    <a:pt x="3646" y="15"/>
                    <a:pt x="3608" y="15"/>
                  </a:cubicBezTo>
                  <a:cubicBezTo>
                    <a:pt x="3569" y="15"/>
                    <a:pt x="3569" y="16"/>
                    <a:pt x="3531" y="16"/>
                  </a:cubicBezTo>
                  <a:cubicBezTo>
                    <a:pt x="3492" y="16"/>
                    <a:pt x="3492" y="12"/>
                    <a:pt x="3455" y="12"/>
                  </a:cubicBezTo>
                  <a:cubicBezTo>
                    <a:pt x="3416" y="12"/>
                    <a:pt x="3416" y="5"/>
                    <a:pt x="3379" y="5"/>
                  </a:cubicBezTo>
                  <a:cubicBezTo>
                    <a:pt x="3340" y="5"/>
                    <a:pt x="3340" y="16"/>
                    <a:pt x="3303" y="16"/>
                  </a:cubicBezTo>
                  <a:cubicBezTo>
                    <a:pt x="3263" y="16"/>
                    <a:pt x="3263" y="11"/>
                    <a:pt x="3226" y="11"/>
                  </a:cubicBezTo>
                  <a:cubicBezTo>
                    <a:pt x="3187" y="11"/>
                    <a:pt x="3187" y="6"/>
                    <a:pt x="3150" y="6"/>
                  </a:cubicBezTo>
                  <a:cubicBezTo>
                    <a:pt x="3111" y="6"/>
                    <a:pt x="3111" y="12"/>
                    <a:pt x="3074" y="12"/>
                  </a:cubicBezTo>
                  <a:cubicBezTo>
                    <a:pt x="3035" y="12"/>
                    <a:pt x="3035" y="4"/>
                    <a:pt x="2998" y="4"/>
                  </a:cubicBezTo>
                  <a:cubicBezTo>
                    <a:pt x="2958" y="4"/>
                    <a:pt x="2958" y="17"/>
                    <a:pt x="2920" y="17"/>
                  </a:cubicBezTo>
                  <a:cubicBezTo>
                    <a:pt x="2882" y="17"/>
                    <a:pt x="2882" y="14"/>
                    <a:pt x="2844" y="14"/>
                  </a:cubicBezTo>
                  <a:cubicBezTo>
                    <a:pt x="2806" y="14"/>
                    <a:pt x="2806" y="6"/>
                    <a:pt x="2768" y="6"/>
                  </a:cubicBezTo>
                  <a:cubicBezTo>
                    <a:pt x="2730" y="6"/>
                    <a:pt x="2730" y="3"/>
                    <a:pt x="2692" y="3"/>
                  </a:cubicBezTo>
                  <a:cubicBezTo>
                    <a:pt x="2653" y="3"/>
                    <a:pt x="2653" y="8"/>
                    <a:pt x="2615" y="8"/>
                  </a:cubicBezTo>
                  <a:cubicBezTo>
                    <a:pt x="2577" y="8"/>
                    <a:pt x="2577" y="6"/>
                    <a:pt x="2539" y="6"/>
                  </a:cubicBezTo>
                  <a:cubicBezTo>
                    <a:pt x="2501" y="6"/>
                    <a:pt x="2501" y="8"/>
                    <a:pt x="2463" y="8"/>
                  </a:cubicBezTo>
                  <a:cubicBezTo>
                    <a:pt x="2425" y="8"/>
                    <a:pt x="2425" y="17"/>
                    <a:pt x="2387" y="17"/>
                  </a:cubicBezTo>
                  <a:cubicBezTo>
                    <a:pt x="2347" y="17"/>
                    <a:pt x="2347" y="19"/>
                    <a:pt x="2310" y="19"/>
                  </a:cubicBezTo>
                  <a:cubicBezTo>
                    <a:pt x="2271" y="19"/>
                    <a:pt x="2271" y="6"/>
                    <a:pt x="2234" y="6"/>
                  </a:cubicBezTo>
                  <a:cubicBezTo>
                    <a:pt x="2195" y="6"/>
                    <a:pt x="2195" y="5"/>
                    <a:pt x="2158" y="5"/>
                  </a:cubicBezTo>
                  <a:cubicBezTo>
                    <a:pt x="2119" y="5"/>
                    <a:pt x="2119" y="16"/>
                    <a:pt x="2082" y="16"/>
                  </a:cubicBezTo>
                  <a:cubicBezTo>
                    <a:pt x="2043" y="16"/>
                    <a:pt x="2043" y="17"/>
                    <a:pt x="2005" y="17"/>
                  </a:cubicBezTo>
                  <a:cubicBezTo>
                    <a:pt x="1966" y="17"/>
                    <a:pt x="1966" y="16"/>
                    <a:pt x="1929" y="16"/>
                  </a:cubicBezTo>
                  <a:cubicBezTo>
                    <a:pt x="1890" y="16"/>
                    <a:pt x="1890" y="12"/>
                    <a:pt x="1853" y="12"/>
                  </a:cubicBezTo>
                  <a:cubicBezTo>
                    <a:pt x="1814" y="12"/>
                    <a:pt x="1814" y="14"/>
                    <a:pt x="1777" y="14"/>
                  </a:cubicBezTo>
                  <a:cubicBezTo>
                    <a:pt x="1738" y="14"/>
                    <a:pt x="1738" y="11"/>
                    <a:pt x="1700" y="11"/>
                  </a:cubicBezTo>
                  <a:cubicBezTo>
                    <a:pt x="1661" y="11"/>
                    <a:pt x="1661" y="6"/>
                    <a:pt x="1623" y="6"/>
                  </a:cubicBezTo>
                  <a:lnTo>
                    <a:pt x="1547" y="6"/>
                  </a:lnTo>
                  <a:cubicBezTo>
                    <a:pt x="1509" y="6"/>
                    <a:pt x="1509" y="11"/>
                    <a:pt x="1471" y="11"/>
                  </a:cubicBezTo>
                  <a:cubicBezTo>
                    <a:pt x="1433" y="11"/>
                    <a:pt x="1433" y="20"/>
                    <a:pt x="1395" y="20"/>
                  </a:cubicBezTo>
                  <a:cubicBezTo>
                    <a:pt x="1356" y="20"/>
                    <a:pt x="1356" y="14"/>
                    <a:pt x="1318" y="14"/>
                  </a:cubicBezTo>
                  <a:cubicBezTo>
                    <a:pt x="1280" y="14"/>
                    <a:pt x="1280" y="11"/>
                    <a:pt x="1242" y="11"/>
                  </a:cubicBezTo>
                  <a:cubicBezTo>
                    <a:pt x="1203" y="11"/>
                    <a:pt x="1203" y="9"/>
                    <a:pt x="1166" y="9"/>
                  </a:cubicBezTo>
                  <a:cubicBezTo>
                    <a:pt x="1127" y="9"/>
                    <a:pt x="1127" y="11"/>
                    <a:pt x="1090" y="11"/>
                  </a:cubicBezTo>
                  <a:cubicBezTo>
                    <a:pt x="1050" y="11"/>
                    <a:pt x="1050" y="15"/>
                    <a:pt x="1013" y="15"/>
                  </a:cubicBezTo>
                  <a:cubicBezTo>
                    <a:pt x="974" y="15"/>
                    <a:pt x="974" y="20"/>
                    <a:pt x="937" y="20"/>
                  </a:cubicBezTo>
                  <a:cubicBezTo>
                    <a:pt x="898" y="20"/>
                    <a:pt x="898" y="6"/>
                    <a:pt x="861" y="6"/>
                  </a:cubicBezTo>
                  <a:cubicBezTo>
                    <a:pt x="822" y="6"/>
                    <a:pt x="822" y="19"/>
                    <a:pt x="785" y="19"/>
                  </a:cubicBezTo>
                  <a:cubicBezTo>
                    <a:pt x="745" y="19"/>
                    <a:pt x="745" y="12"/>
                    <a:pt x="708" y="12"/>
                  </a:cubicBezTo>
                  <a:cubicBezTo>
                    <a:pt x="670" y="12"/>
                    <a:pt x="669" y="14"/>
                    <a:pt x="632" y="14"/>
                  </a:cubicBezTo>
                  <a:cubicBezTo>
                    <a:pt x="593" y="14"/>
                    <a:pt x="593" y="4"/>
                    <a:pt x="555" y="4"/>
                  </a:cubicBezTo>
                  <a:cubicBezTo>
                    <a:pt x="517" y="4"/>
                    <a:pt x="517" y="9"/>
                    <a:pt x="479" y="9"/>
                  </a:cubicBezTo>
                  <a:cubicBezTo>
                    <a:pt x="440" y="9"/>
                    <a:pt x="440" y="4"/>
                    <a:pt x="402" y="4"/>
                  </a:cubicBezTo>
                  <a:cubicBezTo>
                    <a:pt x="364" y="4"/>
                    <a:pt x="364" y="17"/>
                    <a:pt x="325" y="17"/>
                  </a:cubicBezTo>
                  <a:cubicBezTo>
                    <a:pt x="287" y="17"/>
                    <a:pt x="287" y="15"/>
                    <a:pt x="249" y="15"/>
                  </a:cubicBezTo>
                  <a:cubicBezTo>
                    <a:pt x="209" y="15"/>
                    <a:pt x="209" y="12"/>
                    <a:pt x="171" y="12"/>
                  </a:cubicBezTo>
                  <a:cubicBezTo>
                    <a:pt x="143" y="12"/>
                    <a:pt x="135" y="17"/>
                    <a:pt x="118" y="17"/>
                  </a:cubicBezTo>
                  <a:cubicBezTo>
                    <a:pt x="112" y="17"/>
                    <a:pt x="104" y="16"/>
                    <a:pt x="94" y="14"/>
                  </a:cubicBezTo>
                  <a:cubicBezTo>
                    <a:pt x="73" y="11"/>
                    <a:pt x="60" y="2"/>
                    <a:pt x="48" y="2"/>
                  </a:cubicBezTo>
                  <a:cubicBezTo>
                    <a:pt x="40" y="2"/>
                    <a:pt x="33" y="6"/>
                    <a:pt x="24" y="18"/>
                  </a:cubicBezTo>
                  <a:cubicBezTo>
                    <a:pt x="1" y="48"/>
                    <a:pt x="30" y="53"/>
                    <a:pt x="40" y="91"/>
                  </a:cubicBezTo>
                  <a:cubicBezTo>
                    <a:pt x="51" y="128"/>
                    <a:pt x="54" y="127"/>
                    <a:pt x="65" y="164"/>
                  </a:cubicBezTo>
                  <a:cubicBezTo>
                    <a:pt x="76" y="200"/>
                    <a:pt x="67" y="202"/>
                    <a:pt x="77" y="240"/>
                  </a:cubicBezTo>
                  <a:cubicBezTo>
                    <a:pt x="87" y="277"/>
                    <a:pt x="95" y="275"/>
                    <a:pt x="106" y="310"/>
                  </a:cubicBezTo>
                  <a:cubicBezTo>
                    <a:pt x="116" y="347"/>
                    <a:pt x="110" y="350"/>
                    <a:pt x="121" y="385"/>
                  </a:cubicBezTo>
                  <a:cubicBezTo>
                    <a:pt x="131" y="422"/>
                    <a:pt x="135" y="422"/>
                    <a:pt x="145" y="458"/>
                  </a:cubicBezTo>
                  <a:cubicBezTo>
                    <a:pt x="156" y="495"/>
                    <a:pt x="166" y="491"/>
                    <a:pt x="175" y="529"/>
                  </a:cubicBezTo>
                  <a:cubicBezTo>
                    <a:pt x="186" y="565"/>
                    <a:pt x="171" y="570"/>
                    <a:pt x="182" y="607"/>
                  </a:cubicBezTo>
                  <a:cubicBezTo>
                    <a:pt x="192" y="642"/>
                    <a:pt x="202" y="640"/>
                    <a:pt x="213" y="678"/>
                  </a:cubicBezTo>
                  <a:cubicBezTo>
                    <a:pt x="223" y="714"/>
                    <a:pt x="220" y="715"/>
                    <a:pt x="231" y="751"/>
                  </a:cubicBezTo>
                  <a:cubicBezTo>
                    <a:pt x="242" y="787"/>
                    <a:pt x="241" y="788"/>
                    <a:pt x="251" y="825"/>
                  </a:cubicBezTo>
                  <a:cubicBezTo>
                    <a:pt x="262" y="861"/>
                    <a:pt x="261" y="862"/>
                    <a:pt x="269" y="898"/>
                  </a:cubicBezTo>
                  <a:cubicBezTo>
                    <a:pt x="280" y="935"/>
                    <a:pt x="290" y="932"/>
                    <a:pt x="299" y="969"/>
                  </a:cubicBezTo>
                  <a:cubicBezTo>
                    <a:pt x="310" y="1006"/>
                    <a:pt x="306" y="1007"/>
                    <a:pt x="317" y="1044"/>
                  </a:cubicBezTo>
                  <a:cubicBezTo>
                    <a:pt x="327" y="1081"/>
                    <a:pt x="325" y="1082"/>
                    <a:pt x="336" y="1118"/>
                  </a:cubicBezTo>
                  <a:cubicBezTo>
                    <a:pt x="347" y="1154"/>
                    <a:pt x="348" y="1154"/>
                    <a:pt x="358" y="1190"/>
                  </a:cubicBezTo>
                  <a:cubicBezTo>
                    <a:pt x="369" y="1226"/>
                    <a:pt x="363" y="1229"/>
                    <a:pt x="373" y="1265"/>
                  </a:cubicBezTo>
                  <a:cubicBezTo>
                    <a:pt x="384" y="1301"/>
                    <a:pt x="393" y="1299"/>
                    <a:pt x="403" y="1337"/>
                  </a:cubicBezTo>
                  <a:cubicBezTo>
                    <a:pt x="414" y="1372"/>
                    <a:pt x="408" y="1375"/>
                    <a:pt x="418" y="1412"/>
                  </a:cubicBezTo>
                  <a:cubicBezTo>
                    <a:pt x="429" y="1447"/>
                    <a:pt x="434" y="1446"/>
                    <a:pt x="445" y="1483"/>
                  </a:cubicBezTo>
                  <a:cubicBezTo>
                    <a:pt x="456" y="1520"/>
                    <a:pt x="447" y="1522"/>
                    <a:pt x="457" y="1559"/>
                  </a:cubicBezTo>
                  <a:cubicBezTo>
                    <a:pt x="468" y="1596"/>
                    <a:pt x="472" y="1596"/>
                    <a:pt x="483" y="1632"/>
                  </a:cubicBezTo>
                  <a:cubicBezTo>
                    <a:pt x="493" y="1669"/>
                    <a:pt x="499" y="1666"/>
                    <a:pt x="509" y="1704"/>
                  </a:cubicBezTo>
                  <a:cubicBezTo>
                    <a:pt x="520" y="1740"/>
                    <a:pt x="513" y="1744"/>
                    <a:pt x="523" y="1779"/>
                  </a:cubicBezTo>
                  <a:cubicBezTo>
                    <a:pt x="534" y="1815"/>
                    <a:pt x="529" y="1816"/>
                    <a:pt x="539" y="1854"/>
                  </a:cubicBezTo>
                  <a:cubicBezTo>
                    <a:pt x="550" y="1890"/>
                    <a:pt x="552" y="1890"/>
                    <a:pt x="562" y="1927"/>
                  </a:cubicBezTo>
                  <a:cubicBezTo>
                    <a:pt x="573" y="1963"/>
                    <a:pt x="584" y="1960"/>
                    <a:pt x="594" y="1996"/>
                  </a:cubicBezTo>
                  <a:cubicBezTo>
                    <a:pt x="605" y="2033"/>
                    <a:pt x="602" y="2034"/>
                    <a:pt x="612" y="2070"/>
                  </a:cubicBezTo>
                  <a:cubicBezTo>
                    <a:pt x="623" y="2107"/>
                    <a:pt x="621" y="2108"/>
                    <a:pt x="632" y="2143"/>
                  </a:cubicBezTo>
                  <a:cubicBezTo>
                    <a:pt x="642" y="2180"/>
                    <a:pt x="632" y="2184"/>
                    <a:pt x="642" y="2220"/>
                  </a:cubicBezTo>
                  <a:cubicBezTo>
                    <a:pt x="653" y="2257"/>
                    <a:pt x="666" y="2252"/>
                    <a:pt x="676" y="2290"/>
                  </a:cubicBezTo>
                  <a:cubicBezTo>
                    <a:pt x="687" y="2326"/>
                    <a:pt x="675" y="2330"/>
                    <a:pt x="686" y="2366"/>
                  </a:cubicBezTo>
                  <a:cubicBezTo>
                    <a:pt x="697" y="2402"/>
                    <a:pt x="700" y="2402"/>
                    <a:pt x="711" y="2439"/>
                  </a:cubicBezTo>
                  <a:cubicBezTo>
                    <a:pt x="721" y="2474"/>
                    <a:pt x="725" y="2473"/>
                    <a:pt x="735" y="2511"/>
                  </a:cubicBezTo>
                  <a:cubicBezTo>
                    <a:pt x="746" y="2547"/>
                    <a:pt x="749" y="2547"/>
                    <a:pt x="760" y="2583"/>
                  </a:cubicBezTo>
                  <a:cubicBezTo>
                    <a:pt x="771" y="2620"/>
                    <a:pt x="766" y="2620"/>
                    <a:pt x="777" y="2658"/>
                  </a:cubicBezTo>
                  <a:cubicBezTo>
                    <a:pt x="788" y="2694"/>
                    <a:pt x="791" y="2694"/>
                    <a:pt x="800" y="2730"/>
                  </a:cubicBezTo>
                  <a:cubicBezTo>
                    <a:pt x="810" y="2767"/>
                    <a:pt x="803" y="2769"/>
                    <a:pt x="813" y="2806"/>
                  </a:cubicBezTo>
                  <a:cubicBezTo>
                    <a:pt x="823" y="2843"/>
                    <a:pt x="820" y="2844"/>
                    <a:pt x="831" y="2880"/>
                  </a:cubicBezTo>
                  <a:cubicBezTo>
                    <a:pt x="841" y="2916"/>
                    <a:pt x="848" y="2915"/>
                    <a:pt x="859" y="2951"/>
                  </a:cubicBezTo>
                  <a:cubicBezTo>
                    <a:pt x="869" y="2987"/>
                    <a:pt x="869" y="2987"/>
                    <a:pt x="880" y="3025"/>
                  </a:cubicBezTo>
                  <a:cubicBezTo>
                    <a:pt x="891" y="3061"/>
                    <a:pt x="890" y="3062"/>
                    <a:pt x="900" y="3099"/>
                  </a:cubicBezTo>
                  <a:cubicBezTo>
                    <a:pt x="911" y="3136"/>
                    <a:pt x="911" y="3136"/>
                    <a:pt x="922" y="3172"/>
                  </a:cubicBezTo>
                  <a:cubicBezTo>
                    <a:pt x="932" y="3208"/>
                    <a:pt x="938" y="3207"/>
                    <a:pt x="949" y="3244"/>
                  </a:cubicBezTo>
                  <a:cubicBezTo>
                    <a:pt x="959" y="3281"/>
                    <a:pt x="954" y="3283"/>
                    <a:pt x="964" y="3319"/>
                  </a:cubicBezTo>
                  <a:cubicBezTo>
                    <a:pt x="974" y="3356"/>
                    <a:pt x="973" y="3357"/>
                    <a:pt x="984" y="3393"/>
                  </a:cubicBezTo>
                  <a:cubicBezTo>
                    <a:pt x="995" y="3431"/>
                    <a:pt x="991" y="3431"/>
                    <a:pt x="1002" y="3468"/>
                  </a:cubicBezTo>
                  <a:cubicBezTo>
                    <a:pt x="1013" y="3506"/>
                    <a:pt x="1014" y="3505"/>
                    <a:pt x="1025" y="3542"/>
                  </a:cubicBezTo>
                  <a:cubicBezTo>
                    <a:pt x="1035" y="3577"/>
                    <a:pt x="1040" y="3577"/>
                    <a:pt x="1050" y="3614"/>
                  </a:cubicBezTo>
                  <a:cubicBezTo>
                    <a:pt x="1061" y="3651"/>
                    <a:pt x="1059" y="3651"/>
                    <a:pt x="1070" y="3689"/>
                  </a:cubicBezTo>
                  <a:cubicBezTo>
                    <a:pt x="1080" y="3726"/>
                    <a:pt x="1084" y="3725"/>
                    <a:pt x="1094" y="3762"/>
                  </a:cubicBezTo>
                  <a:cubicBezTo>
                    <a:pt x="1105" y="3798"/>
                    <a:pt x="1103" y="3798"/>
                    <a:pt x="1114" y="3837"/>
                  </a:cubicBezTo>
                  <a:cubicBezTo>
                    <a:pt x="1124" y="3872"/>
                    <a:pt x="1118" y="3875"/>
                    <a:pt x="1126" y="3912"/>
                  </a:cubicBezTo>
                  <a:cubicBezTo>
                    <a:pt x="1137" y="3947"/>
                    <a:pt x="1139" y="3947"/>
                    <a:pt x="1150" y="3984"/>
                  </a:cubicBezTo>
                  <a:cubicBezTo>
                    <a:pt x="1161" y="4022"/>
                    <a:pt x="1161" y="4022"/>
                    <a:pt x="1169" y="4058"/>
                  </a:cubicBezTo>
                  <a:cubicBezTo>
                    <a:pt x="1180" y="4095"/>
                    <a:pt x="1179" y="4096"/>
                    <a:pt x="1190" y="4132"/>
                  </a:cubicBezTo>
                  <a:cubicBezTo>
                    <a:pt x="1200" y="4169"/>
                    <a:pt x="1212" y="4165"/>
                    <a:pt x="1223" y="4202"/>
                  </a:cubicBezTo>
                  <a:cubicBezTo>
                    <a:pt x="1233" y="4239"/>
                    <a:pt x="1225" y="4241"/>
                    <a:pt x="1236" y="4278"/>
                  </a:cubicBezTo>
                  <a:cubicBezTo>
                    <a:pt x="1246" y="4315"/>
                    <a:pt x="1253" y="4313"/>
                    <a:pt x="1262" y="4351"/>
                  </a:cubicBezTo>
                  <a:cubicBezTo>
                    <a:pt x="1273" y="4388"/>
                    <a:pt x="1268" y="4389"/>
                    <a:pt x="1278" y="4426"/>
                  </a:cubicBezTo>
                  <a:cubicBezTo>
                    <a:pt x="1289" y="4463"/>
                    <a:pt x="1284" y="4464"/>
                    <a:pt x="1295" y="4501"/>
                  </a:cubicBezTo>
                  <a:cubicBezTo>
                    <a:pt x="1305" y="4538"/>
                    <a:pt x="1307" y="4536"/>
                    <a:pt x="1317" y="4574"/>
                  </a:cubicBezTo>
                  <a:cubicBezTo>
                    <a:pt x="1328" y="4611"/>
                    <a:pt x="1329" y="4610"/>
                    <a:pt x="1340" y="4647"/>
                  </a:cubicBezTo>
                  <a:cubicBezTo>
                    <a:pt x="1350" y="4685"/>
                    <a:pt x="1350" y="4685"/>
                    <a:pt x="1361" y="4721"/>
                  </a:cubicBezTo>
                  <a:cubicBezTo>
                    <a:pt x="1372" y="4759"/>
                    <a:pt x="1357" y="4766"/>
                    <a:pt x="1388" y="4790"/>
                  </a:cubicBezTo>
                  <a:cubicBezTo>
                    <a:pt x="1401" y="4800"/>
                    <a:pt x="1409" y="4802"/>
                    <a:pt x="1418" y="4802"/>
                  </a:cubicBezTo>
                  <a:cubicBezTo>
                    <a:pt x="1429" y="4802"/>
                    <a:pt x="1439" y="4797"/>
                    <a:pt x="1461" y="4797"/>
                  </a:cubicBezTo>
                  <a:cubicBezTo>
                    <a:pt x="1499" y="4797"/>
                    <a:pt x="1499" y="4791"/>
                    <a:pt x="1537" y="4791"/>
                  </a:cubicBezTo>
                  <a:cubicBezTo>
                    <a:pt x="1575" y="4791"/>
                    <a:pt x="1575" y="4801"/>
                    <a:pt x="1613" y="4801"/>
                  </a:cubicBezTo>
                  <a:cubicBezTo>
                    <a:pt x="1650" y="4801"/>
                    <a:pt x="1651" y="4798"/>
                    <a:pt x="1689" y="4798"/>
                  </a:cubicBezTo>
                  <a:cubicBezTo>
                    <a:pt x="1728" y="4798"/>
                    <a:pt x="1728" y="4791"/>
                    <a:pt x="1766" y="4791"/>
                  </a:cubicBezTo>
                  <a:cubicBezTo>
                    <a:pt x="1804" y="4791"/>
                    <a:pt x="1804" y="4793"/>
                    <a:pt x="1842" y="4793"/>
                  </a:cubicBezTo>
                  <a:cubicBezTo>
                    <a:pt x="1880" y="4793"/>
                    <a:pt x="1880" y="4801"/>
                    <a:pt x="1918" y="4801"/>
                  </a:cubicBezTo>
                  <a:cubicBezTo>
                    <a:pt x="1956" y="4801"/>
                    <a:pt x="1956" y="4786"/>
                    <a:pt x="1994" y="4786"/>
                  </a:cubicBezTo>
                  <a:cubicBezTo>
                    <a:pt x="2034" y="4786"/>
                    <a:pt x="2034" y="4801"/>
                    <a:pt x="2071" y="4801"/>
                  </a:cubicBezTo>
                  <a:cubicBezTo>
                    <a:pt x="2110" y="4801"/>
                    <a:pt x="2110" y="4798"/>
                    <a:pt x="2147" y="4798"/>
                  </a:cubicBezTo>
                  <a:cubicBezTo>
                    <a:pt x="2186" y="4798"/>
                    <a:pt x="2186" y="4791"/>
                    <a:pt x="2223" y="4791"/>
                  </a:cubicBezTo>
                  <a:lnTo>
                    <a:pt x="2299" y="4791"/>
                  </a:lnTo>
                  <a:cubicBezTo>
                    <a:pt x="2339" y="4791"/>
                    <a:pt x="2339" y="4798"/>
                    <a:pt x="2376" y="4798"/>
                  </a:cubicBezTo>
                  <a:cubicBezTo>
                    <a:pt x="2415" y="4798"/>
                    <a:pt x="2415" y="4792"/>
                    <a:pt x="2452" y="4792"/>
                  </a:cubicBezTo>
                  <a:cubicBezTo>
                    <a:pt x="2491" y="4792"/>
                    <a:pt x="2491" y="4795"/>
                    <a:pt x="2528" y="4795"/>
                  </a:cubicBezTo>
                  <a:cubicBezTo>
                    <a:pt x="2567" y="4795"/>
                    <a:pt x="2567" y="4801"/>
                    <a:pt x="2605" y="4801"/>
                  </a:cubicBezTo>
                  <a:cubicBezTo>
                    <a:pt x="2644" y="4801"/>
                    <a:pt x="2644" y="4792"/>
                    <a:pt x="2682" y="4792"/>
                  </a:cubicBezTo>
                  <a:cubicBezTo>
                    <a:pt x="2720" y="4792"/>
                    <a:pt x="2720" y="4793"/>
                    <a:pt x="2758" y="4793"/>
                  </a:cubicBezTo>
                  <a:cubicBezTo>
                    <a:pt x="2796" y="4793"/>
                    <a:pt x="2796" y="4786"/>
                    <a:pt x="2834" y="4786"/>
                  </a:cubicBezTo>
                  <a:cubicBezTo>
                    <a:pt x="2872" y="4786"/>
                    <a:pt x="2872" y="4795"/>
                    <a:pt x="2910" y="4795"/>
                  </a:cubicBezTo>
                  <a:cubicBezTo>
                    <a:pt x="2949" y="4795"/>
                    <a:pt x="2949" y="4798"/>
                    <a:pt x="2987" y="4798"/>
                  </a:cubicBezTo>
                  <a:cubicBezTo>
                    <a:pt x="3025" y="4798"/>
                    <a:pt x="3025" y="4792"/>
                    <a:pt x="3063" y="4792"/>
                  </a:cubicBezTo>
                  <a:cubicBezTo>
                    <a:pt x="3100" y="4792"/>
                    <a:pt x="3102" y="4795"/>
                    <a:pt x="3139" y="4795"/>
                  </a:cubicBezTo>
                  <a:cubicBezTo>
                    <a:pt x="3178" y="4795"/>
                    <a:pt x="3178" y="4793"/>
                    <a:pt x="3215" y="4793"/>
                  </a:cubicBezTo>
                  <a:cubicBezTo>
                    <a:pt x="3255" y="4793"/>
                    <a:pt x="3255" y="4798"/>
                    <a:pt x="3292" y="4798"/>
                  </a:cubicBezTo>
                  <a:cubicBezTo>
                    <a:pt x="3331" y="4798"/>
                    <a:pt x="3331" y="4786"/>
                    <a:pt x="3368" y="4786"/>
                  </a:cubicBezTo>
                  <a:cubicBezTo>
                    <a:pt x="3407" y="4786"/>
                    <a:pt x="3407" y="4796"/>
                    <a:pt x="3444" y="4796"/>
                  </a:cubicBezTo>
                  <a:cubicBezTo>
                    <a:pt x="3483" y="4796"/>
                    <a:pt x="3483" y="4786"/>
                    <a:pt x="3520" y="4786"/>
                  </a:cubicBezTo>
                  <a:cubicBezTo>
                    <a:pt x="3560" y="4786"/>
                    <a:pt x="3560" y="4790"/>
                    <a:pt x="3597" y="4790"/>
                  </a:cubicBezTo>
                  <a:cubicBezTo>
                    <a:pt x="3636" y="4790"/>
                    <a:pt x="3636" y="4788"/>
                    <a:pt x="3673" y="4788"/>
                  </a:cubicBezTo>
                  <a:cubicBezTo>
                    <a:pt x="3712" y="4788"/>
                    <a:pt x="3712" y="4793"/>
                    <a:pt x="3750" y="4793"/>
                  </a:cubicBezTo>
                  <a:cubicBezTo>
                    <a:pt x="3788" y="4793"/>
                    <a:pt x="3788" y="4786"/>
                    <a:pt x="3826" y="4786"/>
                  </a:cubicBezTo>
                  <a:cubicBezTo>
                    <a:pt x="3865" y="4786"/>
                    <a:pt x="3865" y="4801"/>
                    <a:pt x="3903" y="4801"/>
                  </a:cubicBezTo>
                  <a:cubicBezTo>
                    <a:pt x="3941" y="4801"/>
                    <a:pt x="3941" y="4786"/>
                    <a:pt x="3979" y="4786"/>
                  </a:cubicBezTo>
                  <a:cubicBezTo>
                    <a:pt x="4017" y="4786"/>
                    <a:pt x="4017" y="4792"/>
                    <a:pt x="4055" y="4792"/>
                  </a:cubicBezTo>
                  <a:cubicBezTo>
                    <a:pt x="4093" y="4792"/>
                    <a:pt x="4093" y="4796"/>
                    <a:pt x="4131" y="4796"/>
                  </a:cubicBezTo>
                  <a:cubicBezTo>
                    <a:pt x="4170" y="4796"/>
                    <a:pt x="4170" y="4801"/>
                    <a:pt x="4208" y="4801"/>
                  </a:cubicBezTo>
                  <a:cubicBezTo>
                    <a:pt x="4247" y="4801"/>
                    <a:pt x="4247" y="4797"/>
                    <a:pt x="4284" y="4797"/>
                  </a:cubicBezTo>
                  <a:lnTo>
                    <a:pt x="4360" y="4797"/>
                  </a:lnTo>
                  <a:cubicBezTo>
                    <a:pt x="4399" y="4797"/>
                    <a:pt x="4399" y="4801"/>
                    <a:pt x="4436" y="4801"/>
                  </a:cubicBezTo>
                  <a:cubicBezTo>
                    <a:pt x="4476" y="4801"/>
                    <a:pt x="4476" y="4798"/>
                    <a:pt x="4513" y="4798"/>
                  </a:cubicBezTo>
                  <a:cubicBezTo>
                    <a:pt x="4552" y="4798"/>
                    <a:pt x="4552" y="4788"/>
                    <a:pt x="4589" y="4788"/>
                  </a:cubicBezTo>
                  <a:cubicBezTo>
                    <a:pt x="4628" y="4788"/>
                    <a:pt x="4628" y="4801"/>
                    <a:pt x="4665" y="4801"/>
                  </a:cubicBezTo>
                  <a:cubicBezTo>
                    <a:pt x="4704" y="4801"/>
                    <a:pt x="4704" y="4796"/>
                    <a:pt x="4741" y="4796"/>
                  </a:cubicBezTo>
                  <a:cubicBezTo>
                    <a:pt x="4781" y="4796"/>
                    <a:pt x="4781" y="4786"/>
                    <a:pt x="4819" y="4786"/>
                  </a:cubicBezTo>
                  <a:cubicBezTo>
                    <a:pt x="4857" y="4786"/>
                    <a:pt x="4857" y="4795"/>
                    <a:pt x="4895" y="4795"/>
                  </a:cubicBezTo>
                  <a:cubicBezTo>
                    <a:pt x="4933" y="4795"/>
                    <a:pt x="4933" y="4787"/>
                    <a:pt x="4971" y="4787"/>
                  </a:cubicBezTo>
                  <a:cubicBezTo>
                    <a:pt x="5009" y="4787"/>
                    <a:pt x="5009" y="4786"/>
                    <a:pt x="5047" y="4786"/>
                  </a:cubicBezTo>
                  <a:cubicBezTo>
                    <a:pt x="5086" y="4786"/>
                    <a:pt x="5086" y="4791"/>
                    <a:pt x="5124" y="4791"/>
                  </a:cubicBezTo>
                  <a:cubicBezTo>
                    <a:pt x="5162" y="4791"/>
                    <a:pt x="5162" y="4786"/>
                    <a:pt x="5200" y="4786"/>
                  </a:cubicBezTo>
                  <a:cubicBezTo>
                    <a:pt x="5237" y="4786"/>
                    <a:pt x="5238" y="4795"/>
                    <a:pt x="5276" y="4795"/>
                  </a:cubicBezTo>
                  <a:cubicBezTo>
                    <a:pt x="5314" y="4795"/>
                    <a:pt x="5314" y="4798"/>
                    <a:pt x="5352" y="4798"/>
                  </a:cubicBezTo>
                  <a:cubicBezTo>
                    <a:pt x="5392" y="4798"/>
                    <a:pt x="5392" y="4796"/>
                    <a:pt x="5429" y="4796"/>
                  </a:cubicBezTo>
                  <a:cubicBezTo>
                    <a:pt x="5468" y="4796"/>
                    <a:pt x="5468" y="4791"/>
                    <a:pt x="5505" y="4791"/>
                  </a:cubicBezTo>
                  <a:cubicBezTo>
                    <a:pt x="5544" y="4791"/>
                    <a:pt x="5544" y="4790"/>
                    <a:pt x="5581" y="4790"/>
                  </a:cubicBezTo>
                  <a:cubicBezTo>
                    <a:pt x="5620" y="4790"/>
                    <a:pt x="5620" y="4795"/>
                    <a:pt x="5657" y="4795"/>
                  </a:cubicBezTo>
                  <a:cubicBezTo>
                    <a:pt x="5697" y="4795"/>
                    <a:pt x="5697" y="4790"/>
                    <a:pt x="5734" y="4790"/>
                  </a:cubicBezTo>
                  <a:cubicBezTo>
                    <a:pt x="5773" y="4790"/>
                    <a:pt x="5773" y="4801"/>
                    <a:pt x="5810" y="4801"/>
                  </a:cubicBezTo>
                  <a:cubicBezTo>
                    <a:pt x="5849" y="4801"/>
                    <a:pt x="5849" y="4798"/>
                    <a:pt x="5886" y="4798"/>
                  </a:cubicBezTo>
                  <a:cubicBezTo>
                    <a:pt x="5924" y="4798"/>
                    <a:pt x="5925" y="4797"/>
                    <a:pt x="5962" y="4797"/>
                  </a:cubicBezTo>
                  <a:lnTo>
                    <a:pt x="6040" y="4797"/>
                  </a:lnTo>
                  <a:cubicBezTo>
                    <a:pt x="6078" y="4797"/>
                    <a:pt x="6078" y="4789"/>
                    <a:pt x="6116" y="4789"/>
                  </a:cubicBezTo>
                  <a:cubicBezTo>
                    <a:pt x="6154" y="4789"/>
                    <a:pt x="6154" y="4796"/>
                    <a:pt x="6192" y="4796"/>
                  </a:cubicBezTo>
                  <a:cubicBezTo>
                    <a:pt x="6230" y="4796"/>
                    <a:pt x="6230" y="4794"/>
                    <a:pt x="6268" y="4794"/>
                  </a:cubicBezTo>
                  <a:cubicBezTo>
                    <a:pt x="6307" y="4794"/>
                    <a:pt x="6307" y="4791"/>
                    <a:pt x="6345" y="4791"/>
                  </a:cubicBezTo>
                  <a:cubicBezTo>
                    <a:pt x="6383" y="4791"/>
                    <a:pt x="6383" y="4796"/>
                    <a:pt x="6421" y="4796"/>
                  </a:cubicBezTo>
                  <a:cubicBezTo>
                    <a:pt x="6459" y="4796"/>
                    <a:pt x="6459" y="4788"/>
                    <a:pt x="6497" y="4788"/>
                  </a:cubicBezTo>
                  <a:cubicBezTo>
                    <a:pt x="6536" y="4788"/>
                    <a:pt x="6536" y="4797"/>
                    <a:pt x="6573" y="4797"/>
                  </a:cubicBezTo>
                  <a:cubicBezTo>
                    <a:pt x="6611" y="4797"/>
                    <a:pt x="6613" y="4803"/>
                    <a:pt x="6650" y="4803"/>
                  </a:cubicBezTo>
                  <a:cubicBezTo>
                    <a:pt x="6689" y="4803"/>
                    <a:pt x="6689" y="4794"/>
                    <a:pt x="6726" y="4794"/>
                  </a:cubicBezTo>
                  <a:lnTo>
                    <a:pt x="6802" y="4794"/>
                  </a:lnTo>
                  <a:cubicBezTo>
                    <a:pt x="6841" y="4794"/>
                    <a:pt x="6841" y="4788"/>
                    <a:pt x="6878" y="4788"/>
                  </a:cubicBezTo>
                  <a:cubicBezTo>
                    <a:pt x="6918" y="4788"/>
                    <a:pt x="6918" y="4787"/>
                    <a:pt x="6955" y="4787"/>
                  </a:cubicBezTo>
                  <a:cubicBezTo>
                    <a:pt x="6994" y="4787"/>
                    <a:pt x="6994" y="4788"/>
                    <a:pt x="7031" y="4788"/>
                  </a:cubicBezTo>
                  <a:cubicBezTo>
                    <a:pt x="7070" y="4788"/>
                    <a:pt x="7070" y="4800"/>
                    <a:pt x="7108" y="4800"/>
                  </a:cubicBezTo>
                  <a:cubicBezTo>
                    <a:pt x="7146" y="4800"/>
                    <a:pt x="7146" y="4802"/>
                    <a:pt x="7184" y="4802"/>
                  </a:cubicBezTo>
                  <a:cubicBezTo>
                    <a:pt x="7223" y="4802"/>
                    <a:pt x="7223" y="4789"/>
                    <a:pt x="7261" y="4789"/>
                  </a:cubicBezTo>
                  <a:cubicBezTo>
                    <a:pt x="7299" y="4789"/>
                    <a:pt x="7299" y="4797"/>
                    <a:pt x="7337" y="4797"/>
                  </a:cubicBezTo>
                  <a:cubicBezTo>
                    <a:pt x="7375" y="4797"/>
                    <a:pt x="7375" y="4798"/>
                    <a:pt x="7413" y="4798"/>
                  </a:cubicBezTo>
                  <a:cubicBezTo>
                    <a:pt x="7451" y="4798"/>
                    <a:pt x="7451" y="4789"/>
                    <a:pt x="7489" y="4789"/>
                  </a:cubicBezTo>
                  <a:lnTo>
                    <a:pt x="7566" y="4789"/>
                  </a:lnTo>
                  <a:cubicBezTo>
                    <a:pt x="7605" y="4789"/>
                    <a:pt x="7605" y="4802"/>
                    <a:pt x="7642" y="4802"/>
                  </a:cubicBezTo>
                  <a:cubicBezTo>
                    <a:pt x="7681" y="4802"/>
                    <a:pt x="7681" y="4794"/>
                    <a:pt x="7718" y="4794"/>
                  </a:cubicBezTo>
                  <a:cubicBezTo>
                    <a:pt x="7757" y="4794"/>
                    <a:pt x="7757" y="4791"/>
                    <a:pt x="7794" y="4791"/>
                  </a:cubicBezTo>
                  <a:cubicBezTo>
                    <a:pt x="7834" y="4791"/>
                    <a:pt x="7834" y="4796"/>
                    <a:pt x="7871" y="4796"/>
                  </a:cubicBezTo>
                  <a:cubicBezTo>
                    <a:pt x="7910" y="4796"/>
                    <a:pt x="7910" y="4791"/>
                    <a:pt x="7947" y="4791"/>
                  </a:cubicBezTo>
                  <a:cubicBezTo>
                    <a:pt x="7986" y="4791"/>
                    <a:pt x="7986" y="4789"/>
                    <a:pt x="8023" y="4789"/>
                  </a:cubicBezTo>
                  <a:cubicBezTo>
                    <a:pt x="8062" y="4789"/>
                    <a:pt x="8062" y="4802"/>
                    <a:pt x="8099" y="4802"/>
                  </a:cubicBezTo>
                  <a:cubicBezTo>
                    <a:pt x="8139" y="4802"/>
                    <a:pt x="8139" y="4793"/>
                    <a:pt x="8178" y="4793"/>
                  </a:cubicBezTo>
                  <a:cubicBezTo>
                    <a:pt x="8216" y="4793"/>
                    <a:pt x="8216" y="4791"/>
                    <a:pt x="8254" y="4791"/>
                  </a:cubicBezTo>
                  <a:cubicBezTo>
                    <a:pt x="8292" y="4791"/>
                    <a:pt x="8292" y="4794"/>
                    <a:pt x="8332" y="4794"/>
                  </a:cubicBezTo>
                  <a:cubicBezTo>
                    <a:pt x="8370" y="4794"/>
                    <a:pt x="8370" y="4802"/>
                    <a:pt x="8408" y="4802"/>
                  </a:cubicBezTo>
                  <a:cubicBezTo>
                    <a:pt x="8446" y="4802"/>
                    <a:pt x="8446" y="4800"/>
                    <a:pt x="8485" y="4800"/>
                  </a:cubicBezTo>
                  <a:lnTo>
                    <a:pt x="8562" y="4800"/>
                  </a:lnTo>
                  <a:cubicBezTo>
                    <a:pt x="8600" y="4800"/>
                    <a:pt x="8601" y="4789"/>
                    <a:pt x="8638" y="4789"/>
                  </a:cubicBezTo>
                  <a:cubicBezTo>
                    <a:pt x="8677" y="4789"/>
                    <a:pt x="8677" y="4794"/>
                    <a:pt x="8715" y="4794"/>
                  </a:cubicBezTo>
                  <a:lnTo>
                    <a:pt x="8793" y="4794"/>
                  </a:lnTo>
                  <a:cubicBezTo>
                    <a:pt x="8832" y="4794"/>
                    <a:pt x="8832" y="4792"/>
                    <a:pt x="8871" y="4792"/>
                  </a:cubicBezTo>
                  <a:cubicBezTo>
                    <a:pt x="8910" y="4792"/>
                    <a:pt x="8910" y="4789"/>
                    <a:pt x="8949" y="4789"/>
                  </a:cubicBezTo>
                  <a:cubicBezTo>
                    <a:pt x="8987" y="4789"/>
                    <a:pt x="8987" y="4802"/>
                    <a:pt x="9026" y="4802"/>
                  </a:cubicBezTo>
                  <a:cubicBezTo>
                    <a:pt x="9066" y="4802"/>
                    <a:pt x="9066" y="4794"/>
                    <a:pt x="9104" y="4794"/>
                  </a:cubicBezTo>
                  <a:cubicBezTo>
                    <a:pt x="9143" y="4794"/>
                    <a:pt x="9143" y="4803"/>
                    <a:pt x="9181" y="4803"/>
                  </a:cubicBezTo>
                  <a:cubicBezTo>
                    <a:pt x="9201" y="4803"/>
                    <a:pt x="9211" y="4805"/>
                    <a:pt x="9221" y="4805"/>
                  </a:cubicBezTo>
                  <a:cubicBezTo>
                    <a:pt x="9231" y="4805"/>
                    <a:pt x="9239" y="4802"/>
                    <a:pt x="9255" y="4791"/>
                  </a:cubicBezTo>
                  <a:cubicBezTo>
                    <a:pt x="9286" y="4767"/>
                    <a:pt x="9266" y="4757"/>
                    <a:pt x="9277" y="4721"/>
                  </a:cubicBezTo>
                  <a:cubicBezTo>
                    <a:pt x="9287" y="4685"/>
                    <a:pt x="9293" y="4686"/>
                    <a:pt x="9303" y="4648"/>
                  </a:cubicBezTo>
                  <a:cubicBezTo>
                    <a:pt x="9314" y="4611"/>
                    <a:pt x="9314" y="4612"/>
                    <a:pt x="9324" y="4575"/>
                  </a:cubicBezTo>
                  <a:cubicBezTo>
                    <a:pt x="9334" y="4539"/>
                    <a:pt x="9329" y="4537"/>
                    <a:pt x="9340" y="4500"/>
                  </a:cubicBezTo>
                  <a:cubicBezTo>
                    <a:pt x="9350" y="4464"/>
                    <a:pt x="9345" y="4462"/>
                    <a:pt x="9356" y="4425"/>
                  </a:cubicBezTo>
                  <a:cubicBezTo>
                    <a:pt x="9367" y="4389"/>
                    <a:pt x="9369" y="4389"/>
                    <a:pt x="9379" y="4353"/>
                  </a:cubicBezTo>
                  <a:cubicBezTo>
                    <a:pt x="9390" y="4316"/>
                    <a:pt x="9390" y="4316"/>
                    <a:pt x="9401" y="4279"/>
                  </a:cubicBezTo>
                  <a:cubicBezTo>
                    <a:pt x="9412" y="4243"/>
                    <a:pt x="9412" y="4243"/>
                    <a:pt x="9422" y="4205"/>
                  </a:cubicBezTo>
                  <a:cubicBezTo>
                    <a:pt x="9433" y="4170"/>
                    <a:pt x="9442" y="4171"/>
                    <a:pt x="9452" y="4134"/>
                  </a:cubicBezTo>
                  <a:cubicBezTo>
                    <a:pt x="9463" y="4098"/>
                    <a:pt x="9458" y="4096"/>
                    <a:pt x="9468" y="4059"/>
                  </a:cubicBezTo>
                  <a:cubicBezTo>
                    <a:pt x="9479" y="4023"/>
                    <a:pt x="9475" y="4022"/>
                    <a:pt x="9485" y="3984"/>
                  </a:cubicBezTo>
                  <a:cubicBezTo>
                    <a:pt x="9496" y="3947"/>
                    <a:pt x="9508" y="3951"/>
                    <a:pt x="9519" y="3915"/>
                  </a:cubicBezTo>
                  <a:cubicBezTo>
                    <a:pt x="9529" y="3878"/>
                    <a:pt x="9521" y="3876"/>
                    <a:pt x="9531" y="3839"/>
                  </a:cubicBezTo>
                  <a:cubicBezTo>
                    <a:pt x="9542" y="3801"/>
                    <a:pt x="9542" y="3802"/>
                    <a:pt x="9551" y="3765"/>
                  </a:cubicBezTo>
                  <a:cubicBezTo>
                    <a:pt x="9561" y="3728"/>
                    <a:pt x="9564" y="3728"/>
                    <a:pt x="9574" y="3693"/>
                  </a:cubicBezTo>
                  <a:cubicBezTo>
                    <a:pt x="9585" y="3657"/>
                    <a:pt x="9581" y="3656"/>
                    <a:pt x="9591" y="3618"/>
                  </a:cubicBezTo>
                  <a:cubicBezTo>
                    <a:pt x="9602" y="3582"/>
                    <a:pt x="9604" y="3582"/>
                    <a:pt x="9615" y="3545"/>
                  </a:cubicBezTo>
                  <a:cubicBezTo>
                    <a:pt x="9626" y="3509"/>
                    <a:pt x="9620" y="3508"/>
                    <a:pt x="9631" y="3470"/>
                  </a:cubicBezTo>
                  <a:cubicBezTo>
                    <a:pt x="9642" y="3434"/>
                    <a:pt x="9653" y="3437"/>
                    <a:pt x="9663" y="3400"/>
                  </a:cubicBezTo>
                  <a:cubicBezTo>
                    <a:pt x="9674" y="3363"/>
                    <a:pt x="9669" y="3362"/>
                    <a:pt x="9679" y="3325"/>
                  </a:cubicBezTo>
                  <a:cubicBezTo>
                    <a:pt x="9690" y="3287"/>
                    <a:pt x="9688" y="3287"/>
                    <a:pt x="9699" y="3251"/>
                  </a:cubicBezTo>
                  <a:cubicBezTo>
                    <a:pt x="9709" y="3214"/>
                    <a:pt x="9717" y="3216"/>
                    <a:pt x="9727" y="3180"/>
                  </a:cubicBezTo>
                  <a:cubicBezTo>
                    <a:pt x="9738" y="3144"/>
                    <a:pt x="9740" y="3144"/>
                    <a:pt x="9751" y="3106"/>
                  </a:cubicBezTo>
                  <a:cubicBezTo>
                    <a:pt x="9762" y="3070"/>
                    <a:pt x="9760" y="3069"/>
                    <a:pt x="9770" y="3032"/>
                  </a:cubicBezTo>
                  <a:cubicBezTo>
                    <a:pt x="9781" y="2997"/>
                    <a:pt x="9781" y="2997"/>
                    <a:pt x="9792" y="2959"/>
                  </a:cubicBezTo>
                  <a:cubicBezTo>
                    <a:pt x="9802" y="2923"/>
                    <a:pt x="9802" y="2923"/>
                    <a:pt x="9813" y="2885"/>
                  </a:cubicBezTo>
                  <a:cubicBezTo>
                    <a:pt x="9824" y="2849"/>
                    <a:pt x="9824" y="2849"/>
                    <a:pt x="9835" y="2812"/>
                  </a:cubicBezTo>
                  <a:cubicBezTo>
                    <a:pt x="9845" y="2775"/>
                    <a:pt x="9837" y="2773"/>
                    <a:pt x="9847" y="2735"/>
                  </a:cubicBezTo>
                  <a:cubicBezTo>
                    <a:pt x="9858" y="2699"/>
                    <a:pt x="9855" y="2698"/>
                    <a:pt x="9865" y="2662"/>
                  </a:cubicBezTo>
                  <a:cubicBezTo>
                    <a:pt x="9875" y="2625"/>
                    <a:pt x="9885" y="2628"/>
                    <a:pt x="9894" y="2591"/>
                  </a:cubicBezTo>
                  <a:cubicBezTo>
                    <a:pt x="9904" y="2554"/>
                    <a:pt x="9897" y="2552"/>
                    <a:pt x="9907" y="2516"/>
                  </a:cubicBezTo>
                  <a:cubicBezTo>
                    <a:pt x="9918" y="2479"/>
                    <a:pt x="9928" y="2483"/>
                    <a:pt x="9939" y="2445"/>
                  </a:cubicBezTo>
                  <a:cubicBezTo>
                    <a:pt x="9949" y="2409"/>
                    <a:pt x="9942" y="2406"/>
                    <a:pt x="9952" y="2370"/>
                  </a:cubicBezTo>
                  <a:cubicBezTo>
                    <a:pt x="9963" y="2334"/>
                    <a:pt x="9966" y="2334"/>
                    <a:pt x="9977" y="2297"/>
                  </a:cubicBezTo>
                  <a:cubicBezTo>
                    <a:pt x="9988" y="2261"/>
                    <a:pt x="9988" y="2261"/>
                    <a:pt x="9998" y="2223"/>
                  </a:cubicBezTo>
                  <a:cubicBezTo>
                    <a:pt x="10009" y="2186"/>
                    <a:pt x="9998" y="2184"/>
                    <a:pt x="10009" y="2147"/>
                  </a:cubicBezTo>
                  <a:cubicBezTo>
                    <a:pt x="10020" y="2111"/>
                    <a:pt x="10025" y="2113"/>
                    <a:pt x="10036" y="2076"/>
                  </a:cubicBezTo>
                  <a:cubicBezTo>
                    <a:pt x="10047" y="2039"/>
                    <a:pt x="10047" y="2039"/>
                    <a:pt x="10057" y="2002"/>
                  </a:cubicBezTo>
                  <a:cubicBezTo>
                    <a:pt x="10068" y="1965"/>
                    <a:pt x="10078" y="1969"/>
                    <a:pt x="10088" y="1931"/>
                  </a:cubicBezTo>
                  <a:cubicBezTo>
                    <a:pt x="10099" y="1894"/>
                    <a:pt x="10096" y="1894"/>
                    <a:pt x="10107" y="1857"/>
                  </a:cubicBezTo>
                  <a:cubicBezTo>
                    <a:pt x="10117" y="1821"/>
                    <a:pt x="10110" y="1819"/>
                    <a:pt x="10121" y="1781"/>
                  </a:cubicBezTo>
                  <a:cubicBezTo>
                    <a:pt x="10131" y="1745"/>
                    <a:pt x="10131" y="1745"/>
                    <a:pt x="10142" y="1707"/>
                  </a:cubicBezTo>
                  <a:cubicBezTo>
                    <a:pt x="10153" y="1670"/>
                    <a:pt x="10155" y="1671"/>
                    <a:pt x="10166" y="1634"/>
                  </a:cubicBezTo>
                  <a:cubicBezTo>
                    <a:pt x="10176" y="1599"/>
                    <a:pt x="10171" y="1596"/>
                    <a:pt x="10182" y="1559"/>
                  </a:cubicBezTo>
                  <a:cubicBezTo>
                    <a:pt x="10192" y="1524"/>
                    <a:pt x="10191" y="1522"/>
                    <a:pt x="10201" y="1487"/>
                  </a:cubicBezTo>
                  <a:cubicBezTo>
                    <a:pt x="10212" y="1450"/>
                    <a:pt x="10222" y="1452"/>
                    <a:pt x="10233" y="1415"/>
                  </a:cubicBezTo>
                  <a:cubicBezTo>
                    <a:pt x="10244" y="1377"/>
                    <a:pt x="10238" y="1376"/>
                    <a:pt x="10249" y="1340"/>
                  </a:cubicBezTo>
                  <a:cubicBezTo>
                    <a:pt x="10260" y="1302"/>
                    <a:pt x="10263" y="1304"/>
                    <a:pt x="10274" y="1268"/>
                  </a:cubicBezTo>
                  <a:cubicBezTo>
                    <a:pt x="10284" y="1232"/>
                    <a:pt x="10284" y="1232"/>
                    <a:pt x="10295" y="1194"/>
                  </a:cubicBezTo>
                  <a:cubicBezTo>
                    <a:pt x="10306" y="1158"/>
                    <a:pt x="10301" y="1156"/>
                    <a:pt x="10310" y="1119"/>
                  </a:cubicBezTo>
                  <a:cubicBezTo>
                    <a:pt x="10321" y="1082"/>
                    <a:pt x="10325" y="1083"/>
                    <a:pt x="10336" y="1047"/>
                  </a:cubicBezTo>
                  <a:cubicBezTo>
                    <a:pt x="10347" y="1010"/>
                    <a:pt x="10343" y="1010"/>
                    <a:pt x="10354" y="972"/>
                  </a:cubicBezTo>
                  <a:cubicBezTo>
                    <a:pt x="10365" y="936"/>
                    <a:pt x="10359" y="935"/>
                    <a:pt x="10370" y="897"/>
                  </a:cubicBezTo>
                  <a:cubicBezTo>
                    <a:pt x="10381" y="861"/>
                    <a:pt x="10380" y="860"/>
                    <a:pt x="10391" y="823"/>
                  </a:cubicBezTo>
                  <a:cubicBezTo>
                    <a:pt x="10401" y="786"/>
                    <a:pt x="10407" y="788"/>
                    <a:pt x="10417" y="751"/>
                  </a:cubicBezTo>
                  <a:cubicBezTo>
                    <a:pt x="10428" y="715"/>
                    <a:pt x="10437" y="716"/>
                    <a:pt x="10447" y="680"/>
                  </a:cubicBezTo>
                  <a:cubicBezTo>
                    <a:pt x="10458" y="644"/>
                    <a:pt x="10454" y="642"/>
                    <a:pt x="10463" y="605"/>
                  </a:cubicBezTo>
                  <a:cubicBezTo>
                    <a:pt x="10474" y="567"/>
                    <a:pt x="10471" y="567"/>
                    <a:pt x="10482" y="530"/>
                  </a:cubicBezTo>
                  <a:cubicBezTo>
                    <a:pt x="10492" y="493"/>
                    <a:pt x="10498" y="496"/>
                    <a:pt x="10508" y="458"/>
                  </a:cubicBezTo>
                  <a:cubicBezTo>
                    <a:pt x="10519" y="421"/>
                    <a:pt x="10515" y="421"/>
                    <a:pt x="10525" y="383"/>
                  </a:cubicBezTo>
                  <a:cubicBezTo>
                    <a:pt x="10536" y="346"/>
                    <a:pt x="10535" y="346"/>
                    <a:pt x="10545" y="308"/>
                  </a:cubicBezTo>
                  <a:cubicBezTo>
                    <a:pt x="10555" y="271"/>
                    <a:pt x="10550" y="269"/>
                    <a:pt x="10561" y="233"/>
                  </a:cubicBezTo>
                  <a:cubicBezTo>
                    <a:pt x="10572" y="196"/>
                    <a:pt x="10576" y="197"/>
                    <a:pt x="10587" y="160"/>
                  </a:cubicBezTo>
                  <a:cubicBezTo>
                    <a:pt x="10597" y="123"/>
                    <a:pt x="10598" y="124"/>
                    <a:pt x="10609" y="87"/>
                  </a:cubicBezTo>
                  <a:cubicBezTo>
                    <a:pt x="10620" y="49"/>
                    <a:pt x="10649" y="46"/>
                    <a:pt x="10626" y="15"/>
                  </a:cubicBezTo>
                  <a:cubicBezTo>
                    <a:pt x="10618" y="4"/>
                    <a:pt x="10612" y="1"/>
                    <a:pt x="10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3"/>
            <p:cNvSpPr/>
            <p:nvPr/>
          </p:nvSpPr>
          <p:spPr>
            <a:xfrm>
              <a:off x="8926800" y="3191513"/>
              <a:ext cx="266875" cy="315000"/>
            </a:xfrm>
            <a:custGeom>
              <a:rect b="b" l="l" r="r" t="t"/>
              <a:pathLst>
                <a:path extrusionOk="0" h="12600" w="10675">
                  <a:moveTo>
                    <a:pt x="10621" y="1"/>
                  </a:moveTo>
                  <a:cubicBezTo>
                    <a:pt x="10607" y="1"/>
                    <a:pt x="10592" y="15"/>
                    <a:pt x="10565" y="29"/>
                  </a:cubicBezTo>
                  <a:cubicBezTo>
                    <a:pt x="10555" y="31"/>
                    <a:pt x="10547" y="32"/>
                    <a:pt x="10541" y="32"/>
                  </a:cubicBezTo>
                  <a:cubicBezTo>
                    <a:pt x="10523" y="32"/>
                    <a:pt x="10516" y="24"/>
                    <a:pt x="10487" y="24"/>
                  </a:cubicBezTo>
                  <a:cubicBezTo>
                    <a:pt x="10448" y="24"/>
                    <a:pt x="10448" y="23"/>
                    <a:pt x="10410" y="23"/>
                  </a:cubicBezTo>
                  <a:cubicBezTo>
                    <a:pt x="10372" y="23"/>
                    <a:pt x="10372" y="25"/>
                    <a:pt x="10332" y="25"/>
                  </a:cubicBezTo>
                  <a:lnTo>
                    <a:pt x="10255" y="25"/>
                  </a:lnTo>
                  <a:cubicBezTo>
                    <a:pt x="10218" y="25"/>
                    <a:pt x="10218" y="32"/>
                    <a:pt x="10179" y="32"/>
                  </a:cubicBezTo>
                  <a:cubicBezTo>
                    <a:pt x="10142" y="32"/>
                    <a:pt x="10142" y="30"/>
                    <a:pt x="10102" y="30"/>
                  </a:cubicBezTo>
                  <a:cubicBezTo>
                    <a:pt x="10065" y="30"/>
                    <a:pt x="10065" y="23"/>
                    <a:pt x="10026" y="23"/>
                  </a:cubicBezTo>
                  <a:cubicBezTo>
                    <a:pt x="9989" y="23"/>
                    <a:pt x="9987" y="24"/>
                    <a:pt x="9950" y="24"/>
                  </a:cubicBezTo>
                  <a:cubicBezTo>
                    <a:pt x="9913" y="24"/>
                    <a:pt x="9913" y="35"/>
                    <a:pt x="9874" y="35"/>
                  </a:cubicBezTo>
                  <a:cubicBezTo>
                    <a:pt x="9836" y="35"/>
                    <a:pt x="9836" y="31"/>
                    <a:pt x="9797" y="31"/>
                  </a:cubicBezTo>
                  <a:cubicBezTo>
                    <a:pt x="9759" y="31"/>
                    <a:pt x="9759" y="32"/>
                    <a:pt x="9721" y="32"/>
                  </a:cubicBezTo>
                  <a:cubicBezTo>
                    <a:pt x="9683" y="32"/>
                    <a:pt x="9683" y="35"/>
                    <a:pt x="9645" y="35"/>
                  </a:cubicBezTo>
                  <a:cubicBezTo>
                    <a:pt x="9607" y="35"/>
                    <a:pt x="9607" y="31"/>
                    <a:pt x="9569" y="31"/>
                  </a:cubicBezTo>
                  <a:lnTo>
                    <a:pt x="9492" y="31"/>
                  </a:lnTo>
                  <a:cubicBezTo>
                    <a:pt x="9454" y="31"/>
                    <a:pt x="9454" y="32"/>
                    <a:pt x="9416" y="32"/>
                  </a:cubicBezTo>
                  <a:cubicBezTo>
                    <a:pt x="9378" y="32"/>
                    <a:pt x="9378" y="31"/>
                    <a:pt x="9339" y="31"/>
                  </a:cubicBezTo>
                  <a:cubicBezTo>
                    <a:pt x="9302" y="31"/>
                    <a:pt x="9302" y="27"/>
                    <a:pt x="9263" y="27"/>
                  </a:cubicBezTo>
                  <a:cubicBezTo>
                    <a:pt x="9226" y="27"/>
                    <a:pt x="9226" y="32"/>
                    <a:pt x="9186" y="32"/>
                  </a:cubicBezTo>
                  <a:cubicBezTo>
                    <a:pt x="9149" y="32"/>
                    <a:pt x="9149" y="35"/>
                    <a:pt x="9110" y="35"/>
                  </a:cubicBezTo>
                  <a:cubicBezTo>
                    <a:pt x="9073" y="35"/>
                    <a:pt x="9073" y="39"/>
                    <a:pt x="9034" y="39"/>
                  </a:cubicBezTo>
                  <a:cubicBezTo>
                    <a:pt x="8997" y="39"/>
                    <a:pt x="8997" y="30"/>
                    <a:pt x="8958" y="30"/>
                  </a:cubicBezTo>
                  <a:cubicBezTo>
                    <a:pt x="8921" y="30"/>
                    <a:pt x="8921" y="35"/>
                    <a:pt x="8882" y="35"/>
                  </a:cubicBezTo>
                  <a:cubicBezTo>
                    <a:pt x="8845" y="35"/>
                    <a:pt x="8845" y="34"/>
                    <a:pt x="8805" y="34"/>
                  </a:cubicBezTo>
                  <a:cubicBezTo>
                    <a:pt x="8767" y="34"/>
                    <a:pt x="8767" y="35"/>
                    <a:pt x="8729" y="35"/>
                  </a:cubicBezTo>
                  <a:cubicBezTo>
                    <a:pt x="8691" y="35"/>
                    <a:pt x="8691" y="36"/>
                    <a:pt x="8653" y="36"/>
                  </a:cubicBezTo>
                  <a:lnTo>
                    <a:pt x="8577" y="36"/>
                  </a:lnTo>
                  <a:cubicBezTo>
                    <a:pt x="8539" y="36"/>
                    <a:pt x="8539" y="35"/>
                    <a:pt x="8500" y="35"/>
                  </a:cubicBezTo>
                  <a:lnTo>
                    <a:pt x="8424" y="35"/>
                  </a:lnTo>
                  <a:cubicBezTo>
                    <a:pt x="8386" y="35"/>
                    <a:pt x="8386" y="36"/>
                    <a:pt x="8348" y="36"/>
                  </a:cubicBezTo>
                  <a:cubicBezTo>
                    <a:pt x="8310" y="36"/>
                    <a:pt x="8310" y="24"/>
                    <a:pt x="8272" y="24"/>
                  </a:cubicBezTo>
                  <a:lnTo>
                    <a:pt x="8194" y="24"/>
                  </a:lnTo>
                  <a:cubicBezTo>
                    <a:pt x="8157" y="24"/>
                    <a:pt x="8157" y="23"/>
                    <a:pt x="8118" y="23"/>
                  </a:cubicBezTo>
                  <a:cubicBezTo>
                    <a:pt x="8081" y="23"/>
                    <a:pt x="8081" y="32"/>
                    <a:pt x="8042" y="32"/>
                  </a:cubicBezTo>
                  <a:cubicBezTo>
                    <a:pt x="8005" y="32"/>
                    <a:pt x="8004" y="30"/>
                    <a:pt x="7966" y="30"/>
                  </a:cubicBezTo>
                  <a:cubicBezTo>
                    <a:pt x="7929" y="30"/>
                    <a:pt x="7929" y="34"/>
                    <a:pt x="7889" y="34"/>
                  </a:cubicBezTo>
                  <a:cubicBezTo>
                    <a:pt x="7852" y="34"/>
                    <a:pt x="7852" y="25"/>
                    <a:pt x="7813" y="25"/>
                  </a:cubicBezTo>
                  <a:cubicBezTo>
                    <a:pt x="7776" y="25"/>
                    <a:pt x="7776" y="23"/>
                    <a:pt x="7737" y="23"/>
                  </a:cubicBezTo>
                  <a:cubicBezTo>
                    <a:pt x="7700" y="23"/>
                    <a:pt x="7700" y="32"/>
                    <a:pt x="7661" y="32"/>
                  </a:cubicBezTo>
                  <a:cubicBezTo>
                    <a:pt x="7624" y="32"/>
                    <a:pt x="7624" y="34"/>
                    <a:pt x="7584" y="34"/>
                  </a:cubicBezTo>
                  <a:cubicBezTo>
                    <a:pt x="7546" y="34"/>
                    <a:pt x="7546" y="24"/>
                    <a:pt x="7508" y="24"/>
                  </a:cubicBezTo>
                  <a:lnTo>
                    <a:pt x="7432" y="24"/>
                  </a:lnTo>
                  <a:cubicBezTo>
                    <a:pt x="7394" y="24"/>
                    <a:pt x="7394" y="27"/>
                    <a:pt x="7356" y="27"/>
                  </a:cubicBezTo>
                  <a:cubicBezTo>
                    <a:pt x="7318" y="27"/>
                    <a:pt x="7318" y="34"/>
                    <a:pt x="7279" y="34"/>
                  </a:cubicBezTo>
                  <a:cubicBezTo>
                    <a:pt x="7241" y="34"/>
                    <a:pt x="7241" y="31"/>
                    <a:pt x="7203" y="31"/>
                  </a:cubicBezTo>
                  <a:cubicBezTo>
                    <a:pt x="7165" y="31"/>
                    <a:pt x="7165" y="29"/>
                    <a:pt x="7127" y="29"/>
                  </a:cubicBezTo>
                  <a:cubicBezTo>
                    <a:pt x="7089" y="29"/>
                    <a:pt x="7089" y="23"/>
                    <a:pt x="7050" y="23"/>
                  </a:cubicBezTo>
                  <a:cubicBezTo>
                    <a:pt x="7013" y="23"/>
                    <a:pt x="7013" y="25"/>
                    <a:pt x="6973" y="25"/>
                  </a:cubicBezTo>
                  <a:lnTo>
                    <a:pt x="6897" y="25"/>
                  </a:lnTo>
                  <a:cubicBezTo>
                    <a:pt x="6860" y="25"/>
                    <a:pt x="6860" y="31"/>
                    <a:pt x="6821" y="31"/>
                  </a:cubicBezTo>
                  <a:cubicBezTo>
                    <a:pt x="6784" y="31"/>
                    <a:pt x="6784" y="34"/>
                    <a:pt x="6745" y="34"/>
                  </a:cubicBezTo>
                  <a:cubicBezTo>
                    <a:pt x="6708" y="34"/>
                    <a:pt x="6706" y="25"/>
                    <a:pt x="6668" y="25"/>
                  </a:cubicBezTo>
                  <a:cubicBezTo>
                    <a:pt x="6631" y="25"/>
                    <a:pt x="6630" y="27"/>
                    <a:pt x="6592" y="27"/>
                  </a:cubicBezTo>
                  <a:cubicBezTo>
                    <a:pt x="6555" y="27"/>
                    <a:pt x="6555" y="24"/>
                    <a:pt x="6516" y="24"/>
                  </a:cubicBezTo>
                  <a:cubicBezTo>
                    <a:pt x="6478" y="24"/>
                    <a:pt x="6478" y="30"/>
                    <a:pt x="6440" y="30"/>
                  </a:cubicBezTo>
                  <a:cubicBezTo>
                    <a:pt x="6402" y="30"/>
                    <a:pt x="6402" y="31"/>
                    <a:pt x="6363" y="31"/>
                  </a:cubicBezTo>
                  <a:cubicBezTo>
                    <a:pt x="6325" y="31"/>
                    <a:pt x="6324" y="23"/>
                    <a:pt x="6287" y="23"/>
                  </a:cubicBezTo>
                  <a:cubicBezTo>
                    <a:pt x="6249" y="23"/>
                    <a:pt x="6249" y="27"/>
                    <a:pt x="6211" y="27"/>
                  </a:cubicBezTo>
                  <a:cubicBezTo>
                    <a:pt x="6173" y="27"/>
                    <a:pt x="6173" y="31"/>
                    <a:pt x="6135" y="31"/>
                  </a:cubicBezTo>
                  <a:cubicBezTo>
                    <a:pt x="6097" y="31"/>
                    <a:pt x="6097" y="23"/>
                    <a:pt x="6058" y="23"/>
                  </a:cubicBezTo>
                  <a:cubicBezTo>
                    <a:pt x="6020" y="23"/>
                    <a:pt x="6020" y="24"/>
                    <a:pt x="5981" y="24"/>
                  </a:cubicBezTo>
                  <a:lnTo>
                    <a:pt x="5905" y="24"/>
                  </a:lnTo>
                  <a:cubicBezTo>
                    <a:pt x="5868" y="24"/>
                    <a:pt x="5868" y="32"/>
                    <a:pt x="5829" y="32"/>
                  </a:cubicBezTo>
                  <a:lnTo>
                    <a:pt x="5752" y="32"/>
                  </a:lnTo>
                  <a:cubicBezTo>
                    <a:pt x="5715" y="32"/>
                    <a:pt x="5715" y="23"/>
                    <a:pt x="5676" y="23"/>
                  </a:cubicBezTo>
                  <a:cubicBezTo>
                    <a:pt x="5639" y="23"/>
                    <a:pt x="5639" y="31"/>
                    <a:pt x="5600" y="31"/>
                  </a:cubicBezTo>
                  <a:cubicBezTo>
                    <a:pt x="5563" y="31"/>
                    <a:pt x="5563" y="21"/>
                    <a:pt x="5524" y="21"/>
                  </a:cubicBezTo>
                  <a:cubicBezTo>
                    <a:pt x="5487" y="21"/>
                    <a:pt x="5487" y="35"/>
                    <a:pt x="5447" y="35"/>
                  </a:cubicBezTo>
                  <a:cubicBezTo>
                    <a:pt x="5410" y="35"/>
                    <a:pt x="5410" y="21"/>
                    <a:pt x="5371" y="21"/>
                  </a:cubicBezTo>
                  <a:cubicBezTo>
                    <a:pt x="5333" y="21"/>
                    <a:pt x="5333" y="27"/>
                    <a:pt x="5295" y="27"/>
                  </a:cubicBezTo>
                  <a:cubicBezTo>
                    <a:pt x="5257" y="27"/>
                    <a:pt x="5257" y="30"/>
                    <a:pt x="5219" y="30"/>
                  </a:cubicBezTo>
                  <a:lnTo>
                    <a:pt x="5142" y="30"/>
                  </a:lnTo>
                  <a:cubicBezTo>
                    <a:pt x="5104" y="30"/>
                    <a:pt x="5104" y="29"/>
                    <a:pt x="5066" y="29"/>
                  </a:cubicBezTo>
                  <a:cubicBezTo>
                    <a:pt x="5028" y="29"/>
                    <a:pt x="5028" y="32"/>
                    <a:pt x="4990" y="32"/>
                  </a:cubicBezTo>
                  <a:cubicBezTo>
                    <a:pt x="4952" y="32"/>
                    <a:pt x="4952" y="31"/>
                    <a:pt x="4914" y="31"/>
                  </a:cubicBezTo>
                  <a:cubicBezTo>
                    <a:pt x="4876" y="31"/>
                    <a:pt x="4876" y="35"/>
                    <a:pt x="4836" y="35"/>
                  </a:cubicBezTo>
                  <a:cubicBezTo>
                    <a:pt x="4799" y="35"/>
                    <a:pt x="4799" y="23"/>
                    <a:pt x="4760" y="23"/>
                  </a:cubicBezTo>
                  <a:cubicBezTo>
                    <a:pt x="4723" y="23"/>
                    <a:pt x="4722" y="31"/>
                    <a:pt x="4684" y="31"/>
                  </a:cubicBezTo>
                  <a:cubicBezTo>
                    <a:pt x="4647" y="31"/>
                    <a:pt x="4647" y="21"/>
                    <a:pt x="4608" y="21"/>
                  </a:cubicBezTo>
                  <a:cubicBezTo>
                    <a:pt x="4571" y="21"/>
                    <a:pt x="4569" y="25"/>
                    <a:pt x="4531" y="25"/>
                  </a:cubicBezTo>
                  <a:cubicBezTo>
                    <a:pt x="4494" y="25"/>
                    <a:pt x="4494" y="27"/>
                    <a:pt x="4455" y="27"/>
                  </a:cubicBezTo>
                  <a:cubicBezTo>
                    <a:pt x="4418" y="27"/>
                    <a:pt x="4418" y="23"/>
                    <a:pt x="4379" y="23"/>
                  </a:cubicBezTo>
                  <a:cubicBezTo>
                    <a:pt x="4342" y="23"/>
                    <a:pt x="4342" y="29"/>
                    <a:pt x="4303" y="29"/>
                  </a:cubicBezTo>
                  <a:cubicBezTo>
                    <a:pt x="4266" y="29"/>
                    <a:pt x="4266" y="23"/>
                    <a:pt x="4226" y="23"/>
                  </a:cubicBezTo>
                  <a:cubicBezTo>
                    <a:pt x="4188" y="23"/>
                    <a:pt x="4188" y="29"/>
                    <a:pt x="4150" y="29"/>
                  </a:cubicBezTo>
                  <a:cubicBezTo>
                    <a:pt x="4112" y="29"/>
                    <a:pt x="4112" y="35"/>
                    <a:pt x="4074" y="35"/>
                  </a:cubicBezTo>
                  <a:cubicBezTo>
                    <a:pt x="4036" y="35"/>
                    <a:pt x="4036" y="21"/>
                    <a:pt x="3998" y="21"/>
                  </a:cubicBezTo>
                  <a:cubicBezTo>
                    <a:pt x="3960" y="21"/>
                    <a:pt x="3960" y="25"/>
                    <a:pt x="3921" y="25"/>
                  </a:cubicBezTo>
                  <a:cubicBezTo>
                    <a:pt x="3883" y="25"/>
                    <a:pt x="3883" y="21"/>
                    <a:pt x="3845" y="21"/>
                  </a:cubicBezTo>
                  <a:lnTo>
                    <a:pt x="3769" y="21"/>
                  </a:lnTo>
                  <a:cubicBezTo>
                    <a:pt x="3731" y="21"/>
                    <a:pt x="3731" y="35"/>
                    <a:pt x="3692" y="35"/>
                  </a:cubicBezTo>
                  <a:cubicBezTo>
                    <a:pt x="3655" y="35"/>
                    <a:pt x="3655" y="29"/>
                    <a:pt x="3615" y="29"/>
                  </a:cubicBezTo>
                  <a:cubicBezTo>
                    <a:pt x="3578" y="29"/>
                    <a:pt x="3578" y="23"/>
                    <a:pt x="3539" y="23"/>
                  </a:cubicBezTo>
                  <a:cubicBezTo>
                    <a:pt x="3502" y="23"/>
                    <a:pt x="3502" y="20"/>
                    <a:pt x="3463" y="20"/>
                  </a:cubicBezTo>
                  <a:cubicBezTo>
                    <a:pt x="3426" y="20"/>
                    <a:pt x="3426" y="31"/>
                    <a:pt x="3387" y="31"/>
                  </a:cubicBezTo>
                  <a:cubicBezTo>
                    <a:pt x="3350" y="31"/>
                    <a:pt x="3350" y="21"/>
                    <a:pt x="3310" y="21"/>
                  </a:cubicBezTo>
                  <a:cubicBezTo>
                    <a:pt x="3272" y="21"/>
                    <a:pt x="3272" y="30"/>
                    <a:pt x="3234" y="30"/>
                  </a:cubicBezTo>
                  <a:cubicBezTo>
                    <a:pt x="3195" y="30"/>
                    <a:pt x="3195" y="34"/>
                    <a:pt x="3158" y="34"/>
                  </a:cubicBezTo>
                  <a:cubicBezTo>
                    <a:pt x="3119" y="34"/>
                    <a:pt x="3121" y="23"/>
                    <a:pt x="3082" y="23"/>
                  </a:cubicBezTo>
                  <a:cubicBezTo>
                    <a:pt x="3042" y="23"/>
                    <a:pt x="3044" y="29"/>
                    <a:pt x="3005" y="29"/>
                  </a:cubicBezTo>
                  <a:cubicBezTo>
                    <a:pt x="2966" y="29"/>
                    <a:pt x="2966" y="31"/>
                    <a:pt x="2929" y="31"/>
                  </a:cubicBezTo>
                  <a:lnTo>
                    <a:pt x="2853" y="31"/>
                  </a:lnTo>
                  <a:cubicBezTo>
                    <a:pt x="2814" y="31"/>
                    <a:pt x="2815" y="21"/>
                    <a:pt x="2777" y="21"/>
                  </a:cubicBezTo>
                  <a:cubicBezTo>
                    <a:pt x="2737" y="21"/>
                    <a:pt x="2737" y="30"/>
                    <a:pt x="2700" y="30"/>
                  </a:cubicBezTo>
                  <a:cubicBezTo>
                    <a:pt x="2661" y="30"/>
                    <a:pt x="2662" y="32"/>
                    <a:pt x="2624" y="32"/>
                  </a:cubicBezTo>
                  <a:cubicBezTo>
                    <a:pt x="2585" y="32"/>
                    <a:pt x="2586" y="20"/>
                    <a:pt x="2547" y="20"/>
                  </a:cubicBezTo>
                  <a:cubicBezTo>
                    <a:pt x="2509" y="20"/>
                    <a:pt x="2509" y="25"/>
                    <a:pt x="2471" y="25"/>
                  </a:cubicBezTo>
                  <a:cubicBezTo>
                    <a:pt x="2432" y="25"/>
                    <a:pt x="2432" y="31"/>
                    <a:pt x="2394" y="31"/>
                  </a:cubicBezTo>
                  <a:cubicBezTo>
                    <a:pt x="2357" y="31"/>
                    <a:pt x="2357" y="25"/>
                    <a:pt x="2318" y="25"/>
                  </a:cubicBezTo>
                  <a:cubicBezTo>
                    <a:pt x="2281" y="25"/>
                    <a:pt x="2281" y="32"/>
                    <a:pt x="2242" y="32"/>
                  </a:cubicBezTo>
                  <a:cubicBezTo>
                    <a:pt x="2205" y="32"/>
                    <a:pt x="2205" y="29"/>
                    <a:pt x="2166" y="29"/>
                  </a:cubicBezTo>
                  <a:cubicBezTo>
                    <a:pt x="2129" y="29"/>
                    <a:pt x="2129" y="19"/>
                    <a:pt x="2089" y="19"/>
                  </a:cubicBezTo>
                  <a:cubicBezTo>
                    <a:pt x="2052" y="19"/>
                    <a:pt x="2052" y="27"/>
                    <a:pt x="2013" y="27"/>
                  </a:cubicBezTo>
                  <a:cubicBezTo>
                    <a:pt x="1975" y="27"/>
                    <a:pt x="1975" y="19"/>
                    <a:pt x="1937" y="19"/>
                  </a:cubicBezTo>
                  <a:cubicBezTo>
                    <a:pt x="1899" y="19"/>
                    <a:pt x="1899" y="24"/>
                    <a:pt x="1861" y="24"/>
                  </a:cubicBezTo>
                  <a:cubicBezTo>
                    <a:pt x="1823" y="24"/>
                    <a:pt x="1823" y="32"/>
                    <a:pt x="1784" y="32"/>
                  </a:cubicBezTo>
                  <a:cubicBezTo>
                    <a:pt x="1746" y="32"/>
                    <a:pt x="1746" y="24"/>
                    <a:pt x="1708" y="24"/>
                  </a:cubicBezTo>
                  <a:cubicBezTo>
                    <a:pt x="1670" y="24"/>
                    <a:pt x="1670" y="29"/>
                    <a:pt x="1632" y="29"/>
                  </a:cubicBezTo>
                  <a:cubicBezTo>
                    <a:pt x="1594" y="29"/>
                    <a:pt x="1594" y="20"/>
                    <a:pt x="1556" y="20"/>
                  </a:cubicBezTo>
                  <a:cubicBezTo>
                    <a:pt x="1518" y="20"/>
                    <a:pt x="1518" y="21"/>
                    <a:pt x="1478" y="21"/>
                  </a:cubicBezTo>
                  <a:cubicBezTo>
                    <a:pt x="1441" y="21"/>
                    <a:pt x="1441" y="31"/>
                    <a:pt x="1402" y="31"/>
                  </a:cubicBezTo>
                  <a:cubicBezTo>
                    <a:pt x="1364" y="31"/>
                    <a:pt x="1364" y="32"/>
                    <a:pt x="1326" y="32"/>
                  </a:cubicBezTo>
                  <a:cubicBezTo>
                    <a:pt x="1288" y="32"/>
                    <a:pt x="1288" y="31"/>
                    <a:pt x="1250" y="31"/>
                  </a:cubicBezTo>
                  <a:cubicBezTo>
                    <a:pt x="1211" y="31"/>
                    <a:pt x="1211" y="20"/>
                    <a:pt x="1173" y="20"/>
                  </a:cubicBezTo>
                  <a:cubicBezTo>
                    <a:pt x="1135" y="20"/>
                    <a:pt x="1135" y="25"/>
                    <a:pt x="1097" y="25"/>
                  </a:cubicBezTo>
                  <a:cubicBezTo>
                    <a:pt x="1059" y="25"/>
                    <a:pt x="1059" y="30"/>
                    <a:pt x="1021" y="30"/>
                  </a:cubicBezTo>
                  <a:cubicBezTo>
                    <a:pt x="983" y="30"/>
                    <a:pt x="983" y="27"/>
                    <a:pt x="945" y="27"/>
                  </a:cubicBezTo>
                  <a:cubicBezTo>
                    <a:pt x="905" y="27"/>
                    <a:pt x="905" y="24"/>
                    <a:pt x="868" y="24"/>
                  </a:cubicBezTo>
                  <a:cubicBezTo>
                    <a:pt x="829" y="24"/>
                    <a:pt x="829" y="18"/>
                    <a:pt x="792" y="18"/>
                  </a:cubicBezTo>
                  <a:cubicBezTo>
                    <a:pt x="753" y="18"/>
                    <a:pt x="753" y="25"/>
                    <a:pt x="716" y="25"/>
                  </a:cubicBezTo>
                  <a:cubicBezTo>
                    <a:pt x="677" y="25"/>
                    <a:pt x="678" y="20"/>
                    <a:pt x="640" y="20"/>
                  </a:cubicBezTo>
                  <a:lnTo>
                    <a:pt x="563" y="20"/>
                  </a:lnTo>
                  <a:cubicBezTo>
                    <a:pt x="524" y="20"/>
                    <a:pt x="524" y="23"/>
                    <a:pt x="487" y="23"/>
                  </a:cubicBezTo>
                  <a:lnTo>
                    <a:pt x="411" y="23"/>
                  </a:lnTo>
                  <a:cubicBezTo>
                    <a:pt x="372" y="23"/>
                    <a:pt x="373" y="20"/>
                    <a:pt x="335" y="20"/>
                  </a:cubicBezTo>
                  <a:cubicBezTo>
                    <a:pt x="295" y="20"/>
                    <a:pt x="297" y="23"/>
                    <a:pt x="257" y="23"/>
                  </a:cubicBezTo>
                  <a:lnTo>
                    <a:pt x="181" y="23"/>
                  </a:lnTo>
                  <a:cubicBezTo>
                    <a:pt x="143" y="23"/>
                    <a:pt x="143" y="32"/>
                    <a:pt x="105" y="32"/>
                  </a:cubicBezTo>
                  <a:cubicBezTo>
                    <a:pt x="78" y="32"/>
                    <a:pt x="65" y="14"/>
                    <a:pt x="49" y="14"/>
                  </a:cubicBezTo>
                  <a:cubicBezTo>
                    <a:pt x="43" y="14"/>
                    <a:pt x="37" y="17"/>
                    <a:pt x="29" y="24"/>
                  </a:cubicBezTo>
                  <a:cubicBezTo>
                    <a:pt x="0" y="51"/>
                    <a:pt x="31" y="63"/>
                    <a:pt x="31" y="101"/>
                  </a:cubicBezTo>
                  <a:cubicBezTo>
                    <a:pt x="31" y="141"/>
                    <a:pt x="29" y="141"/>
                    <a:pt x="29" y="180"/>
                  </a:cubicBezTo>
                  <a:cubicBezTo>
                    <a:pt x="29" y="218"/>
                    <a:pt x="31" y="218"/>
                    <a:pt x="31" y="257"/>
                  </a:cubicBezTo>
                  <a:cubicBezTo>
                    <a:pt x="31" y="296"/>
                    <a:pt x="21" y="296"/>
                    <a:pt x="21" y="335"/>
                  </a:cubicBezTo>
                  <a:cubicBezTo>
                    <a:pt x="21" y="374"/>
                    <a:pt x="32" y="374"/>
                    <a:pt x="32" y="412"/>
                  </a:cubicBezTo>
                  <a:cubicBezTo>
                    <a:pt x="32" y="452"/>
                    <a:pt x="30" y="452"/>
                    <a:pt x="30" y="490"/>
                  </a:cubicBezTo>
                  <a:cubicBezTo>
                    <a:pt x="30" y="529"/>
                    <a:pt x="36" y="529"/>
                    <a:pt x="36" y="567"/>
                  </a:cubicBezTo>
                  <a:cubicBezTo>
                    <a:pt x="36" y="607"/>
                    <a:pt x="31" y="607"/>
                    <a:pt x="31" y="646"/>
                  </a:cubicBezTo>
                  <a:cubicBezTo>
                    <a:pt x="31" y="684"/>
                    <a:pt x="29" y="684"/>
                    <a:pt x="29" y="723"/>
                  </a:cubicBezTo>
                  <a:cubicBezTo>
                    <a:pt x="29" y="762"/>
                    <a:pt x="32" y="762"/>
                    <a:pt x="32" y="801"/>
                  </a:cubicBezTo>
                  <a:cubicBezTo>
                    <a:pt x="32" y="839"/>
                    <a:pt x="24" y="839"/>
                    <a:pt x="24" y="878"/>
                  </a:cubicBezTo>
                  <a:cubicBezTo>
                    <a:pt x="24" y="916"/>
                    <a:pt x="30" y="916"/>
                    <a:pt x="30" y="955"/>
                  </a:cubicBezTo>
                  <a:cubicBezTo>
                    <a:pt x="30" y="994"/>
                    <a:pt x="22" y="994"/>
                    <a:pt x="22" y="1032"/>
                  </a:cubicBezTo>
                  <a:cubicBezTo>
                    <a:pt x="22" y="1071"/>
                    <a:pt x="27" y="1071"/>
                    <a:pt x="27" y="1110"/>
                  </a:cubicBezTo>
                  <a:cubicBezTo>
                    <a:pt x="27" y="1149"/>
                    <a:pt x="29" y="1149"/>
                    <a:pt x="29" y="1188"/>
                  </a:cubicBezTo>
                  <a:cubicBezTo>
                    <a:pt x="29" y="1226"/>
                    <a:pt x="30" y="1226"/>
                    <a:pt x="30" y="1265"/>
                  </a:cubicBezTo>
                  <a:cubicBezTo>
                    <a:pt x="30" y="1304"/>
                    <a:pt x="25" y="1304"/>
                    <a:pt x="25" y="1343"/>
                  </a:cubicBezTo>
                  <a:lnTo>
                    <a:pt x="25" y="1420"/>
                  </a:lnTo>
                  <a:cubicBezTo>
                    <a:pt x="25" y="1460"/>
                    <a:pt x="35" y="1460"/>
                    <a:pt x="35" y="1498"/>
                  </a:cubicBezTo>
                  <a:cubicBezTo>
                    <a:pt x="35" y="1537"/>
                    <a:pt x="25" y="1537"/>
                    <a:pt x="25" y="1575"/>
                  </a:cubicBezTo>
                  <a:cubicBezTo>
                    <a:pt x="25" y="1615"/>
                    <a:pt x="22" y="1615"/>
                    <a:pt x="22" y="1654"/>
                  </a:cubicBezTo>
                  <a:cubicBezTo>
                    <a:pt x="22" y="1692"/>
                    <a:pt x="30" y="1692"/>
                    <a:pt x="30" y="1731"/>
                  </a:cubicBezTo>
                  <a:cubicBezTo>
                    <a:pt x="30" y="1770"/>
                    <a:pt x="19" y="1771"/>
                    <a:pt x="27" y="1809"/>
                  </a:cubicBezTo>
                  <a:cubicBezTo>
                    <a:pt x="51" y="1819"/>
                    <a:pt x="73" y="1830"/>
                    <a:pt x="96" y="1843"/>
                  </a:cubicBezTo>
                  <a:cubicBezTo>
                    <a:pt x="117" y="1856"/>
                    <a:pt x="140" y="1868"/>
                    <a:pt x="161" y="1883"/>
                  </a:cubicBezTo>
                  <a:cubicBezTo>
                    <a:pt x="181" y="1897"/>
                    <a:pt x="202" y="1912"/>
                    <a:pt x="222" y="1929"/>
                  </a:cubicBezTo>
                  <a:cubicBezTo>
                    <a:pt x="240" y="1945"/>
                    <a:pt x="262" y="1959"/>
                    <a:pt x="281" y="1977"/>
                  </a:cubicBezTo>
                  <a:cubicBezTo>
                    <a:pt x="298" y="1995"/>
                    <a:pt x="318" y="2012"/>
                    <a:pt x="336" y="2031"/>
                  </a:cubicBezTo>
                  <a:cubicBezTo>
                    <a:pt x="353" y="2050"/>
                    <a:pt x="370" y="2068"/>
                    <a:pt x="386" y="2088"/>
                  </a:cubicBezTo>
                  <a:cubicBezTo>
                    <a:pt x="401" y="2109"/>
                    <a:pt x="417" y="2129"/>
                    <a:pt x="432" y="2151"/>
                  </a:cubicBezTo>
                  <a:cubicBezTo>
                    <a:pt x="447" y="2170"/>
                    <a:pt x="459" y="2193"/>
                    <a:pt x="474" y="2215"/>
                  </a:cubicBezTo>
                  <a:cubicBezTo>
                    <a:pt x="487" y="2234"/>
                    <a:pt x="495" y="2260"/>
                    <a:pt x="508" y="2282"/>
                  </a:cubicBezTo>
                  <a:cubicBezTo>
                    <a:pt x="522" y="2304"/>
                    <a:pt x="538" y="2323"/>
                    <a:pt x="551" y="2345"/>
                  </a:cubicBezTo>
                  <a:cubicBezTo>
                    <a:pt x="565" y="2368"/>
                    <a:pt x="572" y="2393"/>
                    <a:pt x="584" y="2415"/>
                  </a:cubicBezTo>
                  <a:lnTo>
                    <a:pt x="621" y="2484"/>
                  </a:lnTo>
                  <a:cubicBezTo>
                    <a:pt x="632" y="2506"/>
                    <a:pt x="647" y="2528"/>
                    <a:pt x="658" y="2550"/>
                  </a:cubicBezTo>
                  <a:cubicBezTo>
                    <a:pt x="669" y="2574"/>
                    <a:pt x="680" y="2595"/>
                    <a:pt x="691" y="2619"/>
                  </a:cubicBezTo>
                  <a:cubicBezTo>
                    <a:pt x="701" y="2641"/>
                    <a:pt x="710" y="2666"/>
                    <a:pt x="720" y="2689"/>
                  </a:cubicBezTo>
                  <a:cubicBezTo>
                    <a:pt x="729" y="2714"/>
                    <a:pt x="736" y="2738"/>
                    <a:pt x="745" y="2762"/>
                  </a:cubicBezTo>
                  <a:cubicBezTo>
                    <a:pt x="754" y="2785"/>
                    <a:pt x="760" y="2810"/>
                    <a:pt x="769" y="2834"/>
                  </a:cubicBezTo>
                  <a:cubicBezTo>
                    <a:pt x="777" y="2857"/>
                    <a:pt x="792" y="2880"/>
                    <a:pt x="800" y="2904"/>
                  </a:cubicBezTo>
                  <a:cubicBezTo>
                    <a:pt x="808" y="2928"/>
                    <a:pt x="813" y="2954"/>
                    <a:pt x="822" y="2977"/>
                  </a:cubicBezTo>
                  <a:cubicBezTo>
                    <a:pt x="829" y="3002"/>
                    <a:pt x="847" y="3024"/>
                    <a:pt x="855" y="3047"/>
                  </a:cubicBezTo>
                  <a:cubicBezTo>
                    <a:pt x="863" y="3072"/>
                    <a:pt x="860" y="3100"/>
                    <a:pt x="868" y="3123"/>
                  </a:cubicBezTo>
                  <a:cubicBezTo>
                    <a:pt x="875" y="3148"/>
                    <a:pt x="886" y="3171"/>
                    <a:pt x="893" y="3196"/>
                  </a:cubicBezTo>
                  <a:cubicBezTo>
                    <a:pt x="900" y="3222"/>
                    <a:pt x="914" y="3244"/>
                    <a:pt x="920" y="3268"/>
                  </a:cubicBezTo>
                  <a:cubicBezTo>
                    <a:pt x="927" y="3292"/>
                    <a:pt x="926" y="3320"/>
                    <a:pt x="932" y="3345"/>
                  </a:cubicBezTo>
                  <a:cubicBezTo>
                    <a:pt x="940" y="3368"/>
                    <a:pt x="953" y="3391"/>
                    <a:pt x="959" y="3417"/>
                  </a:cubicBezTo>
                  <a:cubicBezTo>
                    <a:pt x="964" y="3441"/>
                    <a:pt x="963" y="3468"/>
                    <a:pt x="970" y="3493"/>
                  </a:cubicBezTo>
                  <a:cubicBezTo>
                    <a:pt x="975" y="3517"/>
                    <a:pt x="978" y="3543"/>
                    <a:pt x="984" y="3568"/>
                  </a:cubicBezTo>
                  <a:cubicBezTo>
                    <a:pt x="989" y="3593"/>
                    <a:pt x="1001" y="3616"/>
                    <a:pt x="1006" y="3642"/>
                  </a:cubicBezTo>
                  <a:cubicBezTo>
                    <a:pt x="1011" y="3667"/>
                    <a:pt x="1018" y="3691"/>
                    <a:pt x="1023" y="3717"/>
                  </a:cubicBezTo>
                  <a:cubicBezTo>
                    <a:pt x="1029" y="3742"/>
                    <a:pt x="1029" y="3768"/>
                    <a:pt x="1034" y="3793"/>
                  </a:cubicBezTo>
                  <a:cubicBezTo>
                    <a:pt x="1039" y="3817"/>
                    <a:pt x="1050" y="3841"/>
                    <a:pt x="1055" y="3866"/>
                  </a:cubicBezTo>
                  <a:cubicBezTo>
                    <a:pt x="1061" y="3892"/>
                    <a:pt x="1061" y="3918"/>
                    <a:pt x="1066" y="3943"/>
                  </a:cubicBezTo>
                  <a:cubicBezTo>
                    <a:pt x="1071" y="3967"/>
                    <a:pt x="1076" y="3993"/>
                    <a:pt x="1080" y="4019"/>
                  </a:cubicBezTo>
                  <a:cubicBezTo>
                    <a:pt x="1084" y="4043"/>
                    <a:pt x="1086" y="4069"/>
                    <a:pt x="1091" y="4095"/>
                  </a:cubicBezTo>
                  <a:cubicBezTo>
                    <a:pt x="1096" y="4118"/>
                    <a:pt x="1100" y="4144"/>
                    <a:pt x="1104" y="4170"/>
                  </a:cubicBezTo>
                  <a:cubicBezTo>
                    <a:pt x="1108" y="4195"/>
                    <a:pt x="1120" y="4219"/>
                    <a:pt x="1124" y="4245"/>
                  </a:cubicBezTo>
                  <a:cubicBezTo>
                    <a:pt x="1128" y="4270"/>
                    <a:pt x="1139" y="4294"/>
                    <a:pt x="1143" y="4320"/>
                  </a:cubicBezTo>
                  <a:cubicBezTo>
                    <a:pt x="1146" y="4345"/>
                    <a:pt x="1139" y="4372"/>
                    <a:pt x="1143" y="4397"/>
                  </a:cubicBezTo>
                  <a:cubicBezTo>
                    <a:pt x="1145" y="4421"/>
                    <a:pt x="1160" y="4445"/>
                    <a:pt x="1165" y="4471"/>
                  </a:cubicBezTo>
                  <a:cubicBezTo>
                    <a:pt x="1167" y="4496"/>
                    <a:pt x="1161" y="4523"/>
                    <a:pt x="1165" y="4549"/>
                  </a:cubicBezTo>
                  <a:cubicBezTo>
                    <a:pt x="1167" y="4572"/>
                    <a:pt x="1175" y="4598"/>
                    <a:pt x="1177" y="4624"/>
                  </a:cubicBezTo>
                  <a:cubicBezTo>
                    <a:pt x="1181" y="4648"/>
                    <a:pt x="1182" y="4674"/>
                    <a:pt x="1184" y="4700"/>
                  </a:cubicBezTo>
                  <a:cubicBezTo>
                    <a:pt x="1188" y="4726"/>
                    <a:pt x="1187" y="4750"/>
                    <a:pt x="1189" y="4776"/>
                  </a:cubicBezTo>
                  <a:cubicBezTo>
                    <a:pt x="1192" y="4802"/>
                    <a:pt x="1202" y="4825"/>
                    <a:pt x="1204" y="4851"/>
                  </a:cubicBezTo>
                  <a:lnTo>
                    <a:pt x="1213" y="4927"/>
                  </a:lnTo>
                  <a:cubicBezTo>
                    <a:pt x="1215" y="4953"/>
                    <a:pt x="1209" y="4979"/>
                    <a:pt x="1211" y="5005"/>
                  </a:cubicBezTo>
                  <a:cubicBezTo>
                    <a:pt x="1214" y="5031"/>
                    <a:pt x="1218" y="5055"/>
                    <a:pt x="1220" y="5081"/>
                  </a:cubicBezTo>
                  <a:cubicBezTo>
                    <a:pt x="1224" y="5107"/>
                    <a:pt x="1229" y="5133"/>
                    <a:pt x="1231" y="5157"/>
                  </a:cubicBezTo>
                  <a:cubicBezTo>
                    <a:pt x="1234" y="5183"/>
                    <a:pt x="1235" y="5209"/>
                    <a:pt x="1236" y="5234"/>
                  </a:cubicBezTo>
                  <a:cubicBezTo>
                    <a:pt x="1237" y="5259"/>
                    <a:pt x="1248" y="5285"/>
                    <a:pt x="1250" y="5310"/>
                  </a:cubicBezTo>
                  <a:cubicBezTo>
                    <a:pt x="1251" y="5336"/>
                    <a:pt x="1246" y="5361"/>
                    <a:pt x="1247" y="5386"/>
                  </a:cubicBezTo>
                  <a:cubicBezTo>
                    <a:pt x="1248" y="5412"/>
                    <a:pt x="1247" y="5438"/>
                    <a:pt x="1248" y="5462"/>
                  </a:cubicBezTo>
                  <a:cubicBezTo>
                    <a:pt x="1251" y="5488"/>
                    <a:pt x="1254" y="5514"/>
                    <a:pt x="1256" y="5540"/>
                  </a:cubicBezTo>
                  <a:cubicBezTo>
                    <a:pt x="1257" y="5564"/>
                    <a:pt x="1266" y="5590"/>
                    <a:pt x="1267" y="5616"/>
                  </a:cubicBezTo>
                  <a:cubicBezTo>
                    <a:pt x="1269" y="5641"/>
                    <a:pt x="1266" y="5666"/>
                    <a:pt x="1267" y="5692"/>
                  </a:cubicBezTo>
                  <a:cubicBezTo>
                    <a:pt x="1267" y="5717"/>
                    <a:pt x="1261" y="5743"/>
                    <a:pt x="1262" y="5768"/>
                  </a:cubicBezTo>
                  <a:cubicBezTo>
                    <a:pt x="1262" y="5793"/>
                    <a:pt x="1269" y="5819"/>
                    <a:pt x="1269" y="5845"/>
                  </a:cubicBezTo>
                  <a:cubicBezTo>
                    <a:pt x="1270" y="5870"/>
                    <a:pt x="1264" y="5895"/>
                    <a:pt x="1264" y="5921"/>
                  </a:cubicBezTo>
                  <a:cubicBezTo>
                    <a:pt x="1266" y="5947"/>
                    <a:pt x="1270" y="5971"/>
                    <a:pt x="1270" y="5997"/>
                  </a:cubicBezTo>
                  <a:cubicBezTo>
                    <a:pt x="1270" y="6023"/>
                    <a:pt x="1280" y="6048"/>
                    <a:pt x="1280" y="6073"/>
                  </a:cubicBezTo>
                  <a:cubicBezTo>
                    <a:pt x="1280" y="6099"/>
                    <a:pt x="1266" y="6124"/>
                    <a:pt x="1266" y="6150"/>
                  </a:cubicBezTo>
                  <a:cubicBezTo>
                    <a:pt x="1266" y="6175"/>
                    <a:pt x="1274" y="6200"/>
                    <a:pt x="1274" y="6226"/>
                  </a:cubicBezTo>
                  <a:cubicBezTo>
                    <a:pt x="1274" y="6252"/>
                    <a:pt x="1269" y="6277"/>
                    <a:pt x="1269" y="6302"/>
                  </a:cubicBezTo>
                  <a:cubicBezTo>
                    <a:pt x="1269" y="6328"/>
                    <a:pt x="1275" y="6354"/>
                    <a:pt x="1275" y="6378"/>
                  </a:cubicBezTo>
                  <a:cubicBezTo>
                    <a:pt x="1274" y="6404"/>
                    <a:pt x="1270" y="6430"/>
                    <a:pt x="1270" y="6455"/>
                  </a:cubicBezTo>
                  <a:cubicBezTo>
                    <a:pt x="1269" y="6480"/>
                    <a:pt x="1270" y="6506"/>
                    <a:pt x="1269" y="6531"/>
                  </a:cubicBezTo>
                  <a:lnTo>
                    <a:pt x="1264" y="6608"/>
                  </a:lnTo>
                  <a:cubicBezTo>
                    <a:pt x="1263" y="6633"/>
                    <a:pt x="1254" y="6659"/>
                    <a:pt x="1252" y="6684"/>
                  </a:cubicBezTo>
                  <a:cubicBezTo>
                    <a:pt x="1251" y="6709"/>
                    <a:pt x="1254" y="6735"/>
                    <a:pt x="1252" y="6761"/>
                  </a:cubicBezTo>
                  <a:cubicBezTo>
                    <a:pt x="1251" y="6785"/>
                    <a:pt x="1247" y="6811"/>
                    <a:pt x="1246" y="6837"/>
                  </a:cubicBezTo>
                  <a:cubicBezTo>
                    <a:pt x="1245" y="6862"/>
                    <a:pt x="1248" y="6887"/>
                    <a:pt x="1247" y="6913"/>
                  </a:cubicBezTo>
                  <a:cubicBezTo>
                    <a:pt x="1246" y="6937"/>
                    <a:pt x="1236" y="6962"/>
                    <a:pt x="1235" y="6988"/>
                  </a:cubicBezTo>
                  <a:cubicBezTo>
                    <a:pt x="1232" y="7013"/>
                    <a:pt x="1241" y="7039"/>
                    <a:pt x="1240" y="7064"/>
                  </a:cubicBezTo>
                  <a:cubicBezTo>
                    <a:pt x="1237" y="7090"/>
                    <a:pt x="1240" y="7115"/>
                    <a:pt x="1236" y="7141"/>
                  </a:cubicBezTo>
                  <a:cubicBezTo>
                    <a:pt x="1235" y="7164"/>
                    <a:pt x="1229" y="7190"/>
                    <a:pt x="1226" y="7216"/>
                  </a:cubicBezTo>
                  <a:cubicBezTo>
                    <a:pt x="1224" y="7241"/>
                    <a:pt x="1227" y="7266"/>
                    <a:pt x="1225" y="7292"/>
                  </a:cubicBezTo>
                  <a:cubicBezTo>
                    <a:pt x="1221" y="7318"/>
                    <a:pt x="1210" y="7341"/>
                    <a:pt x="1207" y="7367"/>
                  </a:cubicBezTo>
                  <a:cubicBezTo>
                    <a:pt x="1204" y="7393"/>
                    <a:pt x="1205" y="7417"/>
                    <a:pt x="1203" y="7443"/>
                  </a:cubicBezTo>
                  <a:cubicBezTo>
                    <a:pt x="1200" y="7469"/>
                    <a:pt x="1202" y="7494"/>
                    <a:pt x="1199" y="7519"/>
                  </a:cubicBezTo>
                  <a:cubicBezTo>
                    <a:pt x="1197" y="7545"/>
                    <a:pt x="1191" y="7569"/>
                    <a:pt x="1188" y="7594"/>
                  </a:cubicBezTo>
                  <a:cubicBezTo>
                    <a:pt x="1186" y="7620"/>
                    <a:pt x="1184" y="7645"/>
                    <a:pt x="1182" y="7671"/>
                  </a:cubicBezTo>
                  <a:cubicBezTo>
                    <a:pt x="1179" y="7696"/>
                    <a:pt x="1172" y="7720"/>
                    <a:pt x="1168" y="7746"/>
                  </a:cubicBezTo>
                  <a:cubicBezTo>
                    <a:pt x="1166" y="7771"/>
                    <a:pt x="1152" y="7794"/>
                    <a:pt x="1149" y="7819"/>
                  </a:cubicBezTo>
                  <a:cubicBezTo>
                    <a:pt x="1144" y="7845"/>
                    <a:pt x="1149" y="7870"/>
                    <a:pt x="1144" y="7896"/>
                  </a:cubicBezTo>
                  <a:cubicBezTo>
                    <a:pt x="1140" y="7921"/>
                    <a:pt x="1135" y="7945"/>
                    <a:pt x="1130" y="7971"/>
                  </a:cubicBezTo>
                  <a:cubicBezTo>
                    <a:pt x="1127" y="7996"/>
                    <a:pt x="1122" y="8020"/>
                    <a:pt x="1118" y="8046"/>
                  </a:cubicBezTo>
                  <a:cubicBezTo>
                    <a:pt x="1113" y="8071"/>
                    <a:pt x="1106" y="8095"/>
                    <a:pt x="1101" y="8121"/>
                  </a:cubicBezTo>
                  <a:cubicBezTo>
                    <a:pt x="1097" y="8146"/>
                    <a:pt x="1101" y="8171"/>
                    <a:pt x="1097" y="8197"/>
                  </a:cubicBezTo>
                  <a:cubicBezTo>
                    <a:pt x="1093" y="8221"/>
                    <a:pt x="1079" y="8244"/>
                    <a:pt x="1074" y="8269"/>
                  </a:cubicBezTo>
                  <a:cubicBezTo>
                    <a:pt x="1068" y="8295"/>
                    <a:pt x="1074" y="8321"/>
                    <a:pt x="1068" y="8346"/>
                  </a:cubicBezTo>
                  <a:cubicBezTo>
                    <a:pt x="1063" y="8370"/>
                    <a:pt x="1049" y="8394"/>
                    <a:pt x="1044" y="8418"/>
                  </a:cubicBezTo>
                  <a:cubicBezTo>
                    <a:pt x="1039" y="8443"/>
                    <a:pt x="1043" y="8470"/>
                    <a:pt x="1037" y="8494"/>
                  </a:cubicBezTo>
                  <a:cubicBezTo>
                    <a:pt x="1031" y="8519"/>
                    <a:pt x="1022" y="8544"/>
                    <a:pt x="1017" y="8568"/>
                  </a:cubicBezTo>
                  <a:cubicBezTo>
                    <a:pt x="1011" y="8592"/>
                    <a:pt x="1000" y="8616"/>
                    <a:pt x="994" y="8641"/>
                  </a:cubicBezTo>
                  <a:cubicBezTo>
                    <a:pt x="988" y="8664"/>
                    <a:pt x="989" y="8691"/>
                    <a:pt x="983" y="8715"/>
                  </a:cubicBezTo>
                  <a:cubicBezTo>
                    <a:pt x="975" y="8740"/>
                    <a:pt x="959" y="8762"/>
                    <a:pt x="953" y="8786"/>
                  </a:cubicBezTo>
                  <a:cubicBezTo>
                    <a:pt x="946" y="8810"/>
                    <a:pt x="942" y="8835"/>
                    <a:pt x="935" y="8860"/>
                  </a:cubicBezTo>
                  <a:cubicBezTo>
                    <a:pt x="929" y="8884"/>
                    <a:pt x="931" y="8912"/>
                    <a:pt x="925" y="8936"/>
                  </a:cubicBezTo>
                  <a:cubicBezTo>
                    <a:pt x="918" y="8960"/>
                    <a:pt x="908" y="8984"/>
                    <a:pt x="900" y="9008"/>
                  </a:cubicBezTo>
                  <a:cubicBezTo>
                    <a:pt x="894" y="9033"/>
                    <a:pt x="882" y="9055"/>
                    <a:pt x="873" y="9080"/>
                  </a:cubicBezTo>
                  <a:cubicBezTo>
                    <a:pt x="866" y="9103"/>
                    <a:pt x="863" y="9129"/>
                    <a:pt x="855" y="9153"/>
                  </a:cubicBezTo>
                  <a:cubicBezTo>
                    <a:pt x="847" y="9177"/>
                    <a:pt x="830" y="9199"/>
                    <a:pt x="823" y="9222"/>
                  </a:cubicBezTo>
                  <a:cubicBezTo>
                    <a:pt x="813" y="9247"/>
                    <a:pt x="811" y="9272"/>
                    <a:pt x="803" y="9296"/>
                  </a:cubicBezTo>
                  <a:cubicBezTo>
                    <a:pt x="795" y="9321"/>
                    <a:pt x="779" y="9340"/>
                    <a:pt x="769" y="9365"/>
                  </a:cubicBezTo>
                  <a:cubicBezTo>
                    <a:pt x="760" y="9387"/>
                    <a:pt x="753" y="9413"/>
                    <a:pt x="744" y="9435"/>
                  </a:cubicBezTo>
                  <a:cubicBezTo>
                    <a:pt x="734" y="9460"/>
                    <a:pt x="728" y="9485"/>
                    <a:pt x="718" y="9508"/>
                  </a:cubicBezTo>
                  <a:cubicBezTo>
                    <a:pt x="707" y="9531"/>
                    <a:pt x="695" y="9553"/>
                    <a:pt x="685" y="9576"/>
                  </a:cubicBezTo>
                  <a:cubicBezTo>
                    <a:pt x="675" y="9600"/>
                    <a:pt x="664" y="9623"/>
                    <a:pt x="654" y="9645"/>
                  </a:cubicBezTo>
                  <a:cubicBezTo>
                    <a:pt x="643" y="9669"/>
                    <a:pt x="641" y="9696"/>
                    <a:pt x="630" y="9718"/>
                  </a:cubicBezTo>
                  <a:cubicBezTo>
                    <a:pt x="619" y="9741"/>
                    <a:pt x="597" y="9757"/>
                    <a:pt x="584" y="9779"/>
                  </a:cubicBezTo>
                  <a:cubicBezTo>
                    <a:pt x="573" y="9803"/>
                    <a:pt x="567" y="9827"/>
                    <a:pt x="555" y="9849"/>
                  </a:cubicBezTo>
                  <a:cubicBezTo>
                    <a:pt x="543" y="9872"/>
                    <a:pt x="528" y="9894"/>
                    <a:pt x="517" y="9915"/>
                  </a:cubicBezTo>
                  <a:cubicBezTo>
                    <a:pt x="504" y="9938"/>
                    <a:pt x="487" y="9956"/>
                    <a:pt x="474" y="9977"/>
                  </a:cubicBezTo>
                  <a:cubicBezTo>
                    <a:pt x="460" y="9999"/>
                    <a:pt x="450" y="10023"/>
                    <a:pt x="437" y="10045"/>
                  </a:cubicBezTo>
                  <a:cubicBezTo>
                    <a:pt x="422" y="10066"/>
                    <a:pt x="404" y="10083"/>
                    <a:pt x="389" y="10104"/>
                  </a:cubicBezTo>
                  <a:cubicBezTo>
                    <a:pt x="374" y="10125"/>
                    <a:pt x="361" y="10147"/>
                    <a:pt x="346" y="10167"/>
                  </a:cubicBezTo>
                  <a:cubicBezTo>
                    <a:pt x="330" y="10188"/>
                    <a:pt x="316" y="10210"/>
                    <a:pt x="300" y="10228"/>
                  </a:cubicBezTo>
                  <a:cubicBezTo>
                    <a:pt x="284" y="10248"/>
                    <a:pt x="266" y="10264"/>
                    <a:pt x="249" y="10283"/>
                  </a:cubicBezTo>
                  <a:cubicBezTo>
                    <a:pt x="231" y="10302"/>
                    <a:pt x="215" y="10322"/>
                    <a:pt x="197" y="10339"/>
                  </a:cubicBezTo>
                  <a:cubicBezTo>
                    <a:pt x="179" y="10356"/>
                    <a:pt x="168" y="10383"/>
                    <a:pt x="149" y="10399"/>
                  </a:cubicBezTo>
                  <a:cubicBezTo>
                    <a:pt x="129" y="10416"/>
                    <a:pt x="107" y="10429"/>
                    <a:pt x="88" y="10445"/>
                  </a:cubicBezTo>
                  <a:cubicBezTo>
                    <a:pt x="68" y="10461"/>
                    <a:pt x="47" y="10474"/>
                    <a:pt x="27" y="10489"/>
                  </a:cubicBezTo>
                  <a:cubicBezTo>
                    <a:pt x="20" y="10528"/>
                    <a:pt x="24" y="10528"/>
                    <a:pt x="24" y="10566"/>
                  </a:cubicBezTo>
                  <a:cubicBezTo>
                    <a:pt x="24" y="10606"/>
                    <a:pt x="25" y="10606"/>
                    <a:pt x="25" y="10645"/>
                  </a:cubicBezTo>
                  <a:cubicBezTo>
                    <a:pt x="25" y="10683"/>
                    <a:pt x="30" y="10683"/>
                    <a:pt x="30" y="10722"/>
                  </a:cubicBezTo>
                  <a:lnTo>
                    <a:pt x="30" y="10800"/>
                  </a:lnTo>
                  <a:cubicBezTo>
                    <a:pt x="30" y="10838"/>
                    <a:pt x="26" y="10838"/>
                    <a:pt x="26" y="10877"/>
                  </a:cubicBezTo>
                  <a:cubicBezTo>
                    <a:pt x="26" y="10917"/>
                    <a:pt x="31" y="10917"/>
                    <a:pt x="31" y="10955"/>
                  </a:cubicBezTo>
                  <a:lnTo>
                    <a:pt x="31" y="11032"/>
                  </a:lnTo>
                  <a:cubicBezTo>
                    <a:pt x="31" y="11072"/>
                    <a:pt x="21" y="11072"/>
                    <a:pt x="21" y="11111"/>
                  </a:cubicBezTo>
                  <a:cubicBezTo>
                    <a:pt x="21" y="11149"/>
                    <a:pt x="22" y="11149"/>
                    <a:pt x="22" y="11188"/>
                  </a:cubicBezTo>
                  <a:cubicBezTo>
                    <a:pt x="22" y="11227"/>
                    <a:pt x="31" y="11227"/>
                    <a:pt x="31" y="11266"/>
                  </a:cubicBezTo>
                  <a:cubicBezTo>
                    <a:pt x="31" y="11304"/>
                    <a:pt x="16" y="11304"/>
                    <a:pt x="16" y="11343"/>
                  </a:cubicBezTo>
                  <a:lnTo>
                    <a:pt x="16" y="11421"/>
                  </a:lnTo>
                  <a:cubicBezTo>
                    <a:pt x="16" y="11460"/>
                    <a:pt x="27" y="11460"/>
                    <a:pt x="27" y="11498"/>
                  </a:cubicBezTo>
                  <a:cubicBezTo>
                    <a:pt x="27" y="11538"/>
                    <a:pt x="32" y="11538"/>
                    <a:pt x="32" y="11576"/>
                  </a:cubicBezTo>
                  <a:cubicBezTo>
                    <a:pt x="32" y="11615"/>
                    <a:pt x="25" y="11615"/>
                    <a:pt x="25" y="11654"/>
                  </a:cubicBezTo>
                  <a:cubicBezTo>
                    <a:pt x="25" y="11693"/>
                    <a:pt x="26" y="11693"/>
                    <a:pt x="26" y="11732"/>
                  </a:cubicBezTo>
                  <a:cubicBezTo>
                    <a:pt x="26" y="11770"/>
                    <a:pt x="19" y="11770"/>
                    <a:pt x="19" y="11809"/>
                  </a:cubicBezTo>
                  <a:cubicBezTo>
                    <a:pt x="19" y="11849"/>
                    <a:pt x="21" y="11849"/>
                    <a:pt x="21" y="11887"/>
                  </a:cubicBezTo>
                  <a:cubicBezTo>
                    <a:pt x="21" y="11926"/>
                    <a:pt x="25" y="11926"/>
                    <a:pt x="25" y="11964"/>
                  </a:cubicBezTo>
                  <a:cubicBezTo>
                    <a:pt x="25" y="12004"/>
                    <a:pt x="19" y="12004"/>
                    <a:pt x="19" y="12042"/>
                  </a:cubicBezTo>
                  <a:cubicBezTo>
                    <a:pt x="19" y="12081"/>
                    <a:pt x="32" y="12081"/>
                    <a:pt x="32" y="12120"/>
                  </a:cubicBezTo>
                  <a:cubicBezTo>
                    <a:pt x="32" y="12159"/>
                    <a:pt x="22" y="12159"/>
                    <a:pt x="22" y="12198"/>
                  </a:cubicBezTo>
                  <a:cubicBezTo>
                    <a:pt x="22" y="12236"/>
                    <a:pt x="25" y="12236"/>
                    <a:pt x="25" y="12275"/>
                  </a:cubicBezTo>
                  <a:cubicBezTo>
                    <a:pt x="25" y="12314"/>
                    <a:pt x="32" y="12314"/>
                    <a:pt x="32" y="12353"/>
                  </a:cubicBezTo>
                  <a:cubicBezTo>
                    <a:pt x="32" y="12392"/>
                    <a:pt x="31" y="12392"/>
                    <a:pt x="31" y="12430"/>
                  </a:cubicBezTo>
                  <a:cubicBezTo>
                    <a:pt x="31" y="12470"/>
                    <a:pt x="35" y="12470"/>
                    <a:pt x="35" y="12508"/>
                  </a:cubicBezTo>
                  <a:cubicBezTo>
                    <a:pt x="35" y="12547"/>
                    <a:pt x="6" y="12553"/>
                    <a:pt x="32" y="12580"/>
                  </a:cubicBezTo>
                  <a:cubicBezTo>
                    <a:pt x="46" y="12593"/>
                    <a:pt x="54" y="12597"/>
                    <a:pt x="64" y="12597"/>
                  </a:cubicBezTo>
                  <a:cubicBezTo>
                    <a:pt x="74" y="12597"/>
                    <a:pt x="86" y="12593"/>
                    <a:pt x="105" y="12593"/>
                  </a:cubicBezTo>
                  <a:cubicBezTo>
                    <a:pt x="144" y="12593"/>
                    <a:pt x="144" y="12580"/>
                    <a:pt x="182" y="12580"/>
                  </a:cubicBezTo>
                  <a:cubicBezTo>
                    <a:pt x="222" y="12580"/>
                    <a:pt x="222" y="12583"/>
                    <a:pt x="261" y="12583"/>
                  </a:cubicBezTo>
                  <a:cubicBezTo>
                    <a:pt x="298" y="12583"/>
                    <a:pt x="298" y="12584"/>
                    <a:pt x="337" y="12584"/>
                  </a:cubicBezTo>
                  <a:cubicBezTo>
                    <a:pt x="375" y="12584"/>
                    <a:pt x="375" y="12582"/>
                    <a:pt x="415" y="12582"/>
                  </a:cubicBezTo>
                  <a:cubicBezTo>
                    <a:pt x="452" y="12582"/>
                    <a:pt x="452" y="12584"/>
                    <a:pt x="491" y="12584"/>
                  </a:cubicBezTo>
                  <a:cubicBezTo>
                    <a:pt x="528" y="12584"/>
                    <a:pt x="528" y="12583"/>
                    <a:pt x="567" y="12583"/>
                  </a:cubicBezTo>
                  <a:cubicBezTo>
                    <a:pt x="604" y="12583"/>
                    <a:pt x="604" y="12584"/>
                    <a:pt x="643" y="12584"/>
                  </a:cubicBezTo>
                  <a:cubicBezTo>
                    <a:pt x="680" y="12584"/>
                    <a:pt x="683" y="12579"/>
                    <a:pt x="720" y="12579"/>
                  </a:cubicBezTo>
                  <a:cubicBezTo>
                    <a:pt x="758" y="12579"/>
                    <a:pt x="758" y="12589"/>
                    <a:pt x="796" y="12589"/>
                  </a:cubicBezTo>
                  <a:cubicBezTo>
                    <a:pt x="834" y="12589"/>
                    <a:pt x="834" y="12583"/>
                    <a:pt x="872" y="12583"/>
                  </a:cubicBezTo>
                  <a:cubicBezTo>
                    <a:pt x="910" y="12583"/>
                    <a:pt x="910" y="12590"/>
                    <a:pt x="948" y="12590"/>
                  </a:cubicBezTo>
                  <a:cubicBezTo>
                    <a:pt x="986" y="12590"/>
                    <a:pt x="986" y="12579"/>
                    <a:pt x="1025" y="12579"/>
                  </a:cubicBezTo>
                  <a:cubicBezTo>
                    <a:pt x="1063" y="12579"/>
                    <a:pt x="1063" y="12585"/>
                    <a:pt x="1101" y="12585"/>
                  </a:cubicBezTo>
                  <a:cubicBezTo>
                    <a:pt x="1139" y="12585"/>
                    <a:pt x="1139" y="12577"/>
                    <a:pt x="1177" y="12577"/>
                  </a:cubicBezTo>
                  <a:lnTo>
                    <a:pt x="1254" y="12577"/>
                  </a:lnTo>
                  <a:cubicBezTo>
                    <a:pt x="1291" y="12577"/>
                    <a:pt x="1291" y="12578"/>
                    <a:pt x="1331" y="12578"/>
                  </a:cubicBezTo>
                  <a:cubicBezTo>
                    <a:pt x="1368" y="12578"/>
                    <a:pt x="1368" y="12585"/>
                    <a:pt x="1407" y="12585"/>
                  </a:cubicBezTo>
                  <a:cubicBezTo>
                    <a:pt x="1444" y="12585"/>
                    <a:pt x="1444" y="12589"/>
                    <a:pt x="1483" y="12589"/>
                  </a:cubicBezTo>
                  <a:lnTo>
                    <a:pt x="1559" y="12589"/>
                  </a:lnTo>
                  <a:cubicBezTo>
                    <a:pt x="1596" y="12589"/>
                    <a:pt x="1596" y="12583"/>
                    <a:pt x="1636" y="12583"/>
                  </a:cubicBezTo>
                  <a:cubicBezTo>
                    <a:pt x="1673" y="12583"/>
                    <a:pt x="1673" y="12589"/>
                    <a:pt x="1712" y="12589"/>
                  </a:cubicBezTo>
                  <a:cubicBezTo>
                    <a:pt x="1749" y="12589"/>
                    <a:pt x="1749" y="12579"/>
                    <a:pt x="1788" y="12579"/>
                  </a:cubicBezTo>
                  <a:cubicBezTo>
                    <a:pt x="1826" y="12579"/>
                    <a:pt x="1826" y="12590"/>
                    <a:pt x="1864" y="12590"/>
                  </a:cubicBezTo>
                  <a:cubicBezTo>
                    <a:pt x="1902" y="12590"/>
                    <a:pt x="1902" y="12577"/>
                    <a:pt x="1941" y="12577"/>
                  </a:cubicBezTo>
                  <a:cubicBezTo>
                    <a:pt x="1979" y="12577"/>
                    <a:pt x="1979" y="12582"/>
                    <a:pt x="2017" y="12582"/>
                  </a:cubicBezTo>
                  <a:cubicBezTo>
                    <a:pt x="2055" y="12582"/>
                    <a:pt x="2055" y="12583"/>
                    <a:pt x="2093" y="12583"/>
                  </a:cubicBezTo>
                  <a:cubicBezTo>
                    <a:pt x="2131" y="12583"/>
                    <a:pt x="2131" y="12590"/>
                    <a:pt x="2169" y="12590"/>
                  </a:cubicBezTo>
                  <a:cubicBezTo>
                    <a:pt x="2207" y="12590"/>
                    <a:pt x="2207" y="12588"/>
                    <a:pt x="2246" y="12588"/>
                  </a:cubicBezTo>
                  <a:cubicBezTo>
                    <a:pt x="2284" y="12588"/>
                    <a:pt x="2284" y="12584"/>
                    <a:pt x="2323" y="12584"/>
                  </a:cubicBezTo>
                  <a:cubicBezTo>
                    <a:pt x="2360" y="12584"/>
                    <a:pt x="2360" y="12588"/>
                    <a:pt x="2399" y="12588"/>
                  </a:cubicBezTo>
                  <a:cubicBezTo>
                    <a:pt x="2436" y="12588"/>
                    <a:pt x="2436" y="12578"/>
                    <a:pt x="2475" y="12578"/>
                  </a:cubicBezTo>
                  <a:cubicBezTo>
                    <a:pt x="2512" y="12578"/>
                    <a:pt x="2512" y="12579"/>
                    <a:pt x="2552" y="12579"/>
                  </a:cubicBezTo>
                  <a:cubicBezTo>
                    <a:pt x="2589" y="12579"/>
                    <a:pt x="2589" y="12578"/>
                    <a:pt x="2628" y="12578"/>
                  </a:cubicBezTo>
                  <a:cubicBezTo>
                    <a:pt x="2665" y="12578"/>
                    <a:pt x="2665" y="12579"/>
                    <a:pt x="2704" y="12579"/>
                  </a:cubicBezTo>
                  <a:cubicBezTo>
                    <a:pt x="2741" y="12579"/>
                    <a:pt x="2741" y="12583"/>
                    <a:pt x="2780" y="12583"/>
                  </a:cubicBezTo>
                  <a:cubicBezTo>
                    <a:pt x="2817" y="12583"/>
                    <a:pt x="2817" y="12578"/>
                    <a:pt x="2857" y="12578"/>
                  </a:cubicBezTo>
                  <a:cubicBezTo>
                    <a:pt x="2895" y="12578"/>
                    <a:pt x="2895" y="12582"/>
                    <a:pt x="2933" y="12582"/>
                  </a:cubicBezTo>
                  <a:cubicBezTo>
                    <a:pt x="2971" y="12582"/>
                    <a:pt x="2971" y="12579"/>
                    <a:pt x="3009" y="12579"/>
                  </a:cubicBezTo>
                  <a:cubicBezTo>
                    <a:pt x="3047" y="12579"/>
                    <a:pt x="3047" y="12578"/>
                    <a:pt x="3085" y="12578"/>
                  </a:cubicBezTo>
                  <a:cubicBezTo>
                    <a:pt x="3123" y="12578"/>
                    <a:pt x="3123" y="12584"/>
                    <a:pt x="3162" y="12584"/>
                  </a:cubicBezTo>
                  <a:cubicBezTo>
                    <a:pt x="3200" y="12584"/>
                    <a:pt x="3200" y="12579"/>
                    <a:pt x="3238" y="12579"/>
                  </a:cubicBezTo>
                  <a:cubicBezTo>
                    <a:pt x="3276" y="12579"/>
                    <a:pt x="3276" y="12591"/>
                    <a:pt x="3314" y="12591"/>
                  </a:cubicBezTo>
                  <a:cubicBezTo>
                    <a:pt x="3352" y="12591"/>
                    <a:pt x="3352" y="12580"/>
                    <a:pt x="3390" y="12580"/>
                  </a:cubicBezTo>
                  <a:cubicBezTo>
                    <a:pt x="3428" y="12580"/>
                    <a:pt x="3428" y="12578"/>
                    <a:pt x="3468" y="12578"/>
                  </a:cubicBezTo>
                  <a:cubicBezTo>
                    <a:pt x="3505" y="12578"/>
                    <a:pt x="3505" y="12585"/>
                    <a:pt x="3544" y="12585"/>
                  </a:cubicBezTo>
                  <a:cubicBezTo>
                    <a:pt x="3581" y="12585"/>
                    <a:pt x="3581" y="12591"/>
                    <a:pt x="3620" y="12591"/>
                  </a:cubicBezTo>
                  <a:cubicBezTo>
                    <a:pt x="3657" y="12591"/>
                    <a:pt x="3657" y="12588"/>
                    <a:pt x="3696" y="12588"/>
                  </a:cubicBezTo>
                  <a:cubicBezTo>
                    <a:pt x="3733" y="12588"/>
                    <a:pt x="3733" y="12593"/>
                    <a:pt x="3773" y="12593"/>
                  </a:cubicBezTo>
                  <a:cubicBezTo>
                    <a:pt x="3810" y="12593"/>
                    <a:pt x="3810" y="12585"/>
                    <a:pt x="3849" y="12585"/>
                  </a:cubicBezTo>
                  <a:cubicBezTo>
                    <a:pt x="3886" y="12585"/>
                    <a:pt x="3887" y="12589"/>
                    <a:pt x="3925" y="12589"/>
                  </a:cubicBezTo>
                  <a:lnTo>
                    <a:pt x="4001" y="12589"/>
                  </a:lnTo>
                  <a:cubicBezTo>
                    <a:pt x="4038" y="12589"/>
                    <a:pt x="4038" y="12590"/>
                    <a:pt x="4078" y="12590"/>
                  </a:cubicBezTo>
                  <a:cubicBezTo>
                    <a:pt x="4116" y="12590"/>
                    <a:pt x="4116" y="12578"/>
                    <a:pt x="4154" y="12578"/>
                  </a:cubicBezTo>
                  <a:lnTo>
                    <a:pt x="4230" y="12578"/>
                  </a:lnTo>
                  <a:cubicBezTo>
                    <a:pt x="4268" y="12578"/>
                    <a:pt x="4268" y="12593"/>
                    <a:pt x="4306" y="12593"/>
                  </a:cubicBezTo>
                  <a:cubicBezTo>
                    <a:pt x="4344" y="12593"/>
                    <a:pt x="4344" y="12590"/>
                    <a:pt x="4383" y="12590"/>
                  </a:cubicBezTo>
                  <a:cubicBezTo>
                    <a:pt x="4421" y="12590"/>
                    <a:pt x="4421" y="12593"/>
                    <a:pt x="4459" y="12593"/>
                  </a:cubicBezTo>
                  <a:cubicBezTo>
                    <a:pt x="4497" y="12593"/>
                    <a:pt x="4497" y="12583"/>
                    <a:pt x="4535" y="12583"/>
                  </a:cubicBezTo>
                  <a:cubicBezTo>
                    <a:pt x="4573" y="12583"/>
                    <a:pt x="4573" y="12579"/>
                    <a:pt x="4612" y="12579"/>
                  </a:cubicBezTo>
                  <a:cubicBezTo>
                    <a:pt x="4649" y="12579"/>
                    <a:pt x="4649" y="12590"/>
                    <a:pt x="4689" y="12590"/>
                  </a:cubicBezTo>
                  <a:cubicBezTo>
                    <a:pt x="4726" y="12590"/>
                    <a:pt x="4726" y="12593"/>
                    <a:pt x="4765" y="12593"/>
                  </a:cubicBezTo>
                  <a:cubicBezTo>
                    <a:pt x="4802" y="12593"/>
                    <a:pt x="4802" y="12590"/>
                    <a:pt x="4841" y="12590"/>
                  </a:cubicBezTo>
                  <a:cubicBezTo>
                    <a:pt x="4878" y="12590"/>
                    <a:pt x="4879" y="12594"/>
                    <a:pt x="4917" y="12594"/>
                  </a:cubicBezTo>
                  <a:cubicBezTo>
                    <a:pt x="4954" y="12594"/>
                    <a:pt x="4956" y="12590"/>
                    <a:pt x="4994" y="12590"/>
                  </a:cubicBezTo>
                  <a:cubicBezTo>
                    <a:pt x="5031" y="12590"/>
                    <a:pt x="5031" y="12589"/>
                    <a:pt x="5070" y="12589"/>
                  </a:cubicBezTo>
                  <a:cubicBezTo>
                    <a:pt x="5107" y="12589"/>
                    <a:pt x="5107" y="12579"/>
                    <a:pt x="5146" y="12579"/>
                  </a:cubicBezTo>
                  <a:cubicBezTo>
                    <a:pt x="5183" y="12579"/>
                    <a:pt x="5183" y="12588"/>
                    <a:pt x="5222" y="12588"/>
                  </a:cubicBezTo>
                  <a:cubicBezTo>
                    <a:pt x="5260" y="12588"/>
                    <a:pt x="5260" y="12593"/>
                    <a:pt x="5299" y="12593"/>
                  </a:cubicBezTo>
                  <a:cubicBezTo>
                    <a:pt x="5337" y="12593"/>
                    <a:pt x="5337" y="12591"/>
                    <a:pt x="5375" y="12591"/>
                  </a:cubicBezTo>
                  <a:lnTo>
                    <a:pt x="5527" y="12591"/>
                  </a:lnTo>
                  <a:cubicBezTo>
                    <a:pt x="5565" y="12591"/>
                    <a:pt x="5565" y="12589"/>
                    <a:pt x="5604" y="12589"/>
                  </a:cubicBezTo>
                  <a:cubicBezTo>
                    <a:pt x="5642" y="12589"/>
                    <a:pt x="5642" y="12590"/>
                    <a:pt x="5680" y="12590"/>
                  </a:cubicBezTo>
                  <a:cubicBezTo>
                    <a:pt x="5718" y="12590"/>
                    <a:pt x="5718" y="12577"/>
                    <a:pt x="5757" y="12577"/>
                  </a:cubicBezTo>
                  <a:cubicBezTo>
                    <a:pt x="5794" y="12577"/>
                    <a:pt x="5794" y="12589"/>
                    <a:pt x="5833" y="12589"/>
                  </a:cubicBezTo>
                  <a:cubicBezTo>
                    <a:pt x="5870" y="12589"/>
                    <a:pt x="5872" y="12585"/>
                    <a:pt x="5910" y="12585"/>
                  </a:cubicBezTo>
                  <a:cubicBezTo>
                    <a:pt x="5947" y="12585"/>
                    <a:pt x="5947" y="12580"/>
                    <a:pt x="5986" y="12580"/>
                  </a:cubicBezTo>
                  <a:lnTo>
                    <a:pt x="6138" y="12580"/>
                  </a:lnTo>
                  <a:cubicBezTo>
                    <a:pt x="6175" y="12580"/>
                    <a:pt x="6175" y="12585"/>
                    <a:pt x="6215" y="12585"/>
                  </a:cubicBezTo>
                  <a:cubicBezTo>
                    <a:pt x="6252" y="12585"/>
                    <a:pt x="6252" y="12579"/>
                    <a:pt x="6291" y="12579"/>
                  </a:cubicBezTo>
                  <a:cubicBezTo>
                    <a:pt x="6329" y="12579"/>
                    <a:pt x="6329" y="12578"/>
                    <a:pt x="6367" y="12578"/>
                  </a:cubicBezTo>
                  <a:cubicBezTo>
                    <a:pt x="6405" y="12578"/>
                    <a:pt x="6405" y="12584"/>
                    <a:pt x="6443" y="12584"/>
                  </a:cubicBezTo>
                  <a:cubicBezTo>
                    <a:pt x="6481" y="12584"/>
                    <a:pt x="6481" y="12580"/>
                    <a:pt x="6520" y="12580"/>
                  </a:cubicBezTo>
                  <a:cubicBezTo>
                    <a:pt x="6558" y="12580"/>
                    <a:pt x="6558" y="12593"/>
                    <a:pt x="6596" y="12593"/>
                  </a:cubicBezTo>
                  <a:cubicBezTo>
                    <a:pt x="6634" y="12593"/>
                    <a:pt x="6634" y="12578"/>
                    <a:pt x="6672" y="12578"/>
                  </a:cubicBezTo>
                  <a:cubicBezTo>
                    <a:pt x="6710" y="12578"/>
                    <a:pt x="6710" y="12588"/>
                    <a:pt x="6748" y="12588"/>
                  </a:cubicBezTo>
                  <a:cubicBezTo>
                    <a:pt x="6786" y="12588"/>
                    <a:pt x="6786" y="12580"/>
                    <a:pt x="6826" y="12580"/>
                  </a:cubicBezTo>
                  <a:cubicBezTo>
                    <a:pt x="6863" y="12580"/>
                    <a:pt x="6863" y="12579"/>
                    <a:pt x="6902" y="12579"/>
                  </a:cubicBezTo>
                  <a:cubicBezTo>
                    <a:pt x="6939" y="12579"/>
                    <a:pt x="6939" y="12580"/>
                    <a:pt x="6978" y="12580"/>
                  </a:cubicBezTo>
                  <a:cubicBezTo>
                    <a:pt x="7015" y="12580"/>
                    <a:pt x="7015" y="12579"/>
                    <a:pt x="7054" y="12579"/>
                  </a:cubicBezTo>
                  <a:cubicBezTo>
                    <a:pt x="7091" y="12579"/>
                    <a:pt x="7091" y="12583"/>
                    <a:pt x="7131" y="12583"/>
                  </a:cubicBezTo>
                  <a:cubicBezTo>
                    <a:pt x="7168" y="12583"/>
                    <a:pt x="7168" y="12589"/>
                    <a:pt x="7207" y="12589"/>
                  </a:cubicBezTo>
                  <a:cubicBezTo>
                    <a:pt x="7244" y="12589"/>
                    <a:pt x="7244" y="12584"/>
                    <a:pt x="7283" y="12584"/>
                  </a:cubicBezTo>
                  <a:cubicBezTo>
                    <a:pt x="7320" y="12584"/>
                    <a:pt x="7320" y="12578"/>
                    <a:pt x="7359" y="12578"/>
                  </a:cubicBezTo>
                  <a:cubicBezTo>
                    <a:pt x="7399" y="12578"/>
                    <a:pt x="7399" y="12583"/>
                    <a:pt x="7436" y="12583"/>
                  </a:cubicBezTo>
                  <a:cubicBezTo>
                    <a:pt x="7475" y="12583"/>
                    <a:pt x="7475" y="12588"/>
                    <a:pt x="7512" y="12588"/>
                  </a:cubicBezTo>
                  <a:cubicBezTo>
                    <a:pt x="7551" y="12588"/>
                    <a:pt x="7551" y="12579"/>
                    <a:pt x="7588" y="12579"/>
                  </a:cubicBezTo>
                  <a:cubicBezTo>
                    <a:pt x="7627" y="12579"/>
                    <a:pt x="7627" y="12583"/>
                    <a:pt x="7664" y="12583"/>
                  </a:cubicBezTo>
                  <a:cubicBezTo>
                    <a:pt x="7704" y="12583"/>
                    <a:pt x="7702" y="12582"/>
                    <a:pt x="7741" y="12582"/>
                  </a:cubicBezTo>
                  <a:cubicBezTo>
                    <a:pt x="7780" y="12582"/>
                    <a:pt x="7779" y="12589"/>
                    <a:pt x="7817" y="12589"/>
                  </a:cubicBezTo>
                  <a:cubicBezTo>
                    <a:pt x="7856" y="12589"/>
                    <a:pt x="7856" y="12588"/>
                    <a:pt x="7893" y="12588"/>
                  </a:cubicBezTo>
                  <a:cubicBezTo>
                    <a:pt x="7932" y="12588"/>
                    <a:pt x="7931" y="12589"/>
                    <a:pt x="7969" y="12589"/>
                  </a:cubicBezTo>
                  <a:cubicBezTo>
                    <a:pt x="8009" y="12589"/>
                    <a:pt x="8009" y="12579"/>
                    <a:pt x="8047" y="12579"/>
                  </a:cubicBezTo>
                  <a:lnTo>
                    <a:pt x="8123" y="12579"/>
                  </a:lnTo>
                  <a:cubicBezTo>
                    <a:pt x="8161" y="12579"/>
                    <a:pt x="8161" y="12588"/>
                    <a:pt x="8199" y="12588"/>
                  </a:cubicBezTo>
                  <a:cubicBezTo>
                    <a:pt x="8237" y="12588"/>
                    <a:pt x="8237" y="12590"/>
                    <a:pt x="8275" y="12590"/>
                  </a:cubicBezTo>
                  <a:cubicBezTo>
                    <a:pt x="8312" y="12590"/>
                    <a:pt x="8312" y="12591"/>
                    <a:pt x="8352" y="12591"/>
                  </a:cubicBezTo>
                  <a:cubicBezTo>
                    <a:pt x="8389" y="12591"/>
                    <a:pt x="8389" y="12589"/>
                    <a:pt x="8428" y="12589"/>
                  </a:cubicBezTo>
                  <a:cubicBezTo>
                    <a:pt x="8465" y="12589"/>
                    <a:pt x="8465" y="12579"/>
                    <a:pt x="8504" y="12579"/>
                  </a:cubicBezTo>
                  <a:cubicBezTo>
                    <a:pt x="8541" y="12579"/>
                    <a:pt x="8541" y="12593"/>
                    <a:pt x="8580" y="12593"/>
                  </a:cubicBezTo>
                  <a:lnTo>
                    <a:pt x="8657" y="12593"/>
                  </a:lnTo>
                  <a:cubicBezTo>
                    <a:pt x="8695" y="12593"/>
                    <a:pt x="8695" y="12579"/>
                    <a:pt x="8733" y="12579"/>
                  </a:cubicBezTo>
                  <a:cubicBezTo>
                    <a:pt x="8771" y="12579"/>
                    <a:pt x="8771" y="12578"/>
                    <a:pt x="8809" y="12578"/>
                  </a:cubicBezTo>
                  <a:lnTo>
                    <a:pt x="8885" y="12578"/>
                  </a:lnTo>
                  <a:cubicBezTo>
                    <a:pt x="8923" y="12578"/>
                    <a:pt x="8923" y="12582"/>
                    <a:pt x="8962" y="12582"/>
                  </a:cubicBezTo>
                  <a:cubicBezTo>
                    <a:pt x="9000" y="12582"/>
                    <a:pt x="9000" y="12593"/>
                    <a:pt x="9038" y="12593"/>
                  </a:cubicBezTo>
                  <a:cubicBezTo>
                    <a:pt x="9076" y="12593"/>
                    <a:pt x="9076" y="12580"/>
                    <a:pt x="9115" y="12580"/>
                  </a:cubicBezTo>
                  <a:cubicBezTo>
                    <a:pt x="9152" y="12580"/>
                    <a:pt x="9152" y="12593"/>
                    <a:pt x="9191" y="12593"/>
                  </a:cubicBezTo>
                  <a:cubicBezTo>
                    <a:pt x="9228" y="12593"/>
                    <a:pt x="9228" y="12582"/>
                    <a:pt x="9268" y="12582"/>
                  </a:cubicBezTo>
                  <a:cubicBezTo>
                    <a:pt x="9306" y="12582"/>
                    <a:pt x="9306" y="12593"/>
                    <a:pt x="9344" y="12593"/>
                  </a:cubicBezTo>
                  <a:cubicBezTo>
                    <a:pt x="9382" y="12593"/>
                    <a:pt x="9382" y="12585"/>
                    <a:pt x="9420" y="12585"/>
                  </a:cubicBezTo>
                  <a:cubicBezTo>
                    <a:pt x="9458" y="12585"/>
                    <a:pt x="9458" y="12584"/>
                    <a:pt x="9496" y="12584"/>
                  </a:cubicBezTo>
                  <a:cubicBezTo>
                    <a:pt x="9535" y="12584"/>
                    <a:pt x="9535" y="12583"/>
                    <a:pt x="9573" y="12583"/>
                  </a:cubicBezTo>
                  <a:cubicBezTo>
                    <a:pt x="9612" y="12583"/>
                    <a:pt x="9612" y="12588"/>
                    <a:pt x="9649" y="12588"/>
                  </a:cubicBezTo>
                  <a:cubicBezTo>
                    <a:pt x="9688" y="12588"/>
                    <a:pt x="9688" y="12589"/>
                    <a:pt x="9725" y="12589"/>
                  </a:cubicBezTo>
                  <a:cubicBezTo>
                    <a:pt x="9764" y="12589"/>
                    <a:pt x="9764" y="12588"/>
                    <a:pt x="9801" y="12588"/>
                  </a:cubicBezTo>
                  <a:lnTo>
                    <a:pt x="9878" y="12588"/>
                  </a:lnTo>
                  <a:cubicBezTo>
                    <a:pt x="9917" y="12588"/>
                    <a:pt x="9917" y="12577"/>
                    <a:pt x="9954" y="12577"/>
                  </a:cubicBezTo>
                  <a:cubicBezTo>
                    <a:pt x="9993" y="12577"/>
                    <a:pt x="9993" y="12590"/>
                    <a:pt x="10030" y="12590"/>
                  </a:cubicBezTo>
                  <a:cubicBezTo>
                    <a:pt x="10069" y="12590"/>
                    <a:pt x="10069" y="12583"/>
                    <a:pt x="10106" y="12583"/>
                  </a:cubicBezTo>
                  <a:cubicBezTo>
                    <a:pt x="10146" y="12583"/>
                    <a:pt x="10146" y="12590"/>
                    <a:pt x="10184" y="12590"/>
                  </a:cubicBezTo>
                  <a:cubicBezTo>
                    <a:pt x="10222" y="12590"/>
                    <a:pt x="10221" y="12580"/>
                    <a:pt x="10260" y="12580"/>
                  </a:cubicBezTo>
                  <a:cubicBezTo>
                    <a:pt x="10298" y="12580"/>
                    <a:pt x="10298" y="12585"/>
                    <a:pt x="10336" y="12585"/>
                  </a:cubicBezTo>
                  <a:cubicBezTo>
                    <a:pt x="10374" y="12585"/>
                    <a:pt x="10373" y="12589"/>
                    <a:pt x="10412" y="12589"/>
                  </a:cubicBezTo>
                  <a:cubicBezTo>
                    <a:pt x="10451" y="12589"/>
                    <a:pt x="10449" y="12583"/>
                    <a:pt x="10489" y="12583"/>
                  </a:cubicBezTo>
                  <a:cubicBezTo>
                    <a:pt x="10527" y="12583"/>
                    <a:pt x="10527" y="12588"/>
                    <a:pt x="10565" y="12588"/>
                  </a:cubicBezTo>
                  <a:cubicBezTo>
                    <a:pt x="10590" y="12588"/>
                    <a:pt x="10606" y="12600"/>
                    <a:pt x="10622" y="12600"/>
                  </a:cubicBezTo>
                  <a:cubicBezTo>
                    <a:pt x="10629" y="12600"/>
                    <a:pt x="10637" y="12597"/>
                    <a:pt x="10646" y="12588"/>
                  </a:cubicBezTo>
                  <a:cubicBezTo>
                    <a:pt x="10674" y="12561"/>
                    <a:pt x="10646" y="12543"/>
                    <a:pt x="10646" y="12504"/>
                  </a:cubicBezTo>
                  <a:cubicBezTo>
                    <a:pt x="10646" y="12466"/>
                    <a:pt x="10640" y="12466"/>
                    <a:pt x="10640" y="12427"/>
                  </a:cubicBezTo>
                  <a:cubicBezTo>
                    <a:pt x="10640" y="12387"/>
                    <a:pt x="10637" y="12387"/>
                    <a:pt x="10637" y="12349"/>
                  </a:cubicBezTo>
                  <a:cubicBezTo>
                    <a:pt x="10637" y="12310"/>
                    <a:pt x="10636" y="12310"/>
                    <a:pt x="10636" y="12272"/>
                  </a:cubicBezTo>
                  <a:cubicBezTo>
                    <a:pt x="10636" y="12232"/>
                    <a:pt x="10640" y="12232"/>
                    <a:pt x="10640" y="12193"/>
                  </a:cubicBezTo>
                  <a:cubicBezTo>
                    <a:pt x="10640" y="12155"/>
                    <a:pt x="10642" y="12155"/>
                    <a:pt x="10642" y="12116"/>
                  </a:cubicBezTo>
                  <a:cubicBezTo>
                    <a:pt x="10642" y="12077"/>
                    <a:pt x="10649" y="12077"/>
                    <a:pt x="10649" y="12038"/>
                  </a:cubicBezTo>
                  <a:cubicBezTo>
                    <a:pt x="10649" y="12000"/>
                    <a:pt x="10646" y="12000"/>
                    <a:pt x="10646" y="11961"/>
                  </a:cubicBezTo>
                  <a:cubicBezTo>
                    <a:pt x="10646" y="11921"/>
                    <a:pt x="10649" y="11921"/>
                    <a:pt x="10649" y="11883"/>
                  </a:cubicBezTo>
                  <a:cubicBezTo>
                    <a:pt x="10649" y="11844"/>
                    <a:pt x="10636" y="11844"/>
                    <a:pt x="10636" y="11806"/>
                  </a:cubicBezTo>
                  <a:cubicBezTo>
                    <a:pt x="10636" y="11766"/>
                    <a:pt x="10646" y="11766"/>
                    <a:pt x="10646" y="11728"/>
                  </a:cubicBezTo>
                  <a:cubicBezTo>
                    <a:pt x="10646" y="11689"/>
                    <a:pt x="10636" y="11689"/>
                    <a:pt x="10636" y="11650"/>
                  </a:cubicBezTo>
                  <a:cubicBezTo>
                    <a:pt x="10636" y="11611"/>
                    <a:pt x="10649" y="11611"/>
                    <a:pt x="10649" y="11572"/>
                  </a:cubicBezTo>
                  <a:cubicBezTo>
                    <a:pt x="10649" y="11534"/>
                    <a:pt x="10639" y="11534"/>
                    <a:pt x="10639" y="11495"/>
                  </a:cubicBezTo>
                  <a:cubicBezTo>
                    <a:pt x="10639" y="11455"/>
                    <a:pt x="10641" y="11455"/>
                    <a:pt x="10641" y="11417"/>
                  </a:cubicBezTo>
                  <a:cubicBezTo>
                    <a:pt x="10641" y="11378"/>
                    <a:pt x="10634" y="11378"/>
                    <a:pt x="10634" y="11340"/>
                  </a:cubicBezTo>
                  <a:cubicBezTo>
                    <a:pt x="10634" y="11300"/>
                    <a:pt x="10636" y="11300"/>
                    <a:pt x="10636" y="11262"/>
                  </a:cubicBezTo>
                  <a:cubicBezTo>
                    <a:pt x="10636" y="11223"/>
                    <a:pt x="10640" y="11223"/>
                    <a:pt x="10640" y="11184"/>
                  </a:cubicBezTo>
                  <a:cubicBezTo>
                    <a:pt x="10640" y="11145"/>
                    <a:pt x="10645" y="11145"/>
                    <a:pt x="10645" y="11106"/>
                  </a:cubicBezTo>
                  <a:cubicBezTo>
                    <a:pt x="10645" y="11068"/>
                    <a:pt x="10646" y="11068"/>
                    <a:pt x="10646" y="11029"/>
                  </a:cubicBezTo>
                  <a:cubicBezTo>
                    <a:pt x="10646" y="10989"/>
                    <a:pt x="10639" y="10989"/>
                    <a:pt x="10639" y="10951"/>
                  </a:cubicBezTo>
                  <a:cubicBezTo>
                    <a:pt x="10639" y="10912"/>
                    <a:pt x="10645" y="10912"/>
                    <a:pt x="10645" y="10874"/>
                  </a:cubicBezTo>
                  <a:cubicBezTo>
                    <a:pt x="10645" y="10834"/>
                    <a:pt x="10646" y="10834"/>
                    <a:pt x="10646" y="10796"/>
                  </a:cubicBezTo>
                  <a:cubicBezTo>
                    <a:pt x="10646" y="10757"/>
                    <a:pt x="10649" y="10757"/>
                    <a:pt x="10649" y="10719"/>
                  </a:cubicBezTo>
                  <a:lnTo>
                    <a:pt x="10649" y="10640"/>
                  </a:lnTo>
                  <a:cubicBezTo>
                    <a:pt x="10649" y="10602"/>
                    <a:pt x="10637" y="10602"/>
                    <a:pt x="10637" y="10563"/>
                  </a:cubicBezTo>
                  <a:cubicBezTo>
                    <a:pt x="10637" y="10524"/>
                    <a:pt x="10652" y="10522"/>
                    <a:pt x="10644" y="10485"/>
                  </a:cubicBezTo>
                  <a:cubicBezTo>
                    <a:pt x="10624" y="10470"/>
                    <a:pt x="10602" y="10454"/>
                    <a:pt x="10582" y="10438"/>
                  </a:cubicBezTo>
                  <a:cubicBezTo>
                    <a:pt x="10562" y="10424"/>
                    <a:pt x="10546" y="10404"/>
                    <a:pt x="10527" y="10386"/>
                  </a:cubicBezTo>
                  <a:cubicBezTo>
                    <a:pt x="10508" y="10370"/>
                    <a:pt x="10484" y="10358"/>
                    <a:pt x="10465" y="10340"/>
                  </a:cubicBezTo>
                  <a:cubicBezTo>
                    <a:pt x="10448" y="10322"/>
                    <a:pt x="10436" y="10299"/>
                    <a:pt x="10418" y="10280"/>
                  </a:cubicBezTo>
                  <a:cubicBezTo>
                    <a:pt x="10402" y="10261"/>
                    <a:pt x="10384" y="10244"/>
                    <a:pt x="10368" y="10224"/>
                  </a:cubicBezTo>
                  <a:cubicBezTo>
                    <a:pt x="10352" y="10205"/>
                    <a:pt x="10329" y="10190"/>
                    <a:pt x="10313" y="10170"/>
                  </a:cubicBezTo>
                  <a:cubicBezTo>
                    <a:pt x="10298" y="10152"/>
                    <a:pt x="10286" y="10129"/>
                    <a:pt x="10271" y="10108"/>
                  </a:cubicBezTo>
                  <a:cubicBezTo>
                    <a:pt x="10256" y="10088"/>
                    <a:pt x="10240" y="10067"/>
                    <a:pt x="10225" y="10046"/>
                  </a:cubicBezTo>
                  <a:cubicBezTo>
                    <a:pt x="10211" y="10024"/>
                    <a:pt x="10195" y="10004"/>
                    <a:pt x="10181" y="9983"/>
                  </a:cubicBezTo>
                  <a:cubicBezTo>
                    <a:pt x="10170" y="9961"/>
                    <a:pt x="10165" y="9934"/>
                    <a:pt x="10152" y="9912"/>
                  </a:cubicBezTo>
                  <a:cubicBezTo>
                    <a:pt x="10140" y="9889"/>
                    <a:pt x="10126" y="9869"/>
                    <a:pt x="10113" y="9847"/>
                  </a:cubicBezTo>
                  <a:cubicBezTo>
                    <a:pt x="10101" y="9825"/>
                    <a:pt x="10081" y="9806"/>
                    <a:pt x="10069" y="9783"/>
                  </a:cubicBezTo>
                  <a:cubicBezTo>
                    <a:pt x="10058" y="9762"/>
                    <a:pt x="10051" y="9736"/>
                    <a:pt x="10040" y="9714"/>
                  </a:cubicBezTo>
                  <a:cubicBezTo>
                    <a:pt x="10029" y="9691"/>
                    <a:pt x="10014" y="9670"/>
                    <a:pt x="10004" y="9647"/>
                  </a:cubicBezTo>
                  <a:cubicBezTo>
                    <a:pt x="9993" y="9624"/>
                    <a:pt x="9989" y="9597"/>
                    <a:pt x="9978" y="9575"/>
                  </a:cubicBezTo>
                  <a:cubicBezTo>
                    <a:pt x="9969" y="9552"/>
                    <a:pt x="9956" y="9530"/>
                    <a:pt x="9947" y="9505"/>
                  </a:cubicBezTo>
                  <a:cubicBezTo>
                    <a:pt x="9938" y="9482"/>
                    <a:pt x="9930" y="9458"/>
                    <a:pt x="9920" y="9434"/>
                  </a:cubicBezTo>
                  <a:cubicBezTo>
                    <a:pt x="9911" y="9412"/>
                    <a:pt x="9905" y="9387"/>
                    <a:pt x="9895" y="9364"/>
                  </a:cubicBezTo>
                  <a:cubicBezTo>
                    <a:pt x="9886" y="9339"/>
                    <a:pt x="9875" y="9316"/>
                    <a:pt x="9866" y="9292"/>
                  </a:cubicBezTo>
                  <a:cubicBezTo>
                    <a:pt x="9858" y="9268"/>
                    <a:pt x="9843" y="9247"/>
                    <a:pt x="9835" y="9222"/>
                  </a:cubicBezTo>
                  <a:cubicBezTo>
                    <a:pt x="9826" y="9199"/>
                    <a:pt x="9830" y="9171"/>
                    <a:pt x="9821" y="9146"/>
                  </a:cubicBezTo>
                  <a:cubicBezTo>
                    <a:pt x="9813" y="9123"/>
                    <a:pt x="9801" y="9099"/>
                    <a:pt x="9794" y="9075"/>
                  </a:cubicBezTo>
                  <a:cubicBezTo>
                    <a:pt x="9785" y="9051"/>
                    <a:pt x="9773" y="9028"/>
                    <a:pt x="9765" y="9005"/>
                  </a:cubicBezTo>
                  <a:cubicBezTo>
                    <a:pt x="9757" y="8979"/>
                    <a:pt x="9763" y="8951"/>
                    <a:pt x="9756" y="8927"/>
                  </a:cubicBezTo>
                  <a:cubicBezTo>
                    <a:pt x="9749" y="8903"/>
                    <a:pt x="9729" y="8882"/>
                    <a:pt x="9722" y="8857"/>
                  </a:cubicBezTo>
                  <a:cubicBezTo>
                    <a:pt x="9715" y="8833"/>
                    <a:pt x="9710" y="8808"/>
                    <a:pt x="9704" y="8783"/>
                  </a:cubicBezTo>
                  <a:cubicBezTo>
                    <a:pt x="9697" y="8759"/>
                    <a:pt x="9692" y="8734"/>
                    <a:pt x="9685" y="8710"/>
                  </a:cubicBezTo>
                  <a:cubicBezTo>
                    <a:pt x="9678" y="8686"/>
                    <a:pt x="9678" y="8659"/>
                    <a:pt x="9673" y="8635"/>
                  </a:cubicBezTo>
                  <a:cubicBezTo>
                    <a:pt x="9666" y="8611"/>
                    <a:pt x="9664" y="8585"/>
                    <a:pt x="9659" y="8560"/>
                  </a:cubicBezTo>
                  <a:cubicBezTo>
                    <a:pt x="9653" y="8536"/>
                    <a:pt x="9645" y="8512"/>
                    <a:pt x="9639" y="8486"/>
                  </a:cubicBezTo>
                  <a:cubicBezTo>
                    <a:pt x="9634" y="8461"/>
                    <a:pt x="9622" y="8438"/>
                    <a:pt x="9617" y="8412"/>
                  </a:cubicBezTo>
                  <a:cubicBezTo>
                    <a:pt x="9612" y="8387"/>
                    <a:pt x="9614" y="8362"/>
                    <a:pt x="9608" y="8336"/>
                  </a:cubicBezTo>
                  <a:cubicBezTo>
                    <a:pt x="9603" y="8312"/>
                    <a:pt x="9597" y="8288"/>
                    <a:pt x="9591" y="8262"/>
                  </a:cubicBezTo>
                  <a:cubicBezTo>
                    <a:pt x="9586" y="8237"/>
                    <a:pt x="9579" y="8213"/>
                    <a:pt x="9575" y="8187"/>
                  </a:cubicBezTo>
                  <a:cubicBezTo>
                    <a:pt x="9571" y="8164"/>
                    <a:pt x="9560" y="8139"/>
                    <a:pt x="9557" y="8114"/>
                  </a:cubicBezTo>
                  <a:cubicBezTo>
                    <a:pt x="9552" y="8090"/>
                    <a:pt x="9557" y="8063"/>
                    <a:pt x="9553" y="8037"/>
                  </a:cubicBezTo>
                  <a:cubicBezTo>
                    <a:pt x="9548" y="8012"/>
                    <a:pt x="9537" y="7989"/>
                    <a:pt x="9532" y="7964"/>
                  </a:cubicBezTo>
                  <a:cubicBezTo>
                    <a:pt x="9528" y="7939"/>
                    <a:pt x="9531" y="7913"/>
                    <a:pt x="9527" y="7888"/>
                  </a:cubicBezTo>
                  <a:cubicBezTo>
                    <a:pt x="9525" y="7862"/>
                    <a:pt x="9526" y="7837"/>
                    <a:pt x="9522" y="7811"/>
                  </a:cubicBezTo>
                  <a:cubicBezTo>
                    <a:pt x="9517" y="7786"/>
                    <a:pt x="9514" y="7762"/>
                    <a:pt x="9510" y="7736"/>
                  </a:cubicBezTo>
                  <a:cubicBezTo>
                    <a:pt x="9507" y="7712"/>
                    <a:pt x="9494" y="7688"/>
                    <a:pt x="9490" y="7663"/>
                  </a:cubicBezTo>
                  <a:cubicBezTo>
                    <a:pt x="9488" y="7637"/>
                    <a:pt x="9488" y="7612"/>
                    <a:pt x="9485" y="7587"/>
                  </a:cubicBezTo>
                  <a:cubicBezTo>
                    <a:pt x="9482" y="7561"/>
                    <a:pt x="9484" y="7535"/>
                    <a:pt x="9482" y="7510"/>
                  </a:cubicBezTo>
                  <a:cubicBezTo>
                    <a:pt x="9479" y="7485"/>
                    <a:pt x="9469" y="7460"/>
                    <a:pt x="9467" y="7435"/>
                  </a:cubicBezTo>
                  <a:cubicBezTo>
                    <a:pt x="9464" y="7410"/>
                    <a:pt x="9464" y="7384"/>
                    <a:pt x="9462" y="7358"/>
                  </a:cubicBezTo>
                  <a:cubicBezTo>
                    <a:pt x="9458" y="7334"/>
                    <a:pt x="9447" y="7309"/>
                    <a:pt x="9444" y="7283"/>
                  </a:cubicBezTo>
                  <a:cubicBezTo>
                    <a:pt x="9441" y="7259"/>
                    <a:pt x="9452" y="7232"/>
                    <a:pt x="9450" y="7206"/>
                  </a:cubicBezTo>
                  <a:cubicBezTo>
                    <a:pt x="9447" y="7181"/>
                    <a:pt x="9435" y="7157"/>
                    <a:pt x="9432" y="7131"/>
                  </a:cubicBezTo>
                  <a:cubicBezTo>
                    <a:pt x="9431" y="7106"/>
                    <a:pt x="9436" y="7080"/>
                    <a:pt x="9435" y="7055"/>
                  </a:cubicBezTo>
                  <a:cubicBezTo>
                    <a:pt x="9432" y="7030"/>
                    <a:pt x="9435" y="7004"/>
                    <a:pt x="9434" y="6978"/>
                  </a:cubicBezTo>
                  <a:cubicBezTo>
                    <a:pt x="9432" y="6953"/>
                    <a:pt x="9421" y="6929"/>
                    <a:pt x="9420" y="6903"/>
                  </a:cubicBezTo>
                  <a:cubicBezTo>
                    <a:pt x="9419" y="6879"/>
                    <a:pt x="9414" y="6853"/>
                    <a:pt x="9413" y="6827"/>
                  </a:cubicBezTo>
                  <a:lnTo>
                    <a:pt x="9409" y="6751"/>
                  </a:lnTo>
                  <a:cubicBezTo>
                    <a:pt x="9408" y="6725"/>
                    <a:pt x="9413" y="6700"/>
                    <a:pt x="9412" y="6675"/>
                  </a:cubicBezTo>
                  <a:lnTo>
                    <a:pt x="9408" y="6598"/>
                  </a:lnTo>
                  <a:cubicBezTo>
                    <a:pt x="9407" y="6573"/>
                    <a:pt x="9412" y="6548"/>
                    <a:pt x="9410" y="6522"/>
                  </a:cubicBezTo>
                  <a:cubicBezTo>
                    <a:pt x="9409" y="6496"/>
                    <a:pt x="9404" y="6471"/>
                    <a:pt x="9404" y="6446"/>
                  </a:cubicBezTo>
                  <a:cubicBezTo>
                    <a:pt x="9403" y="6420"/>
                    <a:pt x="9404" y="6394"/>
                    <a:pt x="9404" y="6370"/>
                  </a:cubicBezTo>
                  <a:cubicBezTo>
                    <a:pt x="9404" y="6344"/>
                    <a:pt x="9397" y="6318"/>
                    <a:pt x="9397" y="6293"/>
                  </a:cubicBezTo>
                  <a:cubicBezTo>
                    <a:pt x="9396" y="6268"/>
                    <a:pt x="9404" y="6242"/>
                    <a:pt x="9404" y="6217"/>
                  </a:cubicBezTo>
                  <a:cubicBezTo>
                    <a:pt x="9404" y="6191"/>
                    <a:pt x="9402" y="6166"/>
                    <a:pt x="9402" y="6141"/>
                  </a:cubicBezTo>
                  <a:cubicBezTo>
                    <a:pt x="9402" y="6115"/>
                    <a:pt x="9403" y="6089"/>
                    <a:pt x="9403" y="6064"/>
                  </a:cubicBezTo>
                  <a:cubicBezTo>
                    <a:pt x="9403" y="6039"/>
                    <a:pt x="9389" y="6013"/>
                    <a:pt x="9389" y="5987"/>
                  </a:cubicBezTo>
                  <a:cubicBezTo>
                    <a:pt x="9389" y="5963"/>
                    <a:pt x="9392" y="5937"/>
                    <a:pt x="9392" y="5911"/>
                  </a:cubicBezTo>
                  <a:cubicBezTo>
                    <a:pt x="9393" y="5886"/>
                    <a:pt x="9392" y="5861"/>
                    <a:pt x="9392" y="5835"/>
                  </a:cubicBezTo>
                  <a:cubicBezTo>
                    <a:pt x="9393" y="5810"/>
                    <a:pt x="9393" y="5784"/>
                    <a:pt x="9394" y="5759"/>
                  </a:cubicBezTo>
                  <a:cubicBezTo>
                    <a:pt x="9394" y="5733"/>
                    <a:pt x="9399" y="5708"/>
                    <a:pt x="9402" y="5682"/>
                  </a:cubicBezTo>
                  <a:cubicBezTo>
                    <a:pt x="9403" y="5656"/>
                    <a:pt x="9410" y="5632"/>
                    <a:pt x="9412" y="5606"/>
                  </a:cubicBezTo>
                  <a:cubicBezTo>
                    <a:pt x="9413" y="5580"/>
                    <a:pt x="9412" y="5555"/>
                    <a:pt x="9413" y="5530"/>
                  </a:cubicBezTo>
                  <a:cubicBezTo>
                    <a:pt x="9414" y="5504"/>
                    <a:pt x="9414" y="5479"/>
                    <a:pt x="9416" y="5453"/>
                  </a:cubicBezTo>
                  <a:cubicBezTo>
                    <a:pt x="9418" y="5428"/>
                    <a:pt x="9420" y="5402"/>
                    <a:pt x="9421" y="5377"/>
                  </a:cubicBezTo>
                  <a:cubicBezTo>
                    <a:pt x="9423" y="5351"/>
                    <a:pt x="9418" y="5324"/>
                    <a:pt x="9419" y="5300"/>
                  </a:cubicBezTo>
                  <a:cubicBezTo>
                    <a:pt x="9420" y="5274"/>
                    <a:pt x="9429" y="5248"/>
                    <a:pt x="9431" y="5223"/>
                  </a:cubicBezTo>
                  <a:cubicBezTo>
                    <a:pt x="9432" y="5198"/>
                    <a:pt x="9429" y="5172"/>
                    <a:pt x="9432" y="5146"/>
                  </a:cubicBezTo>
                  <a:cubicBezTo>
                    <a:pt x="9435" y="5121"/>
                    <a:pt x="9434" y="5096"/>
                    <a:pt x="9436" y="5070"/>
                  </a:cubicBezTo>
                  <a:cubicBezTo>
                    <a:pt x="9437" y="5045"/>
                    <a:pt x="9441" y="5019"/>
                    <a:pt x="9444" y="4994"/>
                  </a:cubicBezTo>
                  <a:cubicBezTo>
                    <a:pt x="9447" y="4969"/>
                    <a:pt x="9455" y="4943"/>
                    <a:pt x="9457" y="4917"/>
                  </a:cubicBezTo>
                  <a:cubicBezTo>
                    <a:pt x="9460" y="4893"/>
                    <a:pt x="9467" y="4867"/>
                    <a:pt x="9469" y="4841"/>
                  </a:cubicBezTo>
                  <a:cubicBezTo>
                    <a:pt x="9472" y="4816"/>
                    <a:pt x="9467" y="4789"/>
                    <a:pt x="9469" y="4764"/>
                  </a:cubicBezTo>
                  <a:cubicBezTo>
                    <a:pt x="9472" y="4738"/>
                    <a:pt x="9480" y="4714"/>
                    <a:pt x="9483" y="4689"/>
                  </a:cubicBezTo>
                  <a:cubicBezTo>
                    <a:pt x="9485" y="4663"/>
                    <a:pt x="9484" y="4638"/>
                    <a:pt x="9487" y="4612"/>
                  </a:cubicBezTo>
                  <a:cubicBezTo>
                    <a:pt x="9490" y="4587"/>
                    <a:pt x="9490" y="4562"/>
                    <a:pt x="9494" y="4536"/>
                  </a:cubicBezTo>
                  <a:cubicBezTo>
                    <a:pt x="9498" y="4512"/>
                    <a:pt x="9511" y="4488"/>
                    <a:pt x="9515" y="4462"/>
                  </a:cubicBezTo>
                  <a:cubicBezTo>
                    <a:pt x="9517" y="4437"/>
                    <a:pt x="9515" y="4412"/>
                    <a:pt x="9519" y="4386"/>
                  </a:cubicBezTo>
                  <a:cubicBezTo>
                    <a:pt x="9522" y="4360"/>
                    <a:pt x="9531" y="4337"/>
                    <a:pt x="9535" y="4311"/>
                  </a:cubicBezTo>
                  <a:cubicBezTo>
                    <a:pt x="9539" y="4287"/>
                    <a:pt x="9535" y="4261"/>
                    <a:pt x="9539" y="4235"/>
                  </a:cubicBezTo>
                  <a:cubicBezTo>
                    <a:pt x="9543" y="4209"/>
                    <a:pt x="9546" y="4184"/>
                    <a:pt x="9549" y="4159"/>
                  </a:cubicBezTo>
                  <a:cubicBezTo>
                    <a:pt x="9554" y="4133"/>
                    <a:pt x="9564" y="4109"/>
                    <a:pt x="9569" y="4084"/>
                  </a:cubicBezTo>
                  <a:cubicBezTo>
                    <a:pt x="9573" y="4058"/>
                    <a:pt x="9586" y="4036"/>
                    <a:pt x="9590" y="4010"/>
                  </a:cubicBezTo>
                  <a:cubicBezTo>
                    <a:pt x="9595" y="3984"/>
                    <a:pt x="9594" y="3959"/>
                    <a:pt x="9600" y="3934"/>
                  </a:cubicBezTo>
                  <a:cubicBezTo>
                    <a:pt x="9605" y="3908"/>
                    <a:pt x="9612" y="3884"/>
                    <a:pt x="9617" y="3859"/>
                  </a:cubicBezTo>
                  <a:cubicBezTo>
                    <a:pt x="9622" y="3834"/>
                    <a:pt x="9617" y="3808"/>
                    <a:pt x="9622" y="3782"/>
                  </a:cubicBezTo>
                  <a:cubicBezTo>
                    <a:pt x="9628" y="3758"/>
                    <a:pt x="9635" y="3733"/>
                    <a:pt x="9640" y="3709"/>
                  </a:cubicBezTo>
                  <a:cubicBezTo>
                    <a:pt x="9646" y="3684"/>
                    <a:pt x="9654" y="3659"/>
                    <a:pt x="9660" y="3635"/>
                  </a:cubicBezTo>
                  <a:cubicBezTo>
                    <a:pt x="9665" y="3609"/>
                    <a:pt x="9676" y="3586"/>
                    <a:pt x="9681" y="3561"/>
                  </a:cubicBezTo>
                  <a:cubicBezTo>
                    <a:pt x="9688" y="3538"/>
                    <a:pt x="9688" y="3511"/>
                    <a:pt x="9694" y="3486"/>
                  </a:cubicBezTo>
                  <a:cubicBezTo>
                    <a:pt x="9699" y="3461"/>
                    <a:pt x="9710" y="3437"/>
                    <a:pt x="9718" y="3412"/>
                  </a:cubicBezTo>
                  <a:cubicBezTo>
                    <a:pt x="9724" y="3389"/>
                    <a:pt x="9721" y="3361"/>
                    <a:pt x="9728" y="3336"/>
                  </a:cubicBezTo>
                  <a:cubicBezTo>
                    <a:pt x="9735" y="3311"/>
                    <a:pt x="9750" y="3288"/>
                    <a:pt x="9756" y="3265"/>
                  </a:cubicBezTo>
                  <a:cubicBezTo>
                    <a:pt x="9763" y="3239"/>
                    <a:pt x="9776" y="3216"/>
                    <a:pt x="9783" y="3192"/>
                  </a:cubicBezTo>
                  <a:cubicBezTo>
                    <a:pt x="9789" y="3166"/>
                    <a:pt x="9783" y="3138"/>
                    <a:pt x="9790" y="3115"/>
                  </a:cubicBezTo>
                  <a:cubicBezTo>
                    <a:pt x="9799" y="3089"/>
                    <a:pt x="9814" y="3067"/>
                    <a:pt x="9821" y="3043"/>
                  </a:cubicBezTo>
                  <a:cubicBezTo>
                    <a:pt x="9830" y="3019"/>
                    <a:pt x="9835" y="2994"/>
                    <a:pt x="9843" y="2970"/>
                  </a:cubicBezTo>
                  <a:cubicBezTo>
                    <a:pt x="9851" y="2945"/>
                    <a:pt x="9858" y="2922"/>
                    <a:pt x="9865" y="2897"/>
                  </a:cubicBezTo>
                  <a:cubicBezTo>
                    <a:pt x="9875" y="2874"/>
                    <a:pt x="9890" y="2852"/>
                    <a:pt x="9900" y="2828"/>
                  </a:cubicBezTo>
                  <a:cubicBezTo>
                    <a:pt x="9907" y="2804"/>
                    <a:pt x="9910" y="2778"/>
                    <a:pt x="9919" y="2754"/>
                  </a:cubicBezTo>
                  <a:cubicBezTo>
                    <a:pt x="9929" y="2730"/>
                    <a:pt x="9935" y="2704"/>
                    <a:pt x="9945" y="2682"/>
                  </a:cubicBezTo>
                  <a:cubicBezTo>
                    <a:pt x="9954" y="2657"/>
                    <a:pt x="9975" y="2639"/>
                    <a:pt x="9985" y="2616"/>
                  </a:cubicBezTo>
                  <a:cubicBezTo>
                    <a:pt x="9996" y="2592"/>
                    <a:pt x="10007" y="2569"/>
                    <a:pt x="10017" y="2547"/>
                  </a:cubicBezTo>
                  <a:cubicBezTo>
                    <a:pt x="10028" y="2523"/>
                    <a:pt x="10029" y="2495"/>
                    <a:pt x="10040" y="2473"/>
                  </a:cubicBezTo>
                  <a:cubicBezTo>
                    <a:pt x="10052" y="2450"/>
                    <a:pt x="10072" y="2432"/>
                    <a:pt x="10084" y="2410"/>
                  </a:cubicBezTo>
                  <a:cubicBezTo>
                    <a:pt x="10096" y="2387"/>
                    <a:pt x="10109" y="2365"/>
                    <a:pt x="10120" y="2343"/>
                  </a:cubicBezTo>
                  <a:cubicBezTo>
                    <a:pt x="10133" y="2320"/>
                    <a:pt x="10144" y="2297"/>
                    <a:pt x="10158" y="2276"/>
                  </a:cubicBezTo>
                  <a:cubicBezTo>
                    <a:pt x="10171" y="2253"/>
                    <a:pt x="10180" y="2229"/>
                    <a:pt x="10194" y="2207"/>
                  </a:cubicBezTo>
                  <a:cubicBezTo>
                    <a:pt x="10208" y="2186"/>
                    <a:pt x="10224" y="2167"/>
                    <a:pt x="10239" y="2146"/>
                  </a:cubicBezTo>
                  <a:cubicBezTo>
                    <a:pt x="10255" y="2125"/>
                    <a:pt x="10269" y="2104"/>
                    <a:pt x="10285" y="2084"/>
                  </a:cubicBezTo>
                  <a:cubicBezTo>
                    <a:pt x="10301" y="2065"/>
                    <a:pt x="10315" y="2043"/>
                    <a:pt x="10331" y="2024"/>
                  </a:cubicBezTo>
                  <a:cubicBezTo>
                    <a:pt x="10350" y="2004"/>
                    <a:pt x="10369" y="1987"/>
                    <a:pt x="10387" y="1970"/>
                  </a:cubicBezTo>
                  <a:cubicBezTo>
                    <a:pt x="10405" y="1950"/>
                    <a:pt x="10431" y="1942"/>
                    <a:pt x="10449" y="1926"/>
                  </a:cubicBezTo>
                  <a:cubicBezTo>
                    <a:pt x="10468" y="1907"/>
                    <a:pt x="10487" y="1890"/>
                    <a:pt x="10507" y="1875"/>
                  </a:cubicBezTo>
                  <a:cubicBezTo>
                    <a:pt x="10528" y="1861"/>
                    <a:pt x="10553" y="1851"/>
                    <a:pt x="10574" y="1838"/>
                  </a:cubicBezTo>
                  <a:cubicBezTo>
                    <a:pt x="10597" y="1826"/>
                    <a:pt x="10614" y="1809"/>
                    <a:pt x="10637" y="1799"/>
                  </a:cubicBezTo>
                  <a:cubicBezTo>
                    <a:pt x="10647" y="1762"/>
                    <a:pt x="10645" y="1762"/>
                    <a:pt x="10645" y="1723"/>
                  </a:cubicBezTo>
                  <a:cubicBezTo>
                    <a:pt x="10645" y="1685"/>
                    <a:pt x="10637" y="1685"/>
                    <a:pt x="10637" y="1645"/>
                  </a:cubicBezTo>
                  <a:cubicBezTo>
                    <a:pt x="10637" y="1606"/>
                    <a:pt x="10641" y="1606"/>
                    <a:pt x="10641" y="1568"/>
                  </a:cubicBezTo>
                  <a:cubicBezTo>
                    <a:pt x="10641" y="1529"/>
                    <a:pt x="10644" y="1529"/>
                    <a:pt x="10644" y="1490"/>
                  </a:cubicBezTo>
                  <a:lnTo>
                    <a:pt x="10644" y="1413"/>
                  </a:lnTo>
                  <a:cubicBezTo>
                    <a:pt x="10644" y="1374"/>
                    <a:pt x="10645" y="1374"/>
                    <a:pt x="10645" y="1334"/>
                  </a:cubicBezTo>
                  <a:cubicBezTo>
                    <a:pt x="10645" y="1296"/>
                    <a:pt x="10634" y="1296"/>
                    <a:pt x="10634" y="1257"/>
                  </a:cubicBezTo>
                  <a:cubicBezTo>
                    <a:pt x="10634" y="1219"/>
                    <a:pt x="10641" y="1219"/>
                    <a:pt x="10641" y="1179"/>
                  </a:cubicBezTo>
                  <a:cubicBezTo>
                    <a:pt x="10641" y="1140"/>
                    <a:pt x="10647" y="1140"/>
                    <a:pt x="10647" y="1102"/>
                  </a:cubicBezTo>
                  <a:cubicBezTo>
                    <a:pt x="10647" y="1063"/>
                    <a:pt x="10636" y="1063"/>
                    <a:pt x="10636" y="1024"/>
                  </a:cubicBezTo>
                  <a:cubicBezTo>
                    <a:pt x="10636" y="985"/>
                    <a:pt x="10642" y="985"/>
                    <a:pt x="10642" y="947"/>
                  </a:cubicBezTo>
                  <a:cubicBezTo>
                    <a:pt x="10642" y="909"/>
                    <a:pt x="10634" y="909"/>
                    <a:pt x="10634" y="871"/>
                  </a:cubicBezTo>
                  <a:cubicBezTo>
                    <a:pt x="10634" y="831"/>
                    <a:pt x="10639" y="831"/>
                    <a:pt x="10639" y="792"/>
                  </a:cubicBezTo>
                  <a:cubicBezTo>
                    <a:pt x="10639" y="754"/>
                    <a:pt x="10636" y="754"/>
                    <a:pt x="10636" y="715"/>
                  </a:cubicBezTo>
                  <a:cubicBezTo>
                    <a:pt x="10636" y="676"/>
                    <a:pt x="10641" y="676"/>
                    <a:pt x="10641" y="637"/>
                  </a:cubicBezTo>
                  <a:cubicBezTo>
                    <a:pt x="10641" y="598"/>
                    <a:pt x="10636" y="598"/>
                    <a:pt x="10636" y="560"/>
                  </a:cubicBezTo>
                  <a:cubicBezTo>
                    <a:pt x="10636" y="520"/>
                    <a:pt x="10647" y="520"/>
                    <a:pt x="10647" y="482"/>
                  </a:cubicBezTo>
                  <a:cubicBezTo>
                    <a:pt x="10647" y="443"/>
                    <a:pt x="10644" y="443"/>
                    <a:pt x="10644" y="405"/>
                  </a:cubicBezTo>
                  <a:cubicBezTo>
                    <a:pt x="10644" y="365"/>
                    <a:pt x="10633" y="365"/>
                    <a:pt x="10633" y="326"/>
                  </a:cubicBezTo>
                  <a:cubicBezTo>
                    <a:pt x="10633" y="288"/>
                    <a:pt x="10646" y="288"/>
                    <a:pt x="10646" y="249"/>
                  </a:cubicBezTo>
                  <a:cubicBezTo>
                    <a:pt x="10646" y="211"/>
                    <a:pt x="10640" y="211"/>
                    <a:pt x="10640" y="171"/>
                  </a:cubicBezTo>
                  <a:lnTo>
                    <a:pt x="10640" y="94"/>
                  </a:lnTo>
                  <a:cubicBezTo>
                    <a:pt x="10640" y="55"/>
                    <a:pt x="10672" y="40"/>
                    <a:pt x="10645" y="14"/>
                  </a:cubicBezTo>
                  <a:cubicBezTo>
                    <a:pt x="10636" y="5"/>
                    <a:pt x="10629" y="1"/>
                    <a:pt x="10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3"/>
            <p:cNvSpPr/>
            <p:nvPr/>
          </p:nvSpPr>
          <p:spPr>
            <a:xfrm>
              <a:off x="9030950" y="3267038"/>
              <a:ext cx="57725" cy="239200"/>
            </a:xfrm>
            <a:custGeom>
              <a:rect b="b" l="l" r="r" t="t"/>
              <a:pathLst>
                <a:path extrusionOk="0" h="9568" w="2309">
                  <a:moveTo>
                    <a:pt x="2251" y="1"/>
                  </a:moveTo>
                  <a:cubicBezTo>
                    <a:pt x="2239" y="1"/>
                    <a:pt x="2227" y="6"/>
                    <a:pt x="2205" y="6"/>
                  </a:cubicBezTo>
                  <a:cubicBezTo>
                    <a:pt x="2167" y="6"/>
                    <a:pt x="2167" y="21"/>
                    <a:pt x="2127" y="21"/>
                  </a:cubicBezTo>
                  <a:cubicBezTo>
                    <a:pt x="2089" y="21"/>
                    <a:pt x="2089" y="15"/>
                    <a:pt x="2050" y="15"/>
                  </a:cubicBezTo>
                  <a:cubicBezTo>
                    <a:pt x="2011" y="15"/>
                    <a:pt x="2011" y="11"/>
                    <a:pt x="1972" y="11"/>
                  </a:cubicBezTo>
                  <a:cubicBezTo>
                    <a:pt x="1933" y="11"/>
                    <a:pt x="1933" y="21"/>
                    <a:pt x="1895" y="21"/>
                  </a:cubicBezTo>
                  <a:lnTo>
                    <a:pt x="1817" y="21"/>
                  </a:lnTo>
                  <a:cubicBezTo>
                    <a:pt x="1778" y="21"/>
                    <a:pt x="1778" y="11"/>
                    <a:pt x="1739" y="11"/>
                  </a:cubicBezTo>
                  <a:cubicBezTo>
                    <a:pt x="1700" y="11"/>
                    <a:pt x="1700" y="22"/>
                    <a:pt x="1661" y="22"/>
                  </a:cubicBezTo>
                  <a:lnTo>
                    <a:pt x="1584" y="22"/>
                  </a:lnTo>
                  <a:cubicBezTo>
                    <a:pt x="1544" y="22"/>
                    <a:pt x="1544" y="19"/>
                    <a:pt x="1506" y="19"/>
                  </a:cubicBezTo>
                  <a:cubicBezTo>
                    <a:pt x="1467" y="19"/>
                    <a:pt x="1467" y="11"/>
                    <a:pt x="1429" y="11"/>
                  </a:cubicBezTo>
                  <a:cubicBezTo>
                    <a:pt x="1389" y="11"/>
                    <a:pt x="1389" y="19"/>
                    <a:pt x="1351" y="19"/>
                  </a:cubicBezTo>
                  <a:cubicBezTo>
                    <a:pt x="1312" y="19"/>
                    <a:pt x="1312" y="21"/>
                    <a:pt x="1273" y="21"/>
                  </a:cubicBezTo>
                  <a:cubicBezTo>
                    <a:pt x="1234" y="21"/>
                    <a:pt x="1234" y="20"/>
                    <a:pt x="1195" y="20"/>
                  </a:cubicBezTo>
                  <a:cubicBezTo>
                    <a:pt x="1157" y="20"/>
                    <a:pt x="1157" y="14"/>
                    <a:pt x="1118" y="14"/>
                  </a:cubicBezTo>
                  <a:cubicBezTo>
                    <a:pt x="1079" y="14"/>
                    <a:pt x="1079" y="15"/>
                    <a:pt x="1040" y="15"/>
                  </a:cubicBezTo>
                  <a:cubicBezTo>
                    <a:pt x="1001" y="15"/>
                    <a:pt x="1001" y="22"/>
                    <a:pt x="963" y="22"/>
                  </a:cubicBezTo>
                  <a:cubicBezTo>
                    <a:pt x="923" y="22"/>
                    <a:pt x="923" y="10"/>
                    <a:pt x="885" y="10"/>
                  </a:cubicBezTo>
                  <a:cubicBezTo>
                    <a:pt x="846" y="10"/>
                    <a:pt x="846" y="22"/>
                    <a:pt x="808" y="22"/>
                  </a:cubicBezTo>
                  <a:cubicBezTo>
                    <a:pt x="768" y="22"/>
                    <a:pt x="768" y="15"/>
                    <a:pt x="729" y="15"/>
                  </a:cubicBezTo>
                  <a:cubicBezTo>
                    <a:pt x="691" y="15"/>
                    <a:pt x="691" y="19"/>
                    <a:pt x="652" y="19"/>
                  </a:cubicBezTo>
                  <a:cubicBezTo>
                    <a:pt x="613" y="19"/>
                    <a:pt x="613" y="10"/>
                    <a:pt x="574" y="10"/>
                  </a:cubicBezTo>
                  <a:cubicBezTo>
                    <a:pt x="535" y="10"/>
                    <a:pt x="535" y="8"/>
                    <a:pt x="497" y="8"/>
                  </a:cubicBezTo>
                  <a:cubicBezTo>
                    <a:pt x="457" y="8"/>
                    <a:pt x="457" y="16"/>
                    <a:pt x="419" y="16"/>
                  </a:cubicBezTo>
                  <a:cubicBezTo>
                    <a:pt x="380" y="16"/>
                    <a:pt x="380" y="11"/>
                    <a:pt x="342" y="11"/>
                  </a:cubicBezTo>
                  <a:cubicBezTo>
                    <a:pt x="302" y="11"/>
                    <a:pt x="302" y="16"/>
                    <a:pt x="263" y="16"/>
                  </a:cubicBezTo>
                  <a:cubicBezTo>
                    <a:pt x="225" y="16"/>
                    <a:pt x="225" y="10"/>
                    <a:pt x="186" y="10"/>
                  </a:cubicBezTo>
                  <a:cubicBezTo>
                    <a:pt x="147" y="10"/>
                    <a:pt x="147" y="20"/>
                    <a:pt x="108" y="20"/>
                  </a:cubicBezTo>
                  <a:cubicBezTo>
                    <a:pt x="81" y="20"/>
                    <a:pt x="66" y="3"/>
                    <a:pt x="50" y="3"/>
                  </a:cubicBezTo>
                  <a:cubicBezTo>
                    <a:pt x="43" y="3"/>
                    <a:pt x="37" y="6"/>
                    <a:pt x="29" y="13"/>
                  </a:cubicBezTo>
                  <a:cubicBezTo>
                    <a:pt x="1" y="41"/>
                    <a:pt x="22" y="53"/>
                    <a:pt x="22" y="91"/>
                  </a:cubicBezTo>
                  <a:cubicBezTo>
                    <a:pt x="22" y="131"/>
                    <a:pt x="26" y="131"/>
                    <a:pt x="26" y="170"/>
                  </a:cubicBezTo>
                  <a:cubicBezTo>
                    <a:pt x="26" y="207"/>
                    <a:pt x="36" y="207"/>
                    <a:pt x="36" y="246"/>
                  </a:cubicBezTo>
                  <a:cubicBezTo>
                    <a:pt x="36" y="283"/>
                    <a:pt x="27" y="283"/>
                    <a:pt x="27" y="322"/>
                  </a:cubicBezTo>
                  <a:cubicBezTo>
                    <a:pt x="27" y="359"/>
                    <a:pt x="32" y="359"/>
                    <a:pt x="32" y="399"/>
                  </a:cubicBezTo>
                  <a:cubicBezTo>
                    <a:pt x="32" y="436"/>
                    <a:pt x="28" y="436"/>
                    <a:pt x="28" y="475"/>
                  </a:cubicBezTo>
                  <a:lnTo>
                    <a:pt x="28" y="551"/>
                  </a:lnTo>
                  <a:cubicBezTo>
                    <a:pt x="28" y="588"/>
                    <a:pt x="37" y="588"/>
                    <a:pt x="37" y="627"/>
                  </a:cubicBezTo>
                  <a:cubicBezTo>
                    <a:pt x="37" y="664"/>
                    <a:pt x="32" y="667"/>
                    <a:pt x="32" y="704"/>
                  </a:cubicBezTo>
                  <a:cubicBezTo>
                    <a:pt x="32" y="742"/>
                    <a:pt x="22" y="742"/>
                    <a:pt x="22" y="780"/>
                  </a:cubicBezTo>
                  <a:cubicBezTo>
                    <a:pt x="22" y="818"/>
                    <a:pt x="32" y="818"/>
                    <a:pt x="32" y="856"/>
                  </a:cubicBezTo>
                  <a:cubicBezTo>
                    <a:pt x="32" y="894"/>
                    <a:pt x="29" y="894"/>
                    <a:pt x="29" y="932"/>
                  </a:cubicBezTo>
                  <a:cubicBezTo>
                    <a:pt x="29" y="970"/>
                    <a:pt x="26" y="970"/>
                    <a:pt x="26" y="1009"/>
                  </a:cubicBezTo>
                  <a:cubicBezTo>
                    <a:pt x="26" y="1047"/>
                    <a:pt x="29" y="1047"/>
                    <a:pt x="29" y="1085"/>
                  </a:cubicBezTo>
                  <a:cubicBezTo>
                    <a:pt x="29" y="1123"/>
                    <a:pt x="27" y="1123"/>
                    <a:pt x="27" y="1161"/>
                  </a:cubicBezTo>
                  <a:cubicBezTo>
                    <a:pt x="27" y="1199"/>
                    <a:pt x="29" y="1199"/>
                    <a:pt x="29" y="1238"/>
                  </a:cubicBezTo>
                  <a:cubicBezTo>
                    <a:pt x="29" y="1275"/>
                    <a:pt x="26" y="1275"/>
                    <a:pt x="26" y="1315"/>
                  </a:cubicBezTo>
                  <a:cubicBezTo>
                    <a:pt x="26" y="1352"/>
                    <a:pt x="22" y="1353"/>
                    <a:pt x="22" y="1391"/>
                  </a:cubicBezTo>
                  <a:cubicBezTo>
                    <a:pt x="22" y="1428"/>
                    <a:pt x="23" y="1428"/>
                    <a:pt x="23" y="1467"/>
                  </a:cubicBezTo>
                  <a:cubicBezTo>
                    <a:pt x="23" y="1504"/>
                    <a:pt x="26" y="1504"/>
                    <a:pt x="26" y="1543"/>
                  </a:cubicBezTo>
                  <a:lnTo>
                    <a:pt x="26" y="1620"/>
                  </a:lnTo>
                  <a:cubicBezTo>
                    <a:pt x="26" y="1657"/>
                    <a:pt x="20" y="1657"/>
                    <a:pt x="20" y="1696"/>
                  </a:cubicBezTo>
                  <a:cubicBezTo>
                    <a:pt x="20" y="1733"/>
                    <a:pt x="29" y="1733"/>
                    <a:pt x="29" y="1772"/>
                  </a:cubicBezTo>
                  <a:cubicBezTo>
                    <a:pt x="29" y="1810"/>
                    <a:pt x="23" y="1810"/>
                    <a:pt x="23" y="1848"/>
                  </a:cubicBezTo>
                  <a:cubicBezTo>
                    <a:pt x="23" y="1886"/>
                    <a:pt x="20" y="1886"/>
                    <a:pt x="20" y="1925"/>
                  </a:cubicBezTo>
                  <a:cubicBezTo>
                    <a:pt x="20" y="1963"/>
                    <a:pt x="31" y="1963"/>
                    <a:pt x="31" y="2001"/>
                  </a:cubicBezTo>
                  <a:cubicBezTo>
                    <a:pt x="31" y="2039"/>
                    <a:pt x="26" y="2039"/>
                    <a:pt x="26" y="2077"/>
                  </a:cubicBezTo>
                  <a:cubicBezTo>
                    <a:pt x="26" y="2115"/>
                    <a:pt x="18" y="2115"/>
                    <a:pt x="18" y="2153"/>
                  </a:cubicBezTo>
                  <a:cubicBezTo>
                    <a:pt x="18" y="2191"/>
                    <a:pt x="21" y="2191"/>
                    <a:pt x="21" y="2230"/>
                  </a:cubicBezTo>
                  <a:cubicBezTo>
                    <a:pt x="21" y="2268"/>
                    <a:pt x="26" y="2268"/>
                    <a:pt x="26" y="2307"/>
                  </a:cubicBezTo>
                  <a:cubicBezTo>
                    <a:pt x="26" y="2344"/>
                    <a:pt x="20" y="2344"/>
                    <a:pt x="20" y="2383"/>
                  </a:cubicBezTo>
                  <a:cubicBezTo>
                    <a:pt x="20" y="2420"/>
                    <a:pt x="21" y="2420"/>
                    <a:pt x="21" y="2459"/>
                  </a:cubicBezTo>
                  <a:cubicBezTo>
                    <a:pt x="21" y="2496"/>
                    <a:pt x="32" y="2496"/>
                    <a:pt x="32" y="2536"/>
                  </a:cubicBezTo>
                  <a:cubicBezTo>
                    <a:pt x="32" y="2573"/>
                    <a:pt x="26" y="2573"/>
                    <a:pt x="26" y="2612"/>
                  </a:cubicBezTo>
                  <a:cubicBezTo>
                    <a:pt x="26" y="2650"/>
                    <a:pt x="31" y="2650"/>
                    <a:pt x="31" y="2688"/>
                  </a:cubicBezTo>
                  <a:cubicBezTo>
                    <a:pt x="31" y="2726"/>
                    <a:pt x="36" y="2726"/>
                    <a:pt x="36" y="2764"/>
                  </a:cubicBezTo>
                  <a:cubicBezTo>
                    <a:pt x="36" y="2801"/>
                    <a:pt x="21" y="2801"/>
                    <a:pt x="21" y="2841"/>
                  </a:cubicBezTo>
                  <a:cubicBezTo>
                    <a:pt x="21" y="2878"/>
                    <a:pt x="33" y="2878"/>
                    <a:pt x="33" y="2917"/>
                  </a:cubicBezTo>
                  <a:cubicBezTo>
                    <a:pt x="33" y="2955"/>
                    <a:pt x="36" y="2955"/>
                    <a:pt x="36" y="2993"/>
                  </a:cubicBezTo>
                  <a:cubicBezTo>
                    <a:pt x="36" y="3031"/>
                    <a:pt x="33" y="3031"/>
                    <a:pt x="33" y="3069"/>
                  </a:cubicBezTo>
                  <a:lnTo>
                    <a:pt x="33" y="3146"/>
                  </a:lnTo>
                  <a:lnTo>
                    <a:pt x="33" y="3222"/>
                  </a:lnTo>
                  <a:cubicBezTo>
                    <a:pt x="33" y="3260"/>
                    <a:pt x="28" y="3260"/>
                    <a:pt x="28" y="3298"/>
                  </a:cubicBezTo>
                  <a:cubicBezTo>
                    <a:pt x="28" y="3336"/>
                    <a:pt x="23" y="3336"/>
                    <a:pt x="23" y="3374"/>
                  </a:cubicBezTo>
                  <a:cubicBezTo>
                    <a:pt x="23" y="3412"/>
                    <a:pt x="21" y="3412"/>
                    <a:pt x="21" y="3452"/>
                  </a:cubicBezTo>
                  <a:cubicBezTo>
                    <a:pt x="21" y="3489"/>
                    <a:pt x="26" y="3489"/>
                    <a:pt x="26" y="3528"/>
                  </a:cubicBezTo>
                  <a:cubicBezTo>
                    <a:pt x="26" y="3565"/>
                    <a:pt x="37" y="3565"/>
                    <a:pt x="37" y="3604"/>
                  </a:cubicBezTo>
                  <a:cubicBezTo>
                    <a:pt x="37" y="3641"/>
                    <a:pt x="36" y="3641"/>
                    <a:pt x="36" y="3680"/>
                  </a:cubicBezTo>
                  <a:cubicBezTo>
                    <a:pt x="36" y="3717"/>
                    <a:pt x="32" y="3719"/>
                    <a:pt x="32" y="3757"/>
                  </a:cubicBezTo>
                  <a:cubicBezTo>
                    <a:pt x="32" y="3794"/>
                    <a:pt x="27" y="3794"/>
                    <a:pt x="27" y="3833"/>
                  </a:cubicBezTo>
                  <a:cubicBezTo>
                    <a:pt x="27" y="3870"/>
                    <a:pt x="36" y="3870"/>
                    <a:pt x="36" y="3909"/>
                  </a:cubicBezTo>
                  <a:cubicBezTo>
                    <a:pt x="36" y="3946"/>
                    <a:pt x="29" y="3946"/>
                    <a:pt x="29" y="3985"/>
                  </a:cubicBezTo>
                  <a:cubicBezTo>
                    <a:pt x="29" y="4022"/>
                    <a:pt x="31" y="4022"/>
                    <a:pt x="31" y="4062"/>
                  </a:cubicBezTo>
                  <a:cubicBezTo>
                    <a:pt x="31" y="4100"/>
                    <a:pt x="22" y="4100"/>
                    <a:pt x="22" y="4138"/>
                  </a:cubicBezTo>
                  <a:cubicBezTo>
                    <a:pt x="22" y="4176"/>
                    <a:pt x="26" y="4176"/>
                    <a:pt x="26" y="4214"/>
                  </a:cubicBezTo>
                  <a:lnTo>
                    <a:pt x="26" y="4290"/>
                  </a:lnTo>
                  <a:cubicBezTo>
                    <a:pt x="26" y="4328"/>
                    <a:pt x="36" y="4330"/>
                    <a:pt x="36" y="4367"/>
                  </a:cubicBezTo>
                  <a:cubicBezTo>
                    <a:pt x="36" y="4405"/>
                    <a:pt x="31" y="4405"/>
                    <a:pt x="31" y="4443"/>
                  </a:cubicBezTo>
                  <a:cubicBezTo>
                    <a:pt x="31" y="4481"/>
                    <a:pt x="27" y="4481"/>
                    <a:pt x="27" y="4519"/>
                  </a:cubicBezTo>
                  <a:cubicBezTo>
                    <a:pt x="27" y="4557"/>
                    <a:pt x="22" y="4557"/>
                    <a:pt x="22" y="4596"/>
                  </a:cubicBezTo>
                  <a:cubicBezTo>
                    <a:pt x="22" y="4633"/>
                    <a:pt x="27" y="4635"/>
                    <a:pt x="27" y="4673"/>
                  </a:cubicBezTo>
                  <a:cubicBezTo>
                    <a:pt x="27" y="4710"/>
                    <a:pt x="22" y="4710"/>
                    <a:pt x="22" y="4749"/>
                  </a:cubicBezTo>
                  <a:cubicBezTo>
                    <a:pt x="22" y="4786"/>
                    <a:pt x="37" y="4787"/>
                    <a:pt x="37" y="4825"/>
                  </a:cubicBezTo>
                  <a:cubicBezTo>
                    <a:pt x="37" y="4862"/>
                    <a:pt x="27" y="4863"/>
                    <a:pt x="27" y="4901"/>
                  </a:cubicBezTo>
                  <a:lnTo>
                    <a:pt x="27" y="4978"/>
                  </a:lnTo>
                  <a:cubicBezTo>
                    <a:pt x="27" y="5015"/>
                    <a:pt x="31" y="5015"/>
                    <a:pt x="31" y="5054"/>
                  </a:cubicBezTo>
                  <a:cubicBezTo>
                    <a:pt x="31" y="5091"/>
                    <a:pt x="26" y="5091"/>
                    <a:pt x="26" y="5130"/>
                  </a:cubicBezTo>
                  <a:cubicBezTo>
                    <a:pt x="26" y="5167"/>
                    <a:pt x="37" y="5169"/>
                    <a:pt x="37" y="5206"/>
                  </a:cubicBezTo>
                  <a:cubicBezTo>
                    <a:pt x="37" y="5244"/>
                    <a:pt x="34" y="5244"/>
                    <a:pt x="34" y="5283"/>
                  </a:cubicBezTo>
                  <a:cubicBezTo>
                    <a:pt x="34" y="5321"/>
                    <a:pt x="27" y="5322"/>
                    <a:pt x="27" y="5359"/>
                  </a:cubicBezTo>
                  <a:cubicBezTo>
                    <a:pt x="27" y="5397"/>
                    <a:pt x="29" y="5397"/>
                    <a:pt x="29" y="5435"/>
                  </a:cubicBezTo>
                  <a:cubicBezTo>
                    <a:pt x="29" y="5473"/>
                    <a:pt x="23" y="5473"/>
                    <a:pt x="23" y="5511"/>
                  </a:cubicBezTo>
                  <a:cubicBezTo>
                    <a:pt x="23" y="5549"/>
                    <a:pt x="22" y="5549"/>
                    <a:pt x="22" y="5588"/>
                  </a:cubicBezTo>
                  <a:lnTo>
                    <a:pt x="22" y="5665"/>
                  </a:lnTo>
                  <a:cubicBezTo>
                    <a:pt x="22" y="5702"/>
                    <a:pt x="36" y="5702"/>
                    <a:pt x="36" y="5741"/>
                  </a:cubicBezTo>
                  <a:cubicBezTo>
                    <a:pt x="36" y="5778"/>
                    <a:pt x="31" y="5778"/>
                    <a:pt x="31" y="5817"/>
                  </a:cubicBezTo>
                  <a:lnTo>
                    <a:pt x="31" y="5894"/>
                  </a:lnTo>
                  <a:cubicBezTo>
                    <a:pt x="31" y="5931"/>
                    <a:pt x="26" y="5931"/>
                    <a:pt x="26" y="5970"/>
                  </a:cubicBezTo>
                  <a:cubicBezTo>
                    <a:pt x="26" y="6007"/>
                    <a:pt x="31" y="6008"/>
                    <a:pt x="31" y="6046"/>
                  </a:cubicBezTo>
                  <a:cubicBezTo>
                    <a:pt x="31" y="6083"/>
                    <a:pt x="22" y="6084"/>
                    <a:pt x="22" y="6122"/>
                  </a:cubicBezTo>
                  <a:cubicBezTo>
                    <a:pt x="22" y="6159"/>
                    <a:pt x="28" y="6162"/>
                    <a:pt x="28" y="6199"/>
                  </a:cubicBezTo>
                  <a:lnTo>
                    <a:pt x="28" y="6275"/>
                  </a:lnTo>
                  <a:cubicBezTo>
                    <a:pt x="28" y="6313"/>
                    <a:pt x="36" y="6314"/>
                    <a:pt x="36" y="6351"/>
                  </a:cubicBezTo>
                  <a:cubicBezTo>
                    <a:pt x="36" y="6389"/>
                    <a:pt x="21" y="6389"/>
                    <a:pt x="21" y="6427"/>
                  </a:cubicBezTo>
                  <a:cubicBezTo>
                    <a:pt x="21" y="6465"/>
                    <a:pt x="32" y="6465"/>
                    <a:pt x="32" y="6504"/>
                  </a:cubicBezTo>
                  <a:cubicBezTo>
                    <a:pt x="32" y="6542"/>
                    <a:pt x="29" y="6542"/>
                    <a:pt x="29" y="6580"/>
                  </a:cubicBezTo>
                  <a:cubicBezTo>
                    <a:pt x="29" y="6618"/>
                    <a:pt x="26" y="6618"/>
                    <a:pt x="26" y="6656"/>
                  </a:cubicBezTo>
                  <a:cubicBezTo>
                    <a:pt x="26" y="6694"/>
                    <a:pt x="23" y="6694"/>
                    <a:pt x="23" y="6732"/>
                  </a:cubicBezTo>
                  <a:cubicBezTo>
                    <a:pt x="23" y="6770"/>
                    <a:pt x="27" y="6770"/>
                    <a:pt x="27" y="6810"/>
                  </a:cubicBezTo>
                  <a:cubicBezTo>
                    <a:pt x="27" y="6847"/>
                    <a:pt x="22" y="6847"/>
                    <a:pt x="22" y="6886"/>
                  </a:cubicBezTo>
                  <a:cubicBezTo>
                    <a:pt x="22" y="6923"/>
                    <a:pt x="29" y="6923"/>
                    <a:pt x="29" y="6962"/>
                  </a:cubicBezTo>
                  <a:cubicBezTo>
                    <a:pt x="29" y="6999"/>
                    <a:pt x="22" y="6999"/>
                    <a:pt x="22" y="7038"/>
                  </a:cubicBezTo>
                  <a:cubicBezTo>
                    <a:pt x="22" y="7075"/>
                    <a:pt x="36" y="7075"/>
                    <a:pt x="36" y="7115"/>
                  </a:cubicBezTo>
                  <a:cubicBezTo>
                    <a:pt x="36" y="7152"/>
                    <a:pt x="27" y="7152"/>
                    <a:pt x="27" y="7191"/>
                  </a:cubicBezTo>
                  <a:cubicBezTo>
                    <a:pt x="27" y="7229"/>
                    <a:pt x="32" y="7229"/>
                    <a:pt x="32" y="7267"/>
                  </a:cubicBezTo>
                  <a:cubicBezTo>
                    <a:pt x="32" y="7305"/>
                    <a:pt x="27" y="7305"/>
                    <a:pt x="27" y="7343"/>
                  </a:cubicBezTo>
                  <a:cubicBezTo>
                    <a:pt x="27" y="7383"/>
                    <a:pt x="31" y="7380"/>
                    <a:pt x="31" y="7420"/>
                  </a:cubicBezTo>
                  <a:cubicBezTo>
                    <a:pt x="31" y="7459"/>
                    <a:pt x="33" y="7458"/>
                    <a:pt x="33" y="7496"/>
                  </a:cubicBezTo>
                  <a:cubicBezTo>
                    <a:pt x="33" y="7535"/>
                    <a:pt x="23" y="7534"/>
                    <a:pt x="23" y="7572"/>
                  </a:cubicBezTo>
                  <a:cubicBezTo>
                    <a:pt x="23" y="7611"/>
                    <a:pt x="29" y="7611"/>
                    <a:pt x="29" y="7648"/>
                  </a:cubicBezTo>
                  <a:lnTo>
                    <a:pt x="29" y="7725"/>
                  </a:lnTo>
                  <a:cubicBezTo>
                    <a:pt x="29" y="7764"/>
                    <a:pt x="22" y="7764"/>
                    <a:pt x="22" y="7801"/>
                  </a:cubicBezTo>
                  <a:cubicBezTo>
                    <a:pt x="22" y="7840"/>
                    <a:pt x="29" y="7840"/>
                    <a:pt x="29" y="7877"/>
                  </a:cubicBezTo>
                  <a:cubicBezTo>
                    <a:pt x="29" y="7916"/>
                    <a:pt x="33" y="7916"/>
                    <a:pt x="33" y="7953"/>
                  </a:cubicBezTo>
                  <a:cubicBezTo>
                    <a:pt x="33" y="7993"/>
                    <a:pt x="28" y="7993"/>
                    <a:pt x="28" y="8031"/>
                  </a:cubicBezTo>
                  <a:cubicBezTo>
                    <a:pt x="28" y="8069"/>
                    <a:pt x="29" y="8068"/>
                    <a:pt x="29" y="8107"/>
                  </a:cubicBezTo>
                  <a:cubicBezTo>
                    <a:pt x="29" y="8145"/>
                    <a:pt x="22" y="8144"/>
                    <a:pt x="22" y="8183"/>
                  </a:cubicBezTo>
                  <a:cubicBezTo>
                    <a:pt x="22" y="8221"/>
                    <a:pt x="33" y="8220"/>
                    <a:pt x="33" y="8259"/>
                  </a:cubicBezTo>
                  <a:cubicBezTo>
                    <a:pt x="33" y="8298"/>
                    <a:pt x="28" y="8298"/>
                    <a:pt x="28" y="8336"/>
                  </a:cubicBezTo>
                  <a:cubicBezTo>
                    <a:pt x="28" y="8374"/>
                    <a:pt x="23" y="8374"/>
                    <a:pt x="23" y="8412"/>
                  </a:cubicBezTo>
                  <a:cubicBezTo>
                    <a:pt x="23" y="8449"/>
                    <a:pt x="31" y="8449"/>
                    <a:pt x="31" y="8488"/>
                  </a:cubicBezTo>
                  <a:cubicBezTo>
                    <a:pt x="31" y="8525"/>
                    <a:pt x="27" y="8525"/>
                    <a:pt x="27" y="8564"/>
                  </a:cubicBezTo>
                  <a:cubicBezTo>
                    <a:pt x="27" y="8602"/>
                    <a:pt x="31" y="8602"/>
                    <a:pt x="31" y="8641"/>
                  </a:cubicBezTo>
                  <a:cubicBezTo>
                    <a:pt x="31" y="8679"/>
                    <a:pt x="23" y="8679"/>
                    <a:pt x="23" y="8717"/>
                  </a:cubicBezTo>
                  <a:lnTo>
                    <a:pt x="23" y="8793"/>
                  </a:lnTo>
                  <a:cubicBezTo>
                    <a:pt x="23" y="8831"/>
                    <a:pt x="36" y="8831"/>
                    <a:pt x="36" y="8869"/>
                  </a:cubicBezTo>
                  <a:cubicBezTo>
                    <a:pt x="36" y="8907"/>
                    <a:pt x="22" y="8907"/>
                    <a:pt x="22" y="8946"/>
                  </a:cubicBezTo>
                  <a:cubicBezTo>
                    <a:pt x="22" y="8984"/>
                    <a:pt x="28" y="8984"/>
                    <a:pt x="28" y="9022"/>
                  </a:cubicBezTo>
                  <a:cubicBezTo>
                    <a:pt x="28" y="9060"/>
                    <a:pt x="36" y="9060"/>
                    <a:pt x="36" y="9099"/>
                  </a:cubicBezTo>
                  <a:cubicBezTo>
                    <a:pt x="36" y="9137"/>
                    <a:pt x="34" y="9137"/>
                    <a:pt x="34" y="9175"/>
                  </a:cubicBezTo>
                  <a:cubicBezTo>
                    <a:pt x="34" y="9214"/>
                    <a:pt x="31" y="9214"/>
                    <a:pt x="31" y="9252"/>
                  </a:cubicBezTo>
                  <a:cubicBezTo>
                    <a:pt x="31" y="9290"/>
                    <a:pt x="23" y="9290"/>
                    <a:pt x="23" y="9328"/>
                  </a:cubicBezTo>
                  <a:cubicBezTo>
                    <a:pt x="23" y="9366"/>
                    <a:pt x="22" y="9366"/>
                    <a:pt x="22" y="9404"/>
                  </a:cubicBezTo>
                  <a:cubicBezTo>
                    <a:pt x="22" y="9443"/>
                    <a:pt x="28" y="9443"/>
                    <a:pt x="28" y="9481"/>
                  </a:cubicBezTo>
                  <a:cubicBezTo>
                    <a:pt x="28" y="9519"/>
                    <a:pt x="6" y="9525"/>
                    <a:pt x="33" y="9552"/>
                  </a:cubicBezTo>
                  <a:cubicBezTo>
                    <a:pt x="46" y="9564"/>
                    <a:pt x="54" y="9567"/>
                    <a:pt x="62" y="9567"/>
                  </a:cubicBezTo>
                  <a:cubicBezTo>
                    <a:pt x="73" y="9567"/>
                    <a:pt x="84" y="9562"/>
                    <a:pt x="106" y="9562"/>
                  </a:cubicBezTo>
                  <a:cubicBezTo>
                    <a:pt x="145" y="9562"/>
                    <a:pt x="145" y="9557"/>
                    <a:pt x="183" y="9557"/>
                  </a:cubicBezTo>
                  <a:cubicBezTo>
                    <a:pt x="222" y="9557"/>
                    <a:pt x="222" y="9548"/>
                    <a:pt x="261" y="9548"/>
                  </a:cubicBezTo>
                  <a:cubicBezTo>
                    <a:pt x="300" y="9548"/>
                    <a:pt x="300" y="9557"/>
                    <a:pt x="338" y="9557"/>
                  </a:cubicBezTo>
                  <a:cubicBezTo>
                    <a:pt x="377" y="9557"/>
                    <a:pt x="377" y="9558"/>
                    <a:pt x="417" y="9558"/>
                  </a:cubicBezTo>
                  <a:cubicBezTo>
                    <a:pt x="455" y="9558"/>
                    <a:pt x="455" y="9553"/>
                    <a:pt x="494" y="9553"/>
                  </a:cubicBezTo>
                  <a:cubicBezTo>
                    <a:pt x="532" y="9553"/>
                    <a:pt x="532" y="9556"/>
                    <a:pt x="572" y="9556"/>
                  </a:cubicBezTo>
                  <a:cubicBezTo>
                    <a:pt x="610" y="9556"/>
                    <a:pt x="610" y="9551"/>
                    <a:pt x="649" y="9551"/>
                  </a:cubicBezTo>
                  <a:cubicBezTo>
                    <a:pt x="688" y="9551"/>
                    <a:pt x="688" y="9557"/>
                    <a:pt x="727" y="9557"/>
                  </a:cubicBezTo>
                  <a:cubicBezTo>
                    <a:pt x="766" y="9557"/>
                    <a:pt x="766" y="9547"/>
                    <a:pt x="804" y="9547"/>
                  </a:cubicBezTo>
                  <a:cubicBezTo>
                    <a:pt x="843" y="9547"/>
                    <a:pt x="843" y="9553"/>
                    <a:pt x="883" y="9553"/>
                  </a:cubicBezTo>
                  <a:cubicBezTo>
                    <a:pt x="921" y="9553"/>
                    <a:pt x="921" y="9557"/>
                    <a:pt x="960" y="9557"/>
                  </a:cubicBezTo>
                  <a:lnTo>
                    <a:pt x="1038" y="9557"/>
                  </a:lnTo>
                  <a:cubicBezTo>
                    <a:pt x="1076" y="9557"/>
                    <a:pt x="1076" y="9546"/>
                    <a:pt x="1115" y="9546"/>
                  </a:cubicBezTo>
                  <a:cubicBezTo>
                    <a:pt x="1154" y="9546"/>
                    <a:pt x="1154" y="9556"/>
                    <a:pt x="1193" y="9556"/>
                  </a:cubicBezTo>
                  <a:cubicBezTo>
                    <a:pt x="1232" y="9556"/>
                    <a:pt x="1232" y="9546"/>
                    <a:pt x="1270" y="9546"/>
                  </a:cubicBezTo>
                  <a:cubicBezTo>
                    <a:pt x="1309" y="9546"/>
                    <a:pt x="1309" y="9556"/>
                    <a:pt x="1348" y="9556"/>
                  </a:cubicBezTo>
                  <a:lnTo>
                    <a:pt x="1426" y="9556"/>
                  </a:lnTo>
                  <a:cubicBezTo>
                    <a:pt x="1464" y="9556"/>
                    <a:pt x="1464" y="9548"/>
                    <a:pt x="1504" y="9548"/>
                  </a:cubicBezTo>
                  <a:cubicBezTo>
                    <a:pt x="1542" y="9548"/>
                    <a:pt x="1542" y="9552"/>
                    <a:pt x="1581" y="9552"/>
                  </a:cubicBezTo>
                  <a:cubicBezTo>
                    <a:pt x="1619" y="9552"/>
                    <a:pt x="1619" y="9551"/>
                    <a:pt x="1659" y="9551"/>
                  </a:cubicBezTo>
                  <a:cubicBezTo>
                    <a:pt x="1698" y="9551"/>
                    <a:pt x="1698" y="9556"/>
                    <a:pt x="1736" y="9556"/>
                  </a:cubicBezTo>
                  <a:cubicBezTo>
                    <a:pt x="1776" y="9556"/>
                    <a:pt x="1776" y="9546"/>
                    <a:pt x="1814" y="9546"/>
                  </a:cubicBezTo>
                  <a:cubicBezTo>
                    <a:pt x="1853" y="9546"/>
                    <a:pt x="1853" y="9556"/>
                    <a:pt x="1892" y="9556"/>
                  </a:cubicBezTo>
                  <a:cubicBezTo>
                    <a:pt x="1931" y="9556"/>
                    <a:pt x="1931" y="9551"/>
                    <a:pt x="1970" y="9551"/>
                  </a:cubicBezTo>
                  <a:cubicBezTo>
                    <a:pt x="2008" y="9551"/>
                    <a:pt x="2008" y="9553"/>
                    <a:pt x="2047" y="9553"/>
                  </a:cubicBezTo>
                  <a:cubicBezTo>
                    <a:pt x="2086" y="9553"/>
                    <a:pt x="2086" y="9558"/>
                    <a:pt x="2125" y="9558"/>
                  </a:cubicBezTo>
                  <a:cubicBezTo>
                    <a:pt x="2164" y="9558"/>
                    <a:pt x="2164" y="9557"/>
                    <a:pt x="2202" y="9557"/>
                  </a:cubicBezTo>
                  <a:cubicBezTo>
                    <a:pt x="2224" y="9557"/>
                    <a:pt x="2237" y="9562"/>
                    <a:pt x="2248" y="9562"/>
                  </a:cubicBezTo>
                  <a:cubicBezTo>
                    <a:pt x="2256" y="9562"/>
                    <a:pt x="2264" y="9559"/>
                    <a:pt x="2276" y="9547"/>
                  </a:cubicBezTo>
                  <a:cubicBezTo>
                    <a:pt x="2304" y="9521"/>
                    <a:pt x="2285" y="9514"/>
                    <a:pt x="2286" y="9479"/>
                  </a:cubicBezTo>
                  <a:cubicBezTo>
                    <a:pt x="2277" y="9441"/>
                    <a:pt x="2281" y="9440"/>
                    <a:pt x="2281" y="9402"/>
                  </a:cubicBezTo>
                  <a:cubicBezTo>
                    <a:pt x="2281" y="9364"/>
                    <a:pt x="2291" y="9364"/>
                    <a:pt x="2291" y="9325"/>
                  </a:cubicBezTo>
                  <a:cubicBezTo>
                    <a:pt x="2291" y="9287"/>
                    <a:pt x="2286" y="9287"/>
                    <a:pt x="2286" y="9248"/>
                  </a:cubicBezTo>
                  <a:cubicBezTo>
                    <a:pt x="2286" y="9211"/>
                    <a:pt x="2282" y="9211"/>
                    <a:pt x="2282" y="9172"/>
                  </a:cubicBezTo>
                  <a:cubicBezTo>
                    <a:pt x="2282" y="9135"/>
                    <a:pt x="2285" y="9135"/>
                    <a:pt x="2285" y="9096"/>
                  </a:cubicBezTo>
                  <a:cubicBezTo>
                    <a:pt x="2285" y="9059"/>
                    <a:pt x="2288" y="9059"/>
                    <a:pt x="2288" y="9019"/>
                  </a:cubicBezTo>
                  <a:cubicBezTo>
                    <a:pt x="2288" y="8982"/>
                    <a:pt x="2286" y="8982"/>
                    <a:pt x="2286" y="8943"/>
                  </a:cubicBezTo>
                  <a:cubicBezTo>
                    <a:pt x="2286" y="8906"/>
                    <a:pt x="2281" y="8906"/>
                    <a:pt x="2281" y="8867"/>
                  </a:cubicBezTo>
                  <a:cubicBezTo>
                    <a:pt x="2281" y="8830"/>
                    <a:pt x="2293" y="8830"/>
                    <a:pt x="2293" y="8791"/>
                  </a:cubicBezTo>
                  <a:cubicBezTo>
                    <a:pt x="2293" y="8754"/>
                    <a:pt x="2281" y="8754"/>
                    <a:pt x="2281" y="8714"/>
                  </a:cubicBezTo>
                  <a:cubicBezTo>
                    <a:pt x="2281" y="8677"/>
                    <a:pt x="2288" y="8677"/>
                    <a:pt x="2288" y="8638"/>
                  </a:cubicBezTo>
                  <a:lnTo>
                    <a:pt x="2288" y="8562"/>
                  </a:lnTo>
                  <a:lnTo>
                    <a:pt x="2288" y="8486"/>
                  </a:lnTo>
                  <a:cubicBezTo>
                    <a:pt x="2288" y="8448"/>
                    <a:pt x="2286" y="8448"/>
                    <a:pt x="2286" y="8409"/>
                  </a:cubicBezTo>
                  <a:cubicBezTo>
                    <a:pt x="2286" y="8371"/>
                    <a:pt x="2292" y="8371"/>
                    <a:pt x="2292" y="8333"/>
                  </a:cubicBezTo>
                  <a:lnTo>
                    <a:pt x="2292" y="8257"/>
                  </a:lnTo>
                  <a:cubicBezTo>
                    <a:pt x="2292" y="8219"/>
                    <a:pt x="2287" y="8218"/>
                    <a:pt x="2287" y="8181"/>
                  </a:cubicBezTo>
                  <a:cubicBezTo>
                    <a:pt x="2287" y="8143"/>
                    <a:pt x="2285" y="8143"/>
                    <a:pt x="2285" y="8103"/>
                  </a:cubicBezTo>
                  <a:lnTo>
                    <a:pt x="2285" y="8027"/>
                  </a:lnTo>
                  <a:cubicBezTo>
                    <a:pt x="2285" y="7990"/>
                    <a:pt x="2282" y="7990"/>
                    <a:pt x="2282" y="7951"/>
                  </a:cubicBezTo>
                  <a:cubicBezTo>
                    <a:pt x="2282" y="7914"/>
                    <a:pt x="2280" y="7914"/>
                    <a:pt x="2280" y="7875"/>
                  </a:cubicBezTo>
                  <a:cubicBezTo>
                    <a:pt x="2280" y="7838"/>
                    <a:pt x="2291" y="7838"/>
                    <a:pt x="2291" y="7798"/>
                  </a:cubicBezTo>
                  <a:cubicBezTo>
                    <a:pt x="2291" y="7761"/>
                    <a:pt x="2292" y="7761"/>
                    <a:pt x="2292" y="7722"/>
                  </a:cubicBezTo>
                  <a:cubicBezTo>
                    <a:pt x="2292" y="7685"/>
                    <a:pt x="2287" y="7685"/>
                    <a:pt x="2287" y="7646"/>
                  </a:cubicBezTo>
                  <a:cubicBezTo>
                    <a:pt x="2287" y="7609"/>
                    <a:pt x="2293" y="7609"/>
                    <a:pt x="2293" y="7570"/>
                  </a:cubicBezTo>
                  <a:cubicBezTo>
                    <a:pt x="2293" y="7533"/>
                    <a:pt x="2282" y="7533"/>
                    <a:pt x="2282" y="7493"/>
                  </a:cubicBezTo>
                  <a:cubicBezTo>
                    <a:pt x="2282" y="7455"/>
                    <a:pt x="2293" y="7455"/>
                    <a:pt x="2293" y="7417"/>
                  </a:cubicBezTo>
                  <a:cubicBezTo>
                    <a:pt x="2293" y="7379"/>
                    <a:pt x="2292" y="7379"/>
                    <a:pt x="2292" y="7341"/>
                  </a:cubicBezTo>
                  <a:cubicBezTo>
                    <a:pt x="2292" y="7303"/>
                    <a:pt x="2288" y="7303"/>
                    <a:pt x="2288" y="7265"/>
                  </a:cubicBezTo>
                  <a:cubicBezTo>
                    <a:pt x="2288" y="7227"/>
                    <a:pt x="2285" y="7227"/>
                    <a:pt x="2285" y="7188"/>
                  </a:cubicBezTo>
                  <a:cubicBezTo>
                    <a:pt x="2285" y="7150"/>
                    <a:pt x="2280" y="7150"/>
                    <a:pt x="2280" y="7112"/>
                  </a:cubicBezTo>
                  <a:cubicBezTo>
                    <a:pt x="2280" y="7074"/>
                    <a:pt x="2291" y="7074"/>
                    <a:pt x="2291" y="7036"/>
                  </a:cubicBezTo>
                  <a:cubicBezTo>
                    <a:pt x="2291" y="6997"/>
                    <a:pt x="2282" y="6998"/>
                    <a:pt x="2282" y="6959"/>
                  </a:cubicBezTo>
                  <a:cubicBezTo>
                    <a:pt x="2282" y="6920"/>
                    <a:pt x="2285" y="6920"/>
                    <a:pt x="2285" y="6882"/>
                  </a:cubicBezTo>
                  <a:cubicBezTo>
                    <a:pt x="2285" y="6844"/>
                    <a:pt x="2290" y="6844"/>
                    <a:pt x="2290" y="6806"/>
                  </a:cubicBezTo>
                  <a:cubicBezTo>
                    <a:pt x="2290" y="6769"/>
                    <a:pt x="2286" y="6769"/>
                    <a:pt x="2286" y="6730"/>
                  </a:cubicBezTo>
                  <a:cubicBezTo>
                    <a:pt x="2286" y="6693"/>
                    <a:pt x="2279" y="6693"/>
                    <a:pt x="2279" y="6654"/>
                  </a:cubicBezTo>
                  <a:cubicBezTo>
                    <a:pt x="2279" y="6617"/>
                    <a:pt x="2280" y="6617"/>
                    <a:pt x="2280" y="6577"/>
                  </a:cubicBezTo>
                  <a:cubicBezTo>
                    <a:pt x="2280" y="6540"/>
                    <a:pt x="2285" y="6540"/>
                    <a:pt x="2285" y="6501"/>
                  </a:cubicBezTo>
                  <a:cubicBezTo>
                    <a:pt x="2285" y="6464"/>
                    <a:pt x="2293" y="6464"/>
                    <a:pt x="2293" y="6425"/>
                  </a:cubicBezTo>
                  <a:cubicBezTo>
                    <a:pt x="2293" y="6388"/>
                    <a:pt x="2280" y="6388"/>
                    <a:pt x="2280" y="6349"/>
                  </a:cubicBezTo>
                  <a:cubicBezTo>
                    <a:pt x="2280" y="6311"/>
                    <a:pt x="2285" y="6309"/>
                    <a:pt x="2285" y="6272"/>
                  </a:cubicBezTo>
                  <a:lnTo>
                    <a:pt x="2285" y="6196"/>
                  </a:lnTo>
                  <a:cubicBezTo>
                    <a:pt x="2285" y="6158"/>
                    <a:pt x="2282" y="6158"/>
                    <a:pt x="2282" y="6120"/>
                  </a:cubicBezTo>
                  <a:cubicBezTo>
                    <a:pt x="2282" y="6082"/>
                    <a:pt x="2290" y="6082"/>
                    <a:pt x="2290" y="6044"/>
                  </a:cubicBezTo>
                  <a:cubicBezTo>
                    <a:pt x="2290" y="6006"/>
                    <a:pt x="2291" y="6006"/>
                    <a:pt x="2291" y="5967"/>
                  </a:cubicBezTo>
                  <a:cubicBezTo>
                    <a:pt x="2291" y="5929"/>
                    <a:pt x="2293" y="5929"/>
                    <a:pt x="2293" y="5891"/>
                  </a:cubicBezTo>
                  <a:cubicBezTo>
                    <a:pt x="2293" y="5853"/>
                    <a:pt x="2290" y="5853"/>
                    <a:pt x="2290" y="5814"/>
                  </a:cubicBezTo>
                  <a:cubicBezTo>
                    <a:pt x="2290" y="5777"/>
                    <a:pt x="2282" y="5777"/>
                    <a:pt x="2282" y="5738"/>
                  </a:cubicBezTo>
                  <a:cubicBezTo>
                    <a:pt x="2282" y="5701"/>
                    <a:pt x="2287" y="5701"/>
                    <a:pt x="2287" y="5661"/>
                  </a:cubicBezTo>
                  <a:cubicBezTo>
                    <a:pt x="2287" y="5624"/>
                    <a:pt x="2292" y="5623"/>
                    <a:pt x="2292" y="5585"/>
                  </a:cubicBezTo>
                  <a:cubicBezTo>
                    <a:pt x="2292" y="5548"/>
                    <a:pt x="2279" y="5548"/>
                    <a:pt x="2279" y="5509"/>
                  </a:cubicBezTo>
                  <a:cubicBezTo>
                    <a:pt x="2279" y="5472"/>
                    <a:pt x="2287" y="5471"/>
                    <a:pt x="2287" y="5433"/>
                  </a:cubicBezTo>
                  <a:cubicBezTo>
                    <a:pt x="2287" y="5396"/>
                    <a:pt x="2281" y="5396"/>
                    <a:pt x="2281" y="5356"/>
                  </a:cubicBezTo>
                  <a:cubicBezTo>
                    <a:pt x="2281" y="5319"/>
                    <a:pt x="2292" y="5319"/>
                    <a:pt x="2292" y="5280"/>
                  </a:cubicBezTo>
                  <a:cubicBezTo>
                    <a:pt x="2292" y="5242"/>
                    <a:pt x="2290" y="5242"/>
                    <a:pt x="2290" y="5204"/>
                  </a:cubicBezTo>
                  <a:cubicBezTo>
                    <a:pt x="2290" y="5166"/>
                    <a:pt x="2281" y="5166"/>
                    <a:pt x="2281" y="5128"/>
                  </a:cubicBezTo>
                  <a:cubicBezTo>
                    <a:pt x="2281" y="5090"/>
                    <a:pt x="2280" y="5090"/>
                    <a:pt x="2280" y="5051"/>
                  </a:cubicBezTo>
                  <a:cubicBezTo>
                    <a:pt x="2280" y="5013"/>
                    <a:pt x="2287" y="5013"/>
                    <a:pt x="2287" y="4975"/>
                  </a:cubicBezTo>
                  <a:cubicBezTo>
                    <a:pt x="2287" y="4937"/>
                    <a:pt x="2277" y="4937"/>
                    <a:pt x="2277" y="4899"/>
                  </a:cubicBezTo>
                  <a:cubicBezTo>
                    <a:pt x="2277" y="4861"/>
                    <a:pt x="2288" y="4861"/>
                    <a:pt x="2288" y="4823"/>
                  </a:cubicBezTo>
                  <a:cubicBezTo>
                    <a:pt x="2288" y="4785"/>
                    <a:pt x="2291" y="4783"/>
                    <a:pt x="2291" y="4745"/>
                  </a:cubicBezTo>
                  <a:cubicBezTo>
                    <a:pt x="2291" y="4708"/>
                    <a:pt x="2282" y="4707"/>
                    <a:pt x="2282" y="4669"/>
                  </a:cubicBezTo>
                  <a:cubicBezTo>
                    <a:pt x="2282" y="4632"/>
                    <a:pt x="2285" y="4632"/>
                    <a:pt x="2285" y="4593"/>
                  </a:cubicBezTo>
                  <a:cubicBezTo>
                    <a:pt x="2285" y="4556"/>
                    <a:pt x="2290" y="4556"/>
                    <a:pt x="2290" y="4517"/>
                  </a:cubicBezTo>
                  <a:cubicBezTo>
                    <a:pt x="2290" y="4480"/>
                    <a:pt x="2281" y="4478"/>
                    <a:pt x="2281" y="4440"/>
                  </a:cubicBezTo>
                  <a:cubicBezTo>
                    <a:pt x="2281" y="4403"/>
                    <a:pt x="2287" y="4403"/>
                    <a:pt x="2287" y="4364"/>
                  </a:cubicBezTo>
                  <a:cubicBezTo>
                    <a:pt x="2287" y="4327"/>
                    <a:pt x="2286" y="4327"/>
                    <a:pt x="2286" y="4288"/>
                  </a:cubicBezTo>
                  <a:cubicBezTo>
                    <a:pt x="2286" y="4251"/>
                    <a:pt x="2292" y="4251"/>
                    <a:pt x="2292" y="4212"/>
                  </a:cubicBezTo>
                  <a:cubicBezTo>
                    <a:pt x="2292" y="4175"/>
                    <a:pt x="2277" y="4175"/>
                    <a:pt x="2277" y="4135"/>
                  </a:cubicBezTo>
                  <a:cubicBezTo>
                    <a:pt x="2277" y="4097"/>
                    <a:pt x="2287" y="4097"/>
                    <a:pt x="2287" y="4059"/>
                  </a:cubicBezTo>
                  <a:cubicBezTo>
                    <a:pt x="2287" y="4021"/>
                    <a:pt x="2277" y="4021"/>
                    <a:pt x="2277" y="3983"/>
                  </a:cubicBezTo>
                  <a:cubicBezTo>
                    <a:pt x="2277" y="3945"/>
                    <a:pt x="2280" y="3944"/>
                    <a:pt x="2280" y="3907"/>
                  </a:cubicBezTo>
                  <a:cubicBezTo>
                    <a:pt x="2280" y="3869"/>
                    <a:pt x="2281" y="3867"/>
                    <a:pt x="2281" y="3830"/>
                  </a:cubicBezTo>
                  <a:cubicBezTo>
                    <a:pt x="2281" y="3792"/>
                    <a:pt x="2290" y="3792"/>
                    <a:pt x="2290" y="3754"/>
                  </a:cubicBezTo>
                  <a:lnTo>
                    <a:pt x="2290" y="3678"/>
                  </a:lnTo>
                  <a:cubicBezTo>
                    <a:pt x="2290" y="3640"/>
                    <a:pt x="2279" y="3639"/>
                    <a:pt x="2279" y="3602"/>
                  </a:cubicBezTo>
                  <a:cubicBezTo>
                    <a:pt x="2279" y="3564"/>
                    <a:pt x="2288" y="3562"/>
                    <a:pt x="2288" y="3524"/>
                  </a:cubicBezTo>
                  <a:cubicBezTo>
                    <a:pt x="2288" y="3487"/>
                    <a:pt x="2275" y="3487"/>
                    <a:pt x="2275" y="3448"/>
                  </a:cubicBezTo>
                  <a:cubicBezTo>
                    <a:pt x="2275" y="3410"/>
                    <a:pt x="2290" y="3410"/>
                    <a:pt x="2290" y="3372"/>
                  </a:cubicBezTo>
                  <a:cubicBezTo>
                    <a:pt x="2290" y="3335"/>
                    <a:pt x="2288" y="3335"/>
                    <a:pt x="2288" y="3296"/>
                  </a:cubicBezTo>
                  <a:cubicBezTo>
                    <a:pt x="2288" y="3259"/>
                    <a:pt x="2280" y="3257"/>
                    <a:pt x="2280" y="3219"/>
                  </a:cubicBezTo>
                  <a:lnTo>
                    <a:pt x="2280" y="3143"/>
                  </a:lnTo>
                  <a:cubicBezTo>
                    <a:pt x="2280" y="3106"/>
                    <a:pt x="2290" y="3106"/>
                    <a:pt x="2290" y="3067"/>
                  </a:cubicBezTo>
                  <a:cubicBezTo>
                    <a:pt x="2290" y="3030"/>
                    <a:pt x="2291" y="3030"/>
                    <a:pt x="2291" y="2991"/>
                  </a:cubicBezTo>
                  <a:cubicBezTo>
                    <a:pt x="2291" y="2953"/>
                    <a:pt x="2280" y="2953"/>
                    <a:pt x="2280" y="2914"/>
                  </a:cubicBezTo>
                  <a:cubicBezTo>
                    <a:pt x="2280" y="2876"/>
                    <a:pt x="2287" y="2876"/>
                    <a:pt x="2287" y="2838"/>
                  </a:cubicBezTo>
                  <a:cubicBezTo>
                    <a:pt x="2287" y="2800"/>
                    <a:pt x="2288" y="2800"/>
                    <a:pt x="2288" y="2762"/>
                  </a:cubicBezTo>
                  <a:lnTo>
                    <a:pt x="2288" y="2686"/>
                  </a:lnTo>
                  <a:lnTo>
                    <a:pt x="2288" y="2609"/>
                  </a:lnTo>
                  <a:cubicBezTo>
                    <a:pt x="2288" y="2571"/>
                    <a:pt x="2291" y="2571"/>
                    <a:pt x="2291" y="2533"/>
                  </a:cubicBezTo>
                  <a:cubicBezTo>
                    <a:pt x="2291" y="2495"/>
                    <a:pt x="2285" y="2494"/>
                    <a:pt x="2285" y="2456"/>
                  </a:cubicBezTo>
                  <a:cubicBezTo>
                    <a:pt x="2285" y="2419"/>
                    <a:pt x="2286" y="2419"/>
                    <a:pt x="2286" y="2380"/>
                  </a:cubicBezTo>
                  <a:cubicBezTo>
                    <a:pt x="2286" y="2341"/>
                    <a:pt x="2285" y="2341"/>
                    <a:pt x="2285" y="2303"/>
                  </a:cubicBezTo>
                  <a:cubicBezTo>
                    <a:pt x="2285" y="2265"/>
                    <a:pt x="2291" y="2265"/>
                    <a:pt x="2291" y="2227"/>
                  </a:cubicBezTo>
                  <a:cubicBezTo>
                    <a:pt x="2291" y="2189"/>
                    <a:pt x="2279" y="2189"/>
                    <a:pt x="2279" y="2151"/>
                  </a:cubicBezTo>
                  <a:cubicBezTo>
                    <a:pt x="2279" y="2113"/>
                    <a:pt x="2287" y="2113"/>
                    <a:pt x="2287" y="2075"/>
                  </a:cubicBezTo>
                  <a:cubicBezTo>
                    <a:pt x="2287" y="2036"/>
                    <a:pt x="2292" y="2038"/>
                    <a:pt x="2292" y="1998"/>
                  </a:cubicBezTo>
                  <a:cubicBezTo>
                    <a:pt x="2292" y="1959"/>
                    <a:pt x="2279" y="1959"/>
                    <a:pt x="2279" y="1922"/>
                  </a:cubicBezTo>
                  <a:cubicBezTo>
                    <a:pt x="2279" y="1883"/>
                    <a:pt x="2291" y="1884"/>
                    <a:pt x="2291" y="1846"/>
                  </a:cubicBezTo>
                  <a:lnTo>
                    <a:pt x="2291" y="1770"/>
                  </a:lnTo>
                  <a:cubicBezTo>
                    <a:pt x="2291" y="1730"/>
                    <a:pt x="2287" y="1732"/>
                    <a:pt x="2287" y="1693"/>
                  </a:cubicBezTo>
                  <a:cubicBezTo>
                    <a:pt x="2287" y="1654"/>
                    <a:pt x="2290" y="1654"/>
                    <a:pt x="2290" y="1617"/>
                  </a:cubicBezTo>
                  <a:cubicBezTo>
                    <a:pt x="2290" y="1578"/>
                    <a:pt x="2280" y="1579"/>
                    <a:pt x="2280" y="1541"/>
                  </a:cubicBezTo>
                  <a:cubicBezTo>
                    <a:pt x="2280" y="1502"/>
                    <a:pt x="2282" y="1502"/>
                    <a:pt x="2282" y="1465"/>
                  </a:cubicBezTo>
                  <a:cubicBezTo>
                    <a:pt x="2282" y="1425"/>
                    <a:pt x="2280" y="1427"/>
                    <a:pt x="2280" y="1387"/>
                  </a:cubicBezTo>
                  <a:cubicBezTo>
                    <a:pt x="2280" y="1349"/>
                    <a:pt x="2276" y="1349"/>
                    <a:pt x="2276" y="1311"/>
                  </a:cubicBezTo>
                  <a:cubicBezTo>
                    <a:pt x="2276" y="1273"/>
                    <a:pt x="2291" y="1273"/>
                    <a:pt x="2291" y="1235"/>
                  </a:cubicBezTo>
                  <a:cubicBezTo>
                    <a:pt x="2291" y="1197"/>
                    <a:pt x="2290" y="1197"/>
                    <a:pt x="2290" y="1159"/>
                  </a:cubicBezTo>
                  <a:cubicBezTo>
                    <a:pt x="2290" y="1122"/>
                    <a:pt x="2287" y="1122"/>
                    <a:pt x="2287" y="1082"/>
                  </a:cubicBezTo>
                  <a:cubicBezTo>
                    <a:pt x="2287" y="1045"/>
                    <a:pt x="2291" y="1045"/>
                    <a:pt x="2291" y="1006"/>
                  </a:cubicBezTo>
                  <a:cubicBezTo>
                    <a:pt x="2291" y="969"/>
                    <a:pt x="2280" y="969"/>
                    <a:pt x="2280" y="930"/>
                  </a:cubicBezTo>
                  <a:cubicBezTo>
                    <a:pt x="2280" y="893"/>
                    <a:pt x="2286" y="893"/>
                    <a:pt x="2286" y="854"/>
                  </a:cubicBezTo>
                  <a:cubicBezTo>
                    <a:pt x="2286" y="817"/>
                    <a:pt x="2282" y="817"/>
                    <a:pt x="2282" y="777"/>
                  </a:cubicBezTo>
                  <a:cubicBezTo>
                    <a:pt x="2282" y="739"/>
                    <a:pt x="2277" y="739"/>
                    <a:pt x="2277" y="701"/>
                  </a:cubicBezTo>
                  <a:cubicBezTo>
                    <a:pt x="2277" y="663"/>
                    <a:pt x="2291" y="662"/>
                    <a:pt x="2291" y="625"/>
                  </a:cubicBezTo>
                  <a:cubicBezTo>
                    <a:pt x="2291" y="587"/>
                    <a:pt x="2286" y="587"/>
                    <a:pt x="2286" y="549"/>
                  </a:cubicBezTo>
                  <a:lnTo>
                    <a:pt x="2286" y="472"/>
                  </a:lnTo>
                  <a:cubicBezTo>
                    <a:pt x="2286" y="433"/>
                    <a:pt x="2277" y="433"/>
                    <a:pt x="2277" y="396"/>
                  </a:cubicBezTo>
                  <a:cubicBezTo>
                    <a:pt x="2277" y="357"/>
                    <a:pt x="2292" y="357"/>
                    <a:pt x="2292" y="320"/>
                  </a:cubicBezTo>
                  <a:cubicBezTo>
                    <a:pt x="2292" y="281"/>
                    <a:pt x="2291" y="281"/>
                    <a:pt x="2291" y="244"/>
                  </a:cubicBezTo>
                  <a:cubicBezTo>
                    <a:pt x="2291" y="204"/>
                    <a:pt x="2280" y="204"/>
                    <a:pt x="2280" y="166"/>
                  </a:cubicBezTo>
                  <a:cubicBezTo>
                    <a:pt x="2280" y="128"/>
                    <a:pt x="2291" y="128"/>
                    <a:pt x="2291" y="90"/>
                  </a:cubicBezTo>
                  <a:cubicBezTo>
                    <a:pt x="2291" y="53"/>
                    <a:pt x="2308" y="43"/>
                    <a:pt x="2281" y="16"/>
                  </a:cubicBezTo>
                  <a:cubicBezTo>
                    <a:pt x="2269" y="4"/>
                    <a:pt x="2260" y="1"/>
                    <a:pt x="2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3"/>
            <p:cNvSpPr/>
            <p:nvPr/>
          </p:nvSpPr>
          <p:spPr>
            <a:xfrm>
              <a:off x="9044475" y="3345088"/>
              <a:ext cx="30700" cy="30775"/>
            </a:xfrm>
            <a:custGeom>
              <a:rect b="b" l="l" r="r" t="t"/>
              <a:pathLst>
                <a:path extrusionOk="0" h="1231" w="1228">
                  <a:moveTo>
                    <a:pt x="616" y="35"/>
                  </a:moveTo>
                  <a:cubicBezTo>
                    <a:pt x="633" y="35"/>
                    <a:pt x="652" y="37"/>
                    <a:pt x="671" y="42"/>
                  </a:cubicBezTo>
                  <a:cubicBezTo>
                    <a:pt x="679" y="45"/>
                    <a:pt x="685" y="45"/>
                    <a:pt x="692" y="46"/>
                  </a:cubicBezTo>
                  <a:cubicBezTo>
                    <a:pt x="708" y="47"/>
                    <a:pt x="724" y="52"/>
                    <a:pt x="740" y="57"/>
                  </a:cubicBezTo>
                  <a:cubicBezTo>
                    <a:pt x="749" y="61"/>
                    <a:pt x="757" y="63"/>
                    <a:pt x="766" y="66"/>
                  </a:cubicBezTo>
                  <a:cubicBezTo>
                    <a:pt x="775" y="68"/>
                    <a:pt x="786" y="71"/>
                    <a:pt x="797" y="72"/>
                  </a:cubicBezTo>
                  <a:cubicBezTo>
                    <a:pt x="811" y="75"/>
                    <a:pt x="826" y="78"/>
                    <a:pt x="840" y="83"/>
                  </a:cubicBezTo>
                  <a:cubicBezTo>
                    <a:pt x="857" y="90"/>
                    <a:pt x="873" y="100"/>
                    <a:pt x="889" y="110"/>
                  </a:cubicBezTo>
                  <a:lnTo>
                    <a:pt x="906" y="121"/>
                  </a:lnTo>
                  <a:cubicBezTo>
                    <a:pt x="926" y="132"/>
                    <a:pt x="948" y="147"/>
                    <a:pt x="969" y="164"/>
                  </a:cubicBezTo>
                  <a:cubicBezTo>
                    <a:pt x="987" y="179"/>
                    <a:pt x="1006" y="195"/>
                    <a:pt x="1025" y="214"/>
                  </a:cubicBezTo>
                  <a:cubicBezTo>
                    <a:pt x="1041" y="230"/>
                    <a:pt x="1057" y="249"/>
                    <a:pt x="1075" y="272"/>
                  </a:cubicBezTo>
                  <a:cubicBezTo>
                    <a:pt x="1084" y="283"/>
                    <a:pt x="1091" y="297"/>
                    <a:pt x="1098" y="312"/>
                  </a:cubicBezTo>
                  <a:cubicBezTo>
                    <a:pt x="1102" y="321"/>
                    <a:pt x="1105" y="331"/>
                    <a:pt x="1111" y="339"/>
                  </a:cubicBezTo>
                  <a:cubicBezTo>
                    <a:pt x="1121" y="358"/>
                    <a:pt x="1132" y="380"/>
                    <a:pt x="1145" y="410"/>
                  </a:cubicBezTo>
                  <a:cubicBezTo>
                    <a:pt x="1153" y="432"/>
                    <a:pt x="1162" y="454"/>
                    <a:pt x="1168" y="476"/>
                  </a:cubicBezTo>
                  <a:cubicBezTo>
                    <a:pt x="1170" y="486"/>
                    <a:pt x="1174" y="496"/>
                    <a:pt x="1177" y="504"/>
                  </a:cubicBezTo>
                  <a:cubicBezTo>
                    <a:pt x="1182" y="520"/>
                    <a:pt x="1188" y="535"/>
                    <a:pt x="1189" y="550"/>
                  </a:cubicBezTo>
                  <a:cubicBezTo>
                    <a:pt x="1191" y="566"/>
                    <a:pt x="1191" y="582"/>
                    <a:pt x="1190" y="599"/>
                  </a:cubicBezTo>
                  <a:cubicBezTo>
                    <a:pt x="1189" y="609"/>
                    <a:pt x="1189" y="617"/>
                    <a:pt x="1189" y="626"/>
                  </a:cubicBezTo>
                  <a:cubicBezTo>
                    <a:pt x="1189" y="651"/>
                    <a:pt x="1188" y="677"/>
                    <a:pt x="1185" y="701"/>
                  </a:cubicBezTo>
                  <a:lnTo>
                    <a:pt x="1183" y="714"/>
                  </a:lnTo>
                  <a:cubicBezTo>
                    <a:pt x="1180" y="737"/>
                    <a:pt x="1178" y="757"/>
                    <a:pt x="1173" y="776"/>
                  </a:cubicBezTo>
                  <a:cubicBezTo>
                    <a:pt x="1170" y="786"/>
                    <a:pt x="1167" y="797"/>
                    <a:pt x="1166" y="806"/>
                  </a:cubicBezTo>
                  <a:cubicBezTo>
                    <a:pt x="1163" y="822"/>
                    <a:pt x="1159" y="838"/>
                    <a:pt x="1153" y="851"/>
                  </a:cubicBezTo>
                  <a:cubicBezTo>
                    <a:pt x="1148" y="864"/>
                    <a:pt x="1141" y="876"/>
                    <a:pt x="1131" y="888"/>
                  </a:cubicBezTo>
                  <a:cubicBezTo>
                    <a:pt x="1125" y="897"/>
                    <a:pt x="1118" y="907"/>
                    <a:pt x="1113" y="915"/>
                  </a:cubicBezTo>
                  <a:cubicBezTo>
                    <a:pt x="1107" y="925"/>
                    <a:pt x="1102" y="935"/>
                    <a:pt x="1098" y="945"/>
                  </a:cubicBezTo>
                  <a:cubicBezTo>
                    <a:pt x="1092" y="958"/>
                    <a:pt x="1086" y="972"/>
                    <a:pt x="1077" y="983"/>
                  </a:cubicBezTo>
                  <a:cubicBezTo>
                    <a:pt x="1070" y="995"/>
                    <a:pt x="1057" y="1004"/>
                    <a:pt x="1045" y="1015"/>
                  </a:cubicBezTo>
                  <a:cubicBezTo>
                    <a:pt x="1038" y="1023"/>
                    <a:pt x="1029" y="1030"/>
                    <a:pt x="1023" y="1036"/>
                  </a:cubicBezTo>
                  <a:cubicBezTo>
                    <a:pt x="1012" y="1047"/>
                    <a:pt x="998" y="1057"/>
                    <a:pt x="984" y="1068"/>
                  </a:cubicBezTo>
                  <a:cubicBezTo>
                    <a:pt x="977" y="1071"/>
                    <a:pt x="970" y="1076"/>
                    <a:pt x="964" y="1081"/>
                  </a:cubicBezTo>
                  <a:cubicBezTo>
                    <a:pt x="955" y="1089"/>
                    <a:pt x="949" y="1095"/>
                    <a:pt x="941" y="1102"/>
                  </a:cubicBezTo>
                  <a:cubicBezTo>
                    <a:pt x="929" y="1113"/>
                    <a:pt x="918" y="1123"/>
                    <a:pt x="905" y="1130"/>
                  </a:cubicBezTo>
                  <a:cubicBezTo>
                    <a:pt x="886" y="1140"/>
                    <a:pt x="864" y="1149"/>
                    <a:pt x="843" y="1159"/>
                  </a:cubicBezTo>
                  <a:lnTo>
                    <a:pt x="836" y="1161"/>
                  </a:lnTo>
                  <a:cubicBezTo>
                    <a:pt x="826" y="1165"/>
                    <a:pt x="816" y="1170"/>
                    <a:pt x="807" y="1176"/>
                  </a:cubicBezTo>
                  <a:cubicBezTo>
                    <a:pt x="794" y="1182"/>
                    <a:pt x="781" y="1189"/>
                    <a:pt x="767" y="1193"/>
                  </a:cubicBezTo>
                  <a:cubicBezTo>
                    <a:pt x="761" y="1195"/>
                    <a:pt x="754" y="1195"/>
                    <a:pt x="747" y="1195"/>
                  </a:cubicBezTo>
                  <a:cubicBezTo>
                    <a:pt x="741" y="1195"/>
                    <a:pt x="735" y="1195"/>
                    <a:pt x="728" y="1194"/>
                  </a:cubicBezTo>
                  <a:cubicBezTo>
                    <a:pt x="722" y="1193"/>
                    <a:pt x="716" y="1193"/>
                    <a:pt x="710" y="1193"/>
                  </a:cubicBezTo>
                  <a:cubicBezTo>
                    <a:pt x="704" y="1193"/>
                    <a:pt x="697" y="1193"/>
                    <a:pt x="691" y="1194"/>
                  </a:cubicBezTo>
                  <a:cubicBezTo>
                    <a:pt x="682" y="1196"/>
                    <a:pt x="674" y="1197"/>
                    <a:pt x="665" y="1198"/>
                  </a:cubicBezTo>
                  <a:cubicBezTo>
                    <a:pt x="648" y="1201"/>
                    <a:pt x="632" y="1203"/>
                    <a:pt x="616" y="1203"/>
                  </a:cubicBezTo>
                  <a:cubicBezTo>
                    <a:pt x="600" y="1203"/>
                    <a:pt x="584" y="1201"/>
                    <a:pt x="568" y="1198"/>
                  </a:cubicBezTo>
                  <a:cubicBezTo>
                    <a:pt x="559" y="1197"/>
                    <a:pt x="550" y="1196"/>
                    <a:pt x="541" y="1194"/>
                  </a:cubicBezTo>
                  <a:cubicBezTo>
                    <a:pt x="519" y="1192"/>
                    <a:pt x="493" y="1188"/>
                    <a:pt x="467" y="1181"/>
                  </a:cubicBezTo>
                  <a:cubicBezTo>
                    <a:pt x="455" y="1178"/>
                    <a:pt x="443" y="1177"/>
                    <a:pt x="430" y="1176"/>
                  </a:cubicBezTo>
                  <a:cubicBezTo>
                    <a:pt x="418" y="1173"/>
                    <a:pt x="403" y="1171"/>
                    <a:pt x="392" y="1167"/>
                  </a:cubicBezTo>
                  <a:cubicBezTo>
                    <a:pt x="381" y="1164"/>
                    <a:pt x="370" y="1154"/>
                    <a:pt x="360" y="1145"/>
                  </a:cubicBezTo>
                  <a:cubicBezTo>
                    <a:pt x="350" y="1137"/>
                    <a:pt x="342" y="1129"/>
                    <a:pt x="331" y="1122"/>
                  </a:cubicBezTo>
                  <a:cubicBezTo>
                    <a:pt x="320" y="1117"/>
                    <a:pt x="310" y="1111"/>
                    <a:pt x="300" y="1107"/>
                  </a:cubicBezTo>
                  <a:cubicBezTo>
                    <a:pt x="286" y="1101"/>
                    <a:pt x="273" y="1095"/>
                    <a:pt x="262" y="1087"/>
                  </a:cubicBezTo>
                  <a:cubicBezTo>
                    <a:pt x="252" y="1079"/>
                    <a:pt x="243" y="1069"/>
                    <a:pt x="234" y="1057"/>
                  </a:cubicBezTo>
                  <a:cubicBezTo>
                    <a:pt x="226" y="1047"/>
                    <a:pt x="219" y="1038"/>
                    <a:pt x="211" y="1030"/>
                  </a:cubicBezTo>
                  <a:cubicBezTo>
                    <a:pt x="204" y="1023"/>
                    <a:pt x="198" y="1016"/>
                    <a:pt x="189" y="1010"/>
                  </a:cubicBezTo>
                  <a:cubicBezTo>
                    <a:pt x="178" y="999"/>
                    <a:pt x="167" y="989"/>
                    <a:pt x="157" y="978"/>
                  </a:cubicBezTo>
                  <a:cubicBezTo>
                    <a:pt x="151" y="969"/>
                    <a:pt x="144" y="962"/>
                    <a:pt x="136" y="953"/>
                  </a:cubicBezTo>
                  <a:cubicBezTo>
                    <a:pt x="125" y="941"/>
                    <a:pt x="114" y="930"/>
                    <a:pt x="108" y="919"/>
                  </a:cubicBezTo>
                  <a:cubicBezTo>
                    <a:pt x="102" y="908"/>
                    <a:pt x="98" y="894"/>
                    <a:pt x="95" y="880"/>
                  </a:cubicBezTo>
                  <a:cubicBezTo>
                    <a:pt x="92" y="869"/>
                    <a:pt x="88" y="857"/>
                    <a:pt x="84" y="846"/>
                  </a:cubicBezTo>
                  <a:cubicBezTo>
                    <a:pt x="77" y="830"/>
                    <a:pt x="74" y="814"/>
                    <a:pt x="69" y="797"/>
                  </a:cubicBezTo>
                  <a:cubicBezTo>
                    <a:pt x="68" y="789"/>
                    <a:pt x="66" y="782"/>
                    <a:pt x="64" y="774"/>
                  </a:cubicBezTo>
                  <a:cubicBezTo>
                    <a:pt x="61" y="764"/>
                    <a:pt x="59" y="754"/>
                    <a:pt x="54" y="744"/>
                  </a:cubicBezTo>
                  <a:cubicBezTo>
                    <a:pt x="49" y="730"/>
                    <a:pt x="44" y="716"/>
                    <a:pt x="43" y="701"/>
                  </a:cubicBezTo>
                  <a:cubicBezTo>
                    <a:pt x="39" y="687"/>
                    <a:pt x="42" y="673"/>
                    <a:pt x="43" y="657"/>
                  </a:cubicBezTo>
                  <a:cubicBezTo>
                    <a:pt x="43" y="647"/>
                    <a:pt x="44" y="636"/>
                    <a:pt x="44" y="625"/>
                  </a:cubicBezTo>
                  <a:cubicBezTo>
                    <a:pt x="44" y="612"/>
                    <a:pt x="42" y="598"/>
                    <a:pt x="38" y="587"/>
                  </a:cubicBezTo>
                  <a:cubicBezTo>
                    <a:pt x="36" y="572"/>
                    <a:pt x="33" y="560"/>
                    <a:pt x="34" y="548"/>
                  </a:cubicBezTo>
                  <a:cubicBezTo>
                    <a:pt x="36" y="533"/>
                    <a:pt x="42" y="519"/>
                    <a:pt x="47" y="505"/>
                  </a:cubicBezTo>
                  <a:cubicBezTo>
                    <a:pt x="50" y="495"/>
                    <a:pt x="54" y="485"/>
                    <a:pt x="58" y="474"/>
                  </a:cubicBezTo>
                  <a:lnTo>
                    <a:pt x="61" y="457"/>
                  </a:lnTo>
                  <a:cubicBezTo>
                    <a:pt x="66" y="437"/>
                    <a:pt x="72" y="417"/>
                    <a:pt x="79" y="400"/>
                  </a:cubicBezTo>
                  <a:cubicBezTo>
                    <a:pt x="84" y="387"/>
                    <a:pt x="92" y="375"/>
                    <a:pt x="102" y="362"/>
                  </a:cubicBezTo>
                  <a:cubicBezTo>
                    <a:pt x="108" y="352"/>
                    <a:pt x="113" y="345"/>
                    <a:pt x="119" y="335"/>
                  </a:cubicBezTo>
                  <a:cubicBezTo>
                    <a:pt x="124" y="324"/>
                    <a:pt x="129" y="315"/>
                    <a:pt x="134" y="304"/>
                  </a:cubicBezTo>
                  <a:cubicBezTo>
                    <a:pt x="140" y="291"/>
                    <a:pt x="146" y="277"/>
                    <a:pt x="154" y="266"/>
                  </a:cubicBezTo>
                  <a:cubicBezTo>
                    <a:pt x="165" y="254"/>
                    <a:pt x="178" y="240"/>
                    <a:pt x="192" y="227"/>
                  </a:cubicBezTo>
                  <a:lnTo>
                    <a:pt x="206" y="212"/>
                  </a:lnTo>
                  <a:cubicBezTo>
                    <a:pt x="214" y="205"/>
                    <a:pt x="220" y="196"/>
                    <a:pt x="228" y="187"/>
                  </a:cubicBezTo>
                  <a:cubicBezTo>
                    <a:pt x="239" y="175"/>
                    <a:pt x="247" y="164"/>
                    <a:pt x="258" y="155"/>
                  </a:cubicBezTo>
                  <a:cubicBezTo>
                    <a:pt x="268" y="147"/>
                    <a:pt x="279" y="143"/>
                    <a:pt x="293" y="139"/>
                  </a:cubicBezTo>
                  <a:cubicBezTo>
                    <a:pt x="305" y="136"/>
                    <a:pt x="319" y="131"/>
                    <a:pt x="330" y="125"/>
                  </a:cubicBezTo>
                  <a:lnTo>
                    <a:pt x="344" y="116"/>
                  </a:lnTo>
                  <a:cubicBezTo>
                    <a:pt x="362" y="106"/>
                    <a:pt x="378" y="96"/>
                    <a:pt x="396" y="89"/>
                  </a:cubicBezTo>
                  <a:cubicBezTo>
                    <a:pt x="419" y="79"/>
                    <a:pt x="442" y="69"/>
                    <a:pt x="466" y="63"/>
                  </a:cubicBezTo>
                  <a:cubicBezTo>
                    <a:pt x="483" y="59"/>
                    <a:pt x="499" y="56"/>
                    <a:pt x="518" y="55"/>
                  </a:cubicBezTo>
                  <a:cubicBezTo>
                    <a:pt x="526" y="53"/>
                    <a:pt x="532" y="53"/>
                    <a:pt x="541" y="52"/>
                  </a:cubicBezTo>
                  <a:cubicBezTo>
                    <a:pt x="553" y="50"/>
                    <a:pt x="565" y="47"/>
                    <a:pt x="576" y="42"/>
                  </a:cubicBezTo>
                  <a:cubicBezTo>
                    <a:pt x="590" y="39"/>
                    <a:pt x="604" y="35"/>
                    <a:pt x="616" y="35"/>
                  </a:cubicBezTo>
                  <a:close/>
                  <a:moveTo>
                    <a:pt x="619" y="1"/>
                  </a:moveTo>
                  <a:cubicBezTo>
                    <a:pt x="601" y="1"/>
                    <a:pt x="585" y="5"/>
                    <a:pt x="569" y="10"/>
                  </a:cubicBezTo>
                  <a:cubicBezTo>
                    <a:pt x="560" y="15"/>
                    <a:pt x="549" y="17"/>
                    <a:pt x="540" y="19"/>
                  </a:cubicBezTo>
                  <a:cubicBezTo>
                    <a:pt x="533" y="20"/>
                    <a:pt x="525" y="20"/>
                    <a:pt x="518" y="21"/>
                  </a:cubicBezTo>
                  <a:cubicBezTo>
                    <a:pt x="499" y="24"/>
                    <a:pt x="481" y="25"/>
                    <a:pt x="461" y="31"/>
                  </a:cubicBezTo>
                  <a:cubicBezTo>
                    <a:pt x="435" y="37"/>
                    <a:pt x="411" y="47"/>
                    <a:pt x="387" y="57"/>
                  </a:cubicBezTo>
                  <a:cubicBezTo>
                    <a:pt x="368" y="66"/>
                    <a:pt x="349" y="77"/>
                    <a:pt x="332" y="87"/>
                  </a:cubicBezTo>
                  <a:lnTo>
                    <a:pt x="317" y="95"/>
                  </a:lnTo>
                  <a:cubicBezTo>
                    <a:pt x="309" y="100"/>
                    <a:pt x="299" y="104"/>
                    <a:pt x="288" y="107"/>
                  </a:cubicBezTo>
                  <a:cubicBezTo>
                    <a:pt x="273" y="111"/>
                    <a:pt x="257" y="116"/>
                    <a:pt x="244" y="127"/>
                  </a:cubicBezTo>
                  <a:cubicBezTo>
                    <a:pt x="229" y="138"/>
                    <a:pt x="218" y="152"/>
                    <a:pt x="208" y="165"/>
                  </a:cubicBezTo>
                  <a:cubicBezTo>
                    <a:pt x="201" y="173"/>
                    <a:pt x="194" y="181"/>
                    <a:pt x="187" y="187"/>
                  </a:cubicBezTo>
                  <a:lnTo>
                    <a:pt x="172" y="201"/>
                  </a:lnTo>
                  <a:cubicBezTo>
                    <a:pt x="158" y="214"/>
                    <a:pt x="143" y="229"/>
                    <a:pt x="132" y="245"/>
                  </a:cubicBezTo>
                  <a:cubicBezTo>
                    <a:pt x="121" y="259"/>
                    <a:pt x="113" y="274"/>
                    <a:pt x="107" y="289"/>
                  </a:cubicBezTo>
                  <a:cubicBezTo>
                    <a:pt x="103" y="298"/>
                    <a:pt x="99" y="308"/>
                    <a:pt x="94" y="316"/>
                  </a:cubicBezTo>
                  <a:lnTo>
                    <a:pt x="78" y="340"/>
                  </a:lnTo>
                  <a:cubicBezTo>
                    <a:pt x="67" y="353"/>
                    <a:pt x="58" y="368"/>
                    <a:pt x="51" y="384"/>
                  </a:cubicBezTo>
                  <a:cubicBezTo>
                    <a:pt x="43" y="405"/>
                    <a:pt x="37" y="424"/>
                    <a:pt x="32" y="444"/>
                  </a:cubicBezTo>
                  <a:lnTo>
                    <a:pt x="28" y="460"/>
                  </a:lnTo>
                  <a:cubicBezTo>
                    <a:pt x="26" y="470"/>
                    <a:pt x="22" y="480"/>
                    <a:pt x="19" y="488"/>
                  </a:cubicBezTo>
                  <a:cubicBezTo>
                    <a:pt x="12" y="504"/>
                    <a:pt x="6" y="521"/>
                    <a:pt x="4" y="538"/>
                  </a:cubicBezTo>
                  <a:cubicBezTo>
                    <a:pt x="1" y="554"/>
                    <a:pt x="5" y="571"/>
                    <a:pt x="8" y="587"/>
                  </a:cubicBezTo>
                  <a:cubicBezTo>
                    <a:pt x="9" y="598"/>
                    <a:pt x="12" y="608"/>
                    <a:pt x="12" y="619"/>
                  </a:cubicBezTo>
                  <a:cubicBezTo>
                    <a:pt x="12" y="629"/>
                    <a:pt x="12" y="638"/>
                    <a:pt x="11" y="648"/>
                  </a:cubicBezTo>
                  <a:cubicBezTo>
                    <a:pt x="9" y="664"/>
                    <a:pt x="8" y="682"/>
                    <a:pt x="11" y="699"/>
                  </a:cubicBezTo>
                  <a:cubicBezTo>
                    <a:pt x="12" y="716"/>
                    <a:pt x="19" y="732"/>
                    <a:pt x="24" y="748"/>
                  </a:cubicBezTo>
                  <a:cubicBezTo>
                    <a:pt x="28" y="758"/>
                    <a:pt x="31" y="766"/>
                    <a:pt x="33" y="775"/>
                  </a:cubicBezTo>
                  <a:cubicBezTo>
                    <a:pt x="35" y="782"/>
                    <a:pt x="37" y="790"/>
                    <a:pt x="38" y="797"/>
                  </a:cubicBezTo>
                  <a:cubicBezTo>
                    <a:pt x="43" y="816"/>
                    <a:pt x="47" y="834"/>
                    <a:pt x="54" y="851"/>
                  </a:cubicBezTo>
                  <a:cubicBezTo>
                    <a:pt x="59" y="861"/>
                    <a:pt x="62" y="870"/>
                    <a:pt x="64" y="881"/>
                  </a:cubicBezTo>
                  <a:cubicBezTo>
                    <a:pt x="68" y="897"/>
                    <a:pt x="74" y="913"/>
                    <a:pt x="81" y="928"/>
                  </a:cubicBezTo>
                  <a:cubicBezTo>
                    <a:pt x="91" y="942"/>
                    <a:pt x="102" y="956"/>
                    <a:pt x="113" y="968"/>
                  </a:cubicBezTo>
                  <a:cubicBezTo>
                    <a:pt x="121" y="977"/>
                    <a:pt x="127" y="983"/>
                    <a:pt x="133" y="990"/>
                  </a:cubicBezTo>
                  <a:cubicBezTo>
                    <a:pt x="143" y="1005"/>
                    <a:pt x="156" y="1017"/>
                    <a:pt x="168" y="1028"/>
                  </a:cubicBezTo>
                  <a:cubicBezTo>
                    <a:pt x="176" y="1035"/>
                    <a:pt x="182" y="1041"/>
                    <a:pt x="188" y="1047"/>
                  </a:cubicBezTo>
                  <a:cubicBezTo>
                    <a:pt x="197" y="1055"/>
                    <a:pt x="202" y="1063"/>
                    <a:pt x="209" y="1071"/>
                  </a:cubicBezTo>
                  <a:cubicBezTo>
                    <a:pt x="218" y="1084"/>
                    <a:pt x="229" y="1096"/>
                    <a:pt x="242" y="1107"/>
                  </a:cubicBezTo>
                  <a:cubicBezTo>
                    <a:pt x="256" y="1118"/>
                    <a:pt x="272" y="1124"/>
                    <a:pt x="286" y="1132"/>
                  </a:cubicBezTo>
                  <a:cubicBezTo>
                    <a:pt x="295" y="1135"/>
                    <a:pt x="305" y="1139"/>
                    <a:pt x="313" y="1145"/>
                  </a:cubicBezTo>
                  <a:cubicBezTo>
                    <a:pt x="322" y="1149"/>
                    <a:pt x="331" y="1156"/>
                    <a:pt x="338" y="1164"/>
                  </a:cubicBezTo>
                  <a:cubicBezTo>
                    <a:pt x="351" y="1175"/>
                    <a:pt x="364" y="1185"/>
                    <a:pt x="380" y="1192"/>
                  </a:cubicBezTo>
                  <a:cubicBezTo>
                    <a:pt x="396" y="1198"/>
                    <a:pt x="412" y="1199"/>
                    <a:pt x="428" y="1201"/>
                  </a:cubicBezTo>
                  <a:cubicBezTo>
                    <a:pt x="439" y="1201"/>
                    <a:pt x="450" y="1203"/>
                    <a:pt x="459" y="1205"/>
                  </a:cubicBezTo>
                  <a:cubicBezTo>
                    <a:pt x="486" y="1213"/>
                    <a:pt x="514" y="1218"/>
                    <a:pt x="536" y="1220"/>
                  </a:cubicBezTo>
                  <a:cubicBezTo>
                    <a:pt x="545" y="1221"/>
                    <a:pt x="554" y="1223"/>
                    <a:pt x="562" y="1224"/>
                  </a:cubicBezTo>
                  <a:cubicBezTo>
                    <a:pt x="579" y="1227"/>
                    <a:pt x="598" y="1230"/>
                    <a:pt x="616" y="1230"/>
                  </a:cubicBezTo>
                  <a:cubicBezTo>
                    <a:pt x="635" y="1230"/>
                    <a:pt x="653" y="1228"/>
                    <a:pt x="669" y="1220"/>
                  </a:cubicBezTo>
                  <a:lnTo>
                    <a:pt x="694" y="1215"/>
                  </a:lnTo>
                  <a:cubicBezTo>
                    <a:pt x="698" y="1215"/>
                    <a:pt x="701" y="1215"/>
                    <a:pt x="705" y="1215"/>
                  </a:cubicBezTo>
                  <a:cubicBezTo>
                    <a:pt x="712" y="1215"/>
                    <a:pt x="719" y="1215"/>
                    <a:pt x="726" y="1215"/>
                  </a:cubicBezTo>
                  <a:cubicBezTo>
                    <a:pt x="732" y="1216"/>
                    <a:pt x="738" y="1216"/>
                    <a:pt x="744" y="1216"/>
                  </a:cubicBezTo>
                  <a:cubicBezTo>
                    <a:pt x="755" y="1216"/>
                    <a:pt x="765" y="1215"/>
                    <a:pt x="775" y="1213"/>
                  </a:cubicBezTo>
                  <a:cubicBezTo>
                    <a:pt x="791" y="1209"/>
                    <a:pt x="807" y="1200"/>
                    <a:pt x="822" y="1193"/>
                  </a:cubicBezTo>
                  <a:cubicBezTo>
                    <a:pt x="831" y="1188"/>
                    <a:pt x="840" y="1183"/>
                    <a:pt x="849" y="1179"/>
                  </a:cubicBezTo>
                  <a:lnTo>
                    <a:pt x="856" y="1177"/>
                  </a:lnTo>
                  <a:cubicBezTo>
                    <a:pt x="877" y="1167"/>
                    <a:pt x="900" y="1158"/>
                    <a:pt x="921" y="1146"/>
                  </a:cubicBezTo>
                  <a:cubicBezTo>
                    <a:pt x="937" y="1136"/>
                    <a:pt x="951" y="1124"/>
                    <a:pt x="963" y="1114"/>
                  </a:cubicBezTo>
                  <a:cubicBezTo>
                    <a:pt x="969" y="1108"/>
                    <a:pt x="978" y="1102"/>
                    <a:pt x="984" y="1096"/>
                  </a:cubicBezTo>
                  <a:cubicBezTo>
                    <a:pt x="991" y="1091"/>
                    <a:pt x="997" y="1086"/>
                    <a:pt x="1005" y="1081"/>
                  </a:cubicBezTo>
                  <a:cubicBezTo>
                    <a:pt x="1018" y="1071"/>
                    <a:pt x="1033" y="1060"/>
                    <a:pt x="1047" y="1047"/>
                  </a:cubicBezTo>
                  <a:cubicBezTo>
                    <a:pt x="1054" y="1040"/>
                    <a:pt x="1061" y="1034"/>
                    <a:pt x="1069" y="1028"/>
                  </a:cubicBezTo>
                  <a:cubicBezTo>
                    <a:pt x="1082" y="1017"/>
                    <a:pt x="1096" y="1007"/>
                    <a:pt x="1106" y="992"/>
                  </a:cubicBezTo>
                  <a:cubicBezTo>
                    <a:pt x="1117" y="979"/>
                    <a:pt x="1123" y="963"/>
                    <a:pt x="1130" y="948"/>
                  </a:cubicBezTo>
                  <a:cubicBezTo>
                    <a:pt x="1134" y="938"/>
                    <a:pt x="1138" y="929"/>
                    <a:pt x="1144" y="921"/>
                  </a:cubicBezTo>
                  <a:cubicBezTo>
                    <a:pt x="1149" y="911"/>
                    <a:pt x="1155" y="904"/>
                    <a:pt x="1161" y="895"/>
                  </a:cubicBezTo>
                  <a:cubicBezTo>
                    <a:pt x="1171" y="882"/>
                    <a:pt x="1181" y="868"/>
                    <a:pt x="1188" y="852"/>
                  </a:cubicBezTo>
                  <a:cubicBezTo>
                    <a:pt x="1194" y="836"/>
                    <a:pt x="1197" y="819"/>
                    <a:pt x="1201" y="802"/>
                  </a:cubicBezTo>
                  <a:cubicBezTo>
                    <a:pt x="1204" y="792"/>
                    <a:pt x="1205" y="785"/>
                    <a:pt x="1208" y="775"/>
                  </a:cubicBezTo>
                  <a:cubicBezTo>
                    <a:pt x="1215" y="753"/>
                    <a:pt x="1217" y="729"/>
                    <a:pt x="1220" y="708"/>
                  </a:cubicBezTo>
                  <a:lnTo>
                    <a:pt x="1221" y="696"/>
                  </a:lnTo>
                  <a:cubicBezTo>
                    <a:pt x="1225" y="669"/>
                    <a:pt x="1225" y="642"/>
                    <a:pt x="1225" y="617"/>
                  </a:cubicBezTo>
                  <a:cubicBezTo>
                    <a:pt x="1225" y="609"/>
                    <a:pt x="1226" y="599"/>
                    <a:pt x="1226" y="592"/>
                  </a:cubicBezTo>
                  <a:cubicBezTo>
                    <a:pt x="1226" y="574"/>
                    <a:pt x="1227" y="556"/>
                    <a:pt x="1225" y="536"/>
                  </a:cubicBezTo>
                  <a:cubicBezTo>
                    <a:pt x="1222" y="519"/>
                    <a:pt x="1217" y="502"/>
                    <a:pt x="1211" y="486"/>
                  </a:cubicBezTo>
                  <a:cubicBezTo>
                    <a:pt x="1209" y="477"/>
                    <a:pt x="1206" y="469"/>
                    <a:pt x="1204" y="460"/>
                  </a:cubicBezTo>
                  <a:cubicBezTo>
                    <a:pt x="1197" y="435"/>
                    <a:pt x="1188" y="411"/>
                    <a:pt x="1177" y="385"/>
                  </a:cubicBezTo>
                  <a:cubicBezTo>
                    <a:pt x="1165" y="358"/>
                    <a:pt x="1155" y="336"/>
                    <a:pt x="1142" y="315"/>
                  </a:cubicBezTo>
                  <a:cubicBezTo>
                    <a:pt x="1136" y="306"/>
                    <a:pt x="1133" y="298"/>
                    <a:pt x="1129" y="290"/>
                  </a:cubicBezTo>
                  <a:cubicBezTo>
                    <a:pt x="1122" y="274"/>
                    <a:pt x="1114" y="260"/>
                    <a:pt x="1103" y="245"/>
                  </a:cubicBezTo>
                  <a:cubicBezTo>
                    <a:pt x="1085" y="220"/>
                    <a:pt x="1069" y="202"/>
                    <a:pt x="1051" y="185"/>
                  </a:cubicBezTo>
                  <a:cubicBezTo>
                    <a:pt x="1031" y="164"/>
                    <a:pt x="1011" y="145"/>
                    <a:pt x="991" y="131"/>
                  </a:cubicBezTo>
                  <a:cubicBezTo>
                    <a:pt x="968" y="113"/>
                    <a:pt x="946" y="97"/>
                    <a:pt x="924" y="85"/>
                  </a:cubicBezTo>
                  <a:lnTo>
                    <a:pt x="908" y="76"/>
                  </a:lnTo>
                  <a:cubicBezTo>
                    <a:pt x="890" y="65"/>
                    <a:pt x="873" y="54"/>
                    <a:pt x="855" y="47"/>
                  </a:cubicBezTo>
                  <a:cubicBezTo>
                    <a:pt x="839" y="40"/>
                    <a:pt x="820" y="37"/>
                    <a:pt x="804" y="35"/>
                  </a:cubicBezTo>
                  <a:cubicBezTo>
                    <a:pt x="796" y="33"/>
                    <a:pt x="786" y="32"/>
                    <a:pt x="776" y="30"/>
                  </a:cubicBezTo>
                  <a:cubicBezTo>
                    <a:pt x="769" y="27"/>
                    <a:pt x="760" y="25"/>
                    <a:pt x="753" y="22"/>
                  </a:cubicBezTo>
                  <a:cubicBezTo>
                    <a:pt x="735" y="17"/>
                    <a:pt x="717" y="11"/>
                    <a:pt x="699" y="9"/>
                  </a:cubicBezTo>
                  <a:lnTo>
                    <a:pt x="679" y="6"/>
                  </a:lnTo>
                  <a:cubicBezTo>
                    <a:pt x="659" y="4"/>
                    <a:pt x="638" y="1"/>
                    <a:pt x="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3"/>
            <p:cNvSpPr/>
            <p:nvPr/>
          </p:nvSpPr>
          <p:spPr>
            <a:xfrm>
              <a:off x="9087525" y="3266338"/>
              <a:ext cx="11425" cy="240550"/>
            </a:xfrm>
            <a:custGeom>
              <a:rect b="b" l="l" r="r" t="t"/>
              <a:pathLst>
                <a:path extrusionOk="0" h="9622" w="457">
                  <a:moveTo>
                    <a:pt x="397" y="0"/>
                  </a:moveTo>
                  <a:cubicBezTo>
                    <a:pt x="389" y="0"/>
                    <a:pt x="381" y="2"/>
                    <a:pt x="373" y="5"/>
                  </a:cubicBezTo>
                  <a:cubicBezTo>
                    <a:pt x="365" y="7"/>
                    <a:pt x="357" y="10"/>
                    <a:pt x="344" y="10"/>
                  </a:cubicBezTo>
                  <a:cubicBezTo>
                    <a:pt x="324" y="10"/>
                    <a:pt x="313" y="10"/>
                    <a:pt x="303" y="9"/>
                  </a:cubicBezTo>
                  <a:cubicBezTo>
                    <a:pt x="293" y="7"/>
                    <a:pt x="282" y="6"/>
                    <a:pt x="260" y="6"/>
                  </a:cubicBezTo>
                  <a:lnTo>
                    <a:pt x="179" y="6"/>
                  </a:lnTo>
                  <a:cubicBezTo>
                    <a:pt x="161" y="6"/>
                    <a:pt x="150" y="5"/>
                    <a:pt x="141" y="4"/>
                  </a:cubicBezTo>
                  <a:cubicBezTo>
                    <a:pt x="130" y="2"/>
                    <a:pt x="119" y="1"/>
                    <a:pt x="98" y="1"/>
                  </a:cubicBezTo>
                  <a:cubicBezTo>
                    <a:pt x="77" y="1"/>
                    <a:pt x="67" y="2"/>
                    <a:pt x="56" y="2"/>
                  </a:cubicBezTo>
                  <a:cubicBezTo>
                    <a:pt x="46" y="4"/>
                    <a:pt x="36" y="4"/>
                    <a:pt x="16" y="4"/>
                  </a:cubicBezTo>
                  <a:cubicBezTo>
                    <a:pt x="7" y="4"/>
                    <a:pt x="0" y="10"/>
                    <a:pt x="0" y="20"/>
                  </a:cubicBezTo>
                  <a:cubicBezTo>
                    <a:pt x="0" y="28"/>
                    <a:pt x="7" y="36"/>
                    <a:pt x="16" y="36"/>
                  </a:cubicBezTo>
                  <a:cubicBezTo>
                    <a:pt x="36" y="36"/>
                    <a:pt x="46" y="34"/>
                    <a:pt x="57" y="34"/>
                  </a:cubicBezTo>
                  <a:cubicBezTo>
                    <a:pt x="67" y="33"/>
                    <a:pt x="77" y="33"/>
                    <a:pt x="98" y="33"/>
                  </a:cubicBezTo>
                  <a:cubicBezTo>
                    <a:pt x="116" y="33"/>
                    <a:pt x="127" y="34"/>
                    <a:pt x="136" y="36"/>
                  </a:cubicBezTo>
                  <a:cubicBezTo>
                    <a:pt x="147" y="37"/>
                    <a:pt x="158" y="38"/>
                    <a:pt x="179" y="38"/>
                  </a:cubicBezTo>
                  <a:lnTo>
                    <a:pt x="260" y="38"/>
                  </a:lnTo>
                  <a:cubicBezTo>
                    <a:pt x="281" y="38"/>
                    <a:pt x="292" y="38"/>
                    <a:pt x="301" y="39"/>
                  </a:cubicBezTo>
                  <a:cubicBezTo>
                    <a:pt x="312" y="41"/>
                    <a:pt x="323" y="42"/>
                    <a:pt x="344" y="42"/>
                  </a:cubicBezTo>
                  <a:cubicBezTo>
                    <a:pt x="361" y="42"/>
                    <a:pt x="373" y="38"/>
                    <a:pt x="383" y="36"/>
                  </a:cubicBezTo>
                  <a:cubicBezTo>
                    <a:pt x="388" y="34"/>
                    <a:pt x="392" y="33"/>
                    <a:pt x="395" y="33"/>
                  </a:cubicBezTo>
                  <a:cubicBezTo>
                    <a:pt x="400" y="33"/>
                    <a:pt x="403" y="36"/>
                    <a:pt x="410" y="42"/>
                  </a:cubicBezTo>
                  <a:cubicBezTo>
                    <a:pt x="423" y="54"/>
                    <a:pt x="423" y="55"/>
                    <a:pt x="420" y="70"/>
                  </a:cubicBezTo>
                  <a:cubicBezTo>
                    <a:pt x="418" y="79"/>
                    <a:pt x="416" y="89"/>
                    <a:pt x="416" y="102"/>
                  </a:cubicBezTo>
                  <a:cubicBezTo>
                    <a:pt x="416" y="118"/>
                    <a:pt x="414" y="127"/>
                    <a:pt x="410" y="135"/>
                  </a:cubicBezTo>
                  <a:cubicBezTo>
                    <a:pt x="408" y="145"/>
                    <a:pt x="404" y="157"/>
                    <a:pt x="404" y="178"/>
                  </a:cubicBezTo>
                  <a:cubicBezTo>
                    <a:pt x="404" y="199"/>
                    <a:pt x="405" y="209"/>
                    <a:pt x="407" y="219"/>
                  </a:cubicBezTo>
                  <a:cubicBezTo>
                    <a:pt x="407" y="229"/>
                    <a:pt x="408" y="236"/>
                    <a:pt x="408" y="255"/>
                  </a:cubicBezTo>
                  <a:cubicBezTo>
                    <a:pt x="408" y="273"/>
                    <a:pt x="407" y="280"/>
                    <a:pt x="405" y="290"/>
                  </a:cubicBezTo>
                  <a:cubicBezTo>
                    <a:pt x="403" y="300"/>
                    <a:pt x="402" y="311"/>
                    <a:pt x="402" y="332"/>
                  </a:cubicBezTo>
                  <a:lnTo>
                    <a:pt x="402" y="408"/>
                  </a:lnTo>
                  <a:cubicBezTo>
                    <a:pt x="402" y="428"/>
                    <a:pt x="403" y="438"/>
                    <a:pt x="404" y="448"/>
                  </a:cubicBezTo>
                  <a:cubicBezTo>
                    <a:pt x="405" y="457"/>
                    <a:pt x="407" y="466"/>
                    <a:pt x="407" y="484"/>
                  </a:cubicBezTo>
                  <a:cubicBezTo>
                    <a:pt x="407" y="504"/>
                    <a:pt x="407" y="515"/>
                    <a:pt x="408" y="524"/>
                  </a:cubicBezTo>
                  <a:cubicBezTo>
                    <a:pt x="408" y="534"/>
                    <a:pt x="409" y="543"/>
                    <a:pt x="409" y="562"/>
                  </a:cubicBezTo>
                  <a:lnTo>
                    <a:pt x="409" y="599"/>
                  </a:lnTo>
                  <a:lnTo>
                    <a:pt x="409" y="638"/>
                  </a:lnTo>
                  <a:cubicBezTo>
                    <a:pt x="409" y="655"/>
                    <a:pt x="408" y="665"/>
                    <a:pt x="407" y="674"/>
                  </a:cubicBezTo>
                  <a:cubicBezTo>
                    <a:pt x="405" y="685"/>
                    <a:pt x="404" y="695"/>
                    <a:pt x="404" y="714"/>
                  </a:cubicBezTo>
                  <a:cubicBezTo>
                    <a:pt x="404" y="733"/>
                    <a:pt x="403" y="743"/>
                    <a:pt x="403" y="751"/>
                  </a:cubicBezTo>
                  <a:cubicBezTo>
                    <a:pt x="402" y="761"/>
                    <a:pt x="402" y="771"/>
                    <a:pt x="402" y="791"/>
                  </a:cubicBezTo>
                  <a:cubicBezTo>
                    <a:pt x="402" y="812"/>
                    <a:pt x="405" y="823"/>
                    <a:pt x="408" y="834"/>
                  </a:cubicBezTo>
                  <a:cubicBezTo>
                    <a:pt x="410" y="842"/>
                    <a:pt x="414" y="851"/>
                    <a:pt x="414" y="867"/>
                  </a:cubicBezTo>
                  <a:cubicBezTo>
                    <a:pt x="414" y="884"/>
                    <a:pt x="410" y="893"/>
                    <a:pt x="409" y="901"/>
                  </a:cubicBezTo>
                  <a:cubicBezTo>
                    <a:pt x="408" y="911"/>
                    <a:pt x="405" y="922"/>
                    <a:pt x="405" y="943"/>
                  </a:cubicBezTo>
                  <a:lnTo>
                    <a:pt x="405" y="981"/>
                  </a:lnTo>
                  <a:lnTo>
                    <a:pt x="405" y="1019"/>
                  </a:lnTo>
                  <a:cubicBezTo>
                    <a:pt x="405" y="1038"/>
                    <a:pt x="404" y="1046"/>
                    <a:pt x="403" y="1056"/>
                  </a:cubicBezTo>
                  <a:cubicBezTo>
                    <a:pt x="402" y="1065"/>
                    <a:pt x="400" y="1076"/>
                    <a:pt x="400" y="1096"/>
                  </a:cubicBezTo>
                  <a:cubicBezTo>
                    <a:pt x="400" y="1116"/>
                    <a:pt x="400" y="1126"/>
                    <a:pt x="402" y="1136"/>
                  </a:cubicBezTo>
                  <a:cubicBezTo>
                    <a:pt x="402" y="1146"/>
                    <a:pt x="403" y="1155"/>
                    <a:pt x="403" y="1173"/>
                  </a:cubicBezTo>
                  <a:lnTo>
                    <a:pt x="403" y="1211"/>
                  </a:lnTo>
                  <a:lnTo>
                    <a:pt x="403" y="1249"/>
                  </a:lnTo>
                  <a:cubicBezTo>
                    <a:pt x="403" y="1270"/>
                    <a:pt x="404" y="1281"/>
                    <a:pt x="405" y="1290"/>
                  </a:cubicBezTo>
                  <a:cubicBezTo>
                    <a:pt x="407" y="1300"/>
                    <a:pt x="408" y="1307"/>
                    <a:pt x="408" y="1327"/>
                  </a:cubicBezTo>
                  <a:lnTo>
                    <a:pt x="408" y="1403"/>
                  </a:lnTo>
                  <a:cubicBezTo>
                    <a:pt x="408" y="1421"/>
                    <a:pt x="407" y="1430"/>
                    <a:pt x="407" y="1440"/>
                  </a:cubicBezTo>
                  <a:cubicBezTo>
                    <a:pt x="405" y="1450"/>
                    <a:pt x="405" y="1458"/>
                    <a:pt x="405" y="1479"/>
                  </a:cubicBezTo>
                  <a:cubicBezTo>
                    <a:pt x="405" y="1500"/>
                    <a:pt x="408" y="1512"/>
                    <a:pt x="410" y="1522"/>
                  </a:cubicBezTo>
                  <a:cubicBezTo>
                    <a:pt x="413" y="1530"/>
                    <a:pt x="415" y="1539"/>
                    <a:pt x="415" y="1555"/>
                  </a:cubicBezTo>
                  <a:cubicBezTo>
                    <a:pt x="415" y="1571"/>
                    <a:pt x="414" y="1579"/>
                    <a:pt x="410" y="1589"/>
                  </a:cubicBezTo>
                  <a:cubicBezTo>
                    <a:pt x="408" y="1600"/>
                    <a:pt x="405" y="1610"/>
                    <a:pt x="405" y="1632"/>
                  </a:cubicBezTo>
                  <a:cubicBezTo>
                    <a:pt x="405" y="1653"/>
                    <a:pt x="408" y="1665"/>
                    <a:pt x="410" y="1675"/>
                  </a:cubicBezTo>
                  <a:cubicBezTo>
                    <a:pt x="413" y="1683"/>
                    <a:pt x="415" y="1692"/>
                    <a:pt x="415" y="1709"/>
                  </a:cubicBezTo>
                  <a:cubicBezTo>
                    <a:pt x="415" y="1726"/>
                    <a:pt x="415" y="1736"/>
                    <a:pt x="414" y="1745"/>
                  </a:cubicBezTo>
                  <a:cubicBezTo>
                    <a:pt x="414" y="1756"/>
                    <a:pt x="412" y="1766"/>
                    <a:pt x="412" y="1785"/>
                  </a:cubicBezTo>
                  <a:cubicBezTo>
                    <a:pt x="412" y="1803"/>
                    <a:pt x="409" y="1811"/>
                    <a:pt x="408" y="1820"/>
                  </a:cubicBezTo>
                  <a:cubicBezTo>
                    <a:pt x="406" y="1830"/>
                    <a:pt x="404" y="1841"/>
                    <a:pt x="404" y="1862"/>
                  </a:cubicBezTo>
                  <a:cubicBezTo>
                    <a:pt x="404" y="1884"/>
                    <a:pt x="408" y="1895"/>
                    <a:pt x="410" y="1905"/>
                  </a:cubicBezTo>
                  <a:cubicBezTo>
                    <a:pt x="414" y="1915"/>
                    <a:pt x="416" y="1922"/>
                    <a:pt x="416" y="1938"/>
                  </a:cubicBezTo>
                  <a:cubicBezTo>
                    <a:pt x="416" y="1957"/>
                    <a:pt x="416" y="1966"/>
                    <a:pt x="415" y="1976"/>
                  </a:cubicBezTo>
                  <a:cubicBezTo>
                    <a:pt x="415" y="1986"/>
                    <a:pt x="414" y="1996"/>
                    <a:pt x="414" y="2016"/>
                  </a:cubicBezTo>
                  <a:lnTo>
                    <a:pt x="414" y="2053"/>
                  </a:lnTo>
                  <a:lnTo>
                    <a:pt x="414" y="2092"/>
                  </a:lnTo>
                  <a:lnTo>
                    <a:pt x="414" y="2168"/>
                  </a:lnTo>
                  <a:lnTo>
                    <a:pt x="414" y="2245"/>
                  </a:lnTo>
                  <a:cubicBezTo>
                    <a:pt x="414" y="2264"/>
                    <a:pt x="414" y="2275"/>
                    <a:pt x="415" y="2284"/>
                  </a:cubicBezTo>
                  <a:cubicBezTo>
                    <a:pt x="415" y="2293"/>
                    <a:pt x="416" y="2302"/>
                    <a:pt x="416" y="2321"/>
                  </a:cubicBezTo>
                  <a:cubicBezTo>
                    <a:pt x="416" y="2340"/>
                    <a:pt x="416" y="2350"/>
                    <a:pt x="415" y="2358"/>
                  </a:cubicBezTo>
                  <a:cubicBezTo>
                    <a:pt x="415" y="2369"/>
                    <a:pt x="414" y="2378"/>
                    <a:pt x="414" y="2399"/>
                  </a:cubicBezTo>
                  <a:cubicBezTo>
                    <a:pt x="414" y="2417"/>
                    <a:pt x="414" y="2428"/>
                    <a:pt x="415" y="2437"/>
                  </a:cubicBezTo>
                  <a:cubicBezTo>
                    <a:pt x="415" y="2447"/>
                    <a:pt x="416" y="2457"/>
                    <a:pt x="416" y="2475"/>
                  </a:cubicBezTo>
                  <a:cubicBezTo>
                    <a:pt x="416" y="2494"/>
                    <a:pt x="415" y="2502"/>
                    <a:pt x="414" y="2511"/>
                  </a:cubicBezTo>
                  <a:cubicBezTo>
                    <a:pt x="410" y="2522"/>
                    <a:pt x="409" y="2533"/>
                    <a:pt x="409" y="2553"/>
                  </a:cubicBezTo>
                  <a:cubicBezTo>
                    <a:pt x="409" y="2572"/>
                    <a:pt x="412" y="2585"/>
                    <a:pt x="415" y="2594"/>
                  </a:cubicBezTo>
                  <a:cubicBezTo>
                    <a:pt x="417" y="2603"/>
                    <a:pt x="419" y="2612"/>
                    <a:pt x="419" y="2629"/>
                  </a:cubicBezTo>
                  <a:cubicBezTo>
                    <a:pt x="419" y="2645"/>
                    <a:pt x="416" y="2652"/>
                    <a:pt x="412" y="2661"/>
                  </a:cubicBezTo>
                  <a:cubicBezTo>
                    <a:pt x="408" y="2672"/>
                    <a:pt x="404" y="2683"/>
                    <a:pt x="404" y="2705"/>
                  </a:cubicBezTo>
                  <a:lnTo>
                    <a:pt x="404" y="2781"/>
                  </a:lnTo>
                  <a:cubicBezTo>
                    <a:pt x="404" y="2805"/>
                    <a:pt x="408" y="2815"/>
                    <a:pt x="412" y="2826"/>
                  </a:cubicBezTo>
                  <a:cubicBezTo>
                    <a:pt x="416" y="2834"/>
                    <a:pt x="419" y="2842"/>
                    <a:pt x="419" y="2858"/>
                  </a:cubicBezTo>
                  <a:cubicBezTo>
                    <a:pt x="419" y="2877"/>
                    <a:pt x="419" y="2886"/>
                    <a:pt x="417" y="2896"/>
                  </a:cubicBezTo>
                  <a:cubicBezTo>
                    <a:pt x="417" y="2906"/>
                    <a:pt x="416" y="2915"/>
                    <a:pt x="416" y="2935"/>
                  </a:cubicBezTo>
                  <a:cubicBezTo>
                    <a:pt x="416" y="2953"/>
                    <a:pt x="414" y="2961"/>
                    <a:pt x="412" y="2971"/>
                  </a:cubicBezTo>
                  <a:cubicBezTo>
                    <a:pt x="410" y="2979"/>
                    <a:pt x="408" y="2990"/>
                    <a:pt x="408" y="3011"/>
                  </a:cubicBezTo>
                  <a:cubicBezTo>
                    <a:pt x="408" y="3032"/>
                    <a:pt x="409" y="3041"/>
                    <a:pt x="410" y="3052"/>
                  </a:cubicBezTo>
                  <a:cubicBezTo>
                    <a:pt x="412" y="3062"/>
                    <a:pt x="414" y="3070"/>
                    <a:pt x="414" y="3089"/>
                  </a:cubicBezTo>
                  <a:cubicBezTo>
                    <a:pt x="414" y="3108"/>
                    <a:pt x="414" y="3119"/>
                    <a:pt x="415" y="3128"/>
                  </a:cubicBezTo>
                  <a:cubicBezTo>
                    <a:pt x="415" y="3137"/>
                    <a:pt x="416" y="3148"/>
                    <a:pt x="416" y="3165"/>
                  </a:cubicBezTo>
                  <a:cubicBezTo>
                    <a:pt x="416" y="3182"/>
                    <a:pt x="416" y="3191"/>
                    <a:pt x="415" y="3201"/>
                  </a:cubicBezTo>
                  <a:cubicBezTo>
                    <a:pt x="415" y="3212"/>
                    <a:pt x="414" y="3221"/>
                    <a:pt x="414" y="3241"/>
                  </a:cubicBezTo>
                  <a:lnTo>
                    <a:pt x="414" y="3279"/>
                  </a:lnTo>
                  <a:lnTo>
                    <a:pt x="414" y="3317"/>
                  </a:lnTo>
                  <a:cubicBezTo>
                    <a:pt x="414" y="3336"/>
                    <a:pt x="412" y="3344"/>
                    <a:pt x="410" y="3353"/>
                  </a:cubicBezTo>
                  <a:cubicBezTo>
                    <a:pt x="408" y="3364"/>
                    <a:pt x="406" y="3375"/>
                    <a:pt x="406" y="3395"/>
                  </a:cubicBezTo>
                  <a:cubicBezTo>
                    <a:pt x="406" y="3413"/>
                    <a:pt x="405" y="3423"/>
                    <a:pt x="405" y="3432"/>
                  </a:cubicBezTo>
                  <a:cubicBezTo>
                    <a:pt x="404" y="3442"/>
                    <a:pt x="404" y="3451"/>
                    <a:pt x="404" y="3471"/>
                  </a:cubicBezTo>
                  <a:cubicBezTo>
                    <a:pt x="404" y="3490"/>
                    <a:pt x="404" y="3501"/>
                    <a:pt x="405" y="3510"/>
                  </a:cubicBezTo>
                  <a:cubicBezTo>
                    <a:pt x="405" y="3519"/>
                    <a:pt x="406" y="3529"/>
                    <a:pt x="406" y="3547"/>
                  </a:cubicBezTo>
                  <a:cubicBezTo>
                    <a:pt x="406" y="3567"/>
                    <a:pt x="408" y="3578"/>
                    <a:pt x="409" y="3588"/>
                  </a:cubicBezTo>
                  <a:cubicBezTo>
                    <a:pt x="410" y="3597"/>
                    <a:pt x="412" y="3606"/>
                    <a:pt x="412" y="3624"/>
                  </a:cubicBezTo>
                  <a:lnTo>
                    <a:pt x="412" y="3662"/>
                  </a:lnTo>
                  <a:lnTo>
                    <a:pt x="412" y="3700"/>
                  </a:lnTo>
                  <a:cubicBezTo>
                    <a:pt x="412" y="3717"/>
                    <a:pt x="410" y="3726"/>
                    <a:pt x="408" y="3734"/>
                  </a:cubicBezTo>
                  <a:cubicBezTo>
                    <a:pt x="405" y="3744"/>
                    <a:pt x="403" y="3755"/>
                    <a:pt x="403" y="3776"/>
                  </a:cubicBezTo>
                  <a:cubicBezTo>
                    <a:pt x="403" y="3798"/>
                    <a:pt x="406" y="3808"/>
                    <a:pt x="409" y="3819"/>
                  </a:cubicBezTo>
                  <a:cubicBezTo>
                    <a:pt x="412" y="3829"/>
                    <a:pt x="415" y="3836"/>
                    <a:pt x="415" y="3852"/>
                  </a:cubicBezTo>
                  <a:cubicBezTo>
                    <a:pt x="415" y="3868"/>
                    <a:pt x="412" y="3877"/>
                    <a:pt x="409" y="3887"/>
                  </a:cubicBezTo>
                  <a:cubicBezTo>
                    <a:pt x="406" y="3897"/>
                    <a:pt x="404" y="3908"/>
                    <a:pt x="404" y="3929"/>
                  </a:cubicBezTo>
                  <a:cubicBezTo>
                    <a:pt x="404" y="3949"/>
                    <a:pt x="406" y="3962"/>
                    <a:pt x="409" y="3971"/>
                  </a:cubicBezTo>
                  <a:cubicBezTo>
                    <a:pt x="412" y="3980"/>
                    <a:pt x="414" y="3988"/>
                    <a:pt x="414" y="4005"/>
                  </a:cubicBezTo>
                  <a:cubicBezTo>
                    <a:pt x="414" y="4025"/>
                    <a:pt x="415" y="4034"/>
                    <a:pt x="415" y="4044"/>
                  </a:cubicBezTo>
                  <a:cubicBezTo>
                    <a:pt x="416" y="4054"/>
                    <a:pt x="416" y="4063"/>
                    <a:pt x="416" y="4082"/>
                  </a:cubicBezTo>
                  <a:cubicBezTo>
                    <a:pt x="416" y="4100"/>
                    <a:pt x="415" y="4108"/>
                    <a:pt x="414" y="4118"/>
                  </a:cubicBezTo>
                  <a:cubicBezTo>
                    <a:pt x="412" y="4128"/>
                    <a:pt x="410" y="4138"/>
                    <a:pt x="410" y="4159"/>
                  </a:cubicBezTo>
                  <a:cubicBezTo>
                    <a:pt x="410" y="4178"/>
                    <a:pt x="412" y="4188"/>
                    <a:pt x="414" y="4198"/>
                  </a:cubicBezTo>
                  <a:cubicBezTo>
                    <a:pt x="415" y="4208"/>
                    <a:pt x="416" y="4215"/>
                    <a:pt x="416" y="4235"/>
                  </a:cubicBezTo>
                  <a:cubicBezTo>
                    <a:pt x="416" y="4251"/>
                    <a:pt x="414" y="4258"/>
                    <a:pt x="410" y="4268"/>
                  </a:cubicBezTo>
                  <a:cubicBezTo>
                    <a:pt x="408" y="4279"/>
                    <a:pt x="405" y="4289"/>
                    <a:pt x="405" y="4311"/>
                  </a:cubicBezTo>
                  <a:cubicBezTo>
                    <a:pt x="405" y="4332"/>
                    <a:pt x="408" y="4343"/>
                    <a:pt x="410" y="4354"/>
                  </a:cubicBezTo>
                  <a:cubicBezTo>
                    <a:pt x="414" y="4362"/>
                    <a:pt x="416" y="4370"/>
                    <a:pt x="416" y="4387"/>
                  </a:cubicBezTo>
                  <a:cubicBezTo>
                    <a:pt x="416" y="4405"/>
                    <a:pt x="415" y="4414"/>
                    <a:pt x="414" y="4423"/>
                  </a:cubicBezTo>
                  <a:cubicBezTo>
                    <a:pt x="412" y="4433"/>
                    <a:pt x="410" y="4444"/>
                    <a:pt x="410" y="4464"/>
                  </a:cubicBezTo>
                  <a:cubicBezTo>
                    <a:pt x="410" y="4481"/>
                    <a:pt x="409" y="4491"/>
                    <a:pt x="408" y="4499"/>
                  </a:cubicBezTo>
                  <a:cubicBezTo>
                    <a:pt x="406" y="4509"/>
                    <a:pt x="405" y="4520"/>
                    <a:pt x="405" y="4540"/>
                  </a:cubicBezTo>
                  <a:cubicBezTo>
                    <a:pt x="405" y="4560"/>
                    <a:pt x="408" y="4572"/>
                    <a:pt x="410" y="4582"/>
                  </a:cubicBezTo>
                  <a:cubicBezTo>
                    <a:pt x="414" y="4590"/>
                    <a:pt x="415" y="4599"/>
                    <a:pt x="415" y="4616"/>
                  </a:cubicBezTo>
                  <a:cubicBezTo>
                    <a:pt x="415" y="4635"/>
                    <a:pt x="416" y="4646"/>
                    <a:pt x="416" y="4655"/>
                  </a:cubicBezTo>
                  <a:cubicBezTo>
                    <a:pt x="417" y="4664"/>
                    <a:pt x="417" y="4674"/>
                    <a:pt x="417" y="4692"/>
                  </a:cubicBezTo>
                  <a:cubicBezTo>
                    <a:pt x="417" y="4711"/>
                    <a:pt x="419" y="4722"/>
                    <a:pt x="419" y="4732"/>
                  </a:cubicBezTo>
                  <a:cubicBezTo>
                    <a:pt x="420" y="4740"/>
                    <a:pt x="420" y="4750"/>
                    <a:pt x="420" y="4769"/>
                  </a:cubicBezTo>
                  <a:cubicBezTo>
                    <a:pt x="420" y="4787"/>
                    <a:pt x="420" y="4797"/>
                    <a:pt x="419" y="4807"/>
                  </a:cubicBezTo>
                  <a:cubicBezTo>
                    <a:pt x="419" y="4817"/>
                    <a:pt x="417" y="4826"/>
                    <a:pt x="417" y="4846"/>
                  </a:cubicBezTo>
                  <a:cubicBezTo>
                    <a:pt x="417" y="4863"/>
                    <a:pt x="416" y="4872"/>
                    <a:pt x="414" y="4882"/>
                  </a:cubicBezTo>
                  <a:cubicBezTo>
                    <a:pt x="410" y="4890"/>
                    <a:pt x="408" y="4901"/>
                    <a:pt x="408" y="4922"/>
                  </a:cubicBezTo>
                  <a:cubicBezTo>
                    <a:pt x="408" y="4944"/>
                    <a:pt x="412" y="4954"/>
                    <a:pt x="416" y="4965"/>
                  </a:cubicBezTo>
                  <a:cubicBezTo>
                    <a:pt x="419" y="4975"/>
                    <a:pt x="421" y="4983"/>
                    <a:pt x="421" y="4999"/>
                  </a:cubicBezTo>
                  <a:cubicBezTo>
                    <a:pt x="421" y="5018"/>
                    <a:pt x="420" y="5027"/>
                    <a:pt x="420" y="5037"/>
                  </a:cubicBezTo>
                  <a:cubicBezTo>
                    <a:pt x="419" y="5046"/>
                    <a:pt x="419" y="5055"/>
                    <a:pt x="419" y="5076"/>
                  </a:cubicBezTo>
                  <a:cubicBezTo>
                    <a:pt x="419" y="5092"/>
                    <a:pt x="416" y="5099"/>
                    <a:pt x="414" y="5109"/>
                  </a:cubicBezTo>
                  <a:cubicBezTo>
                    <a:pt x="410" y="5118"/>
                    <a:pt x="406" y="5130"/>
                    <a:pt x="406" y="5152"/>
                  </a:cubicBezTo>
                  <a:cubicBezTo>
                    <a:pt x="406" y="5172"/>
                    <a:pt x="408" y="5182"/>
                    <a:pt x="409" y="5192"/>
                  </a:cubicBezTo>
                  <a:cubicBezTo>
                    <a:pt x="410" y="5201"/>
                    <a:pt x="412" y="5210"/>
                    <a:pt x="412" y="5228"/>
                  </a:cubicBezTo>
                  <a:cubicBezTo>
                    <a:pt x="412" y="5249"/>
                    <a:pt x="415" y="5259"/>
                    <a:pt x="416" y="5269"/>
                  </a:cubicBezTo>
                  <a:cubicBezTo>
                    <a:pt x="417" y="5279"/>
                    <a:pt x="419" y="5289"/>
                    <a:pt x="419" y="5306"/>
                  </a:cubicBezTo>
                  <a:cubicBezTo>
                    <a:pt x="419" y="5324"/>
                    <a:pt x="419" y="5334"/>
                    <a:pt x="417" y="5343"/>
                  </a:cubicBezTo>
                  <a:cubicBezTo>
                    <a:pt x="417" y="5354"/>
                    <a:pt x="416" y="5364"/>
                    <a:pt x="416" y="5383"/>
                  </a:cubicBezTo>
                  <a:lnTo>
                    <a:pt x="416" y="5460"/>
                  </a:lnTo>
                  <a:cubicBezTo>
                    <a:pt x="416" y="5477"/>
                    <a:pt x="414" y="5485"/>
                    <a:pt x="412" y="5494"/>
                  </a:cubicBezTo>
                  <a:cubicBezTo>
                    <a:pt x="409" y="5505"/>
                    <a:pt x="408" y="5516"/>
                    <a:pt x="408" y="5536"/>
                  </a:cubicBezTo>
                  <a:cubicBezTo>
                    <a:pt x="408" y="5556"/>
                    <a:pt x="410" y="5568"/>
                    <a:pt x="414" y="5578"/>
                  </a:cubicBezTo>
                  <a:cubicBezTo>
                    <a:pt x="416" y="5586"/>
                    <a:pt x="417" y="5595"/>
                    <a:pt x="417" y="5612"/>
                  </a:cubicBezTo>
                  <a:cubicBezTo>
                    <a:pt x="417" y="5628"/>
                    <a:pt x="415" y="5637"/>
                    <a:pt x="412" y="5645"/>
                  </a:cubicBezTo>
                  <a:cubicBezTo>
                    <a:pt x="409" y="5656"/>
                    <a:pt x="406" y="5667"/>
                    <a:pt x="406" y="5688"/>
                  </a:cubicBezTo>
                  <a:cubicBezTo>
                    <a:pt x="406" y="5709"/>
                    <a:pt x="406" y="5719"/>
                    <a:pt x="408" y="5729"/>
                  </a:cubicBezTo>
                  <a:cubicBezTo>
                    <a:pt x="408" y="5739"/>
                    <a:pt x="409" y="5747"/>
                    <a:pt x="409" y="5766"/>
                  </a:cubicBezTo>
                  <a:lnTo>
                    <a:pt x="409" y="5805"/>
                  </a:lnTo>
                  <a:lnTo>
                    <a:pt x="409" y="5842"/>
                  </a:lnTo>
                  <a:cubicBezTo>
                    <a:pt x="409" y="5863"/>
                    <a:pt x="409" y="5874"/>
                    <a:pt x="410" y="5883"/>
                  </a:cubicBezTo>
                  <a:cubicBezTo>
                    <a:pt x="410" y="5892"/>
                    <a:pt x="412" y="5901"/>
                    <a:pt x="412" y="5921"/>
                  </a:cubicBezTo>
                  <a:cubicBezTo>
                    <a:pt x="412" y="5939"/>
                    <a:pt x="412" y="5948"/>
                    <a:pt x="410" y="5958"/>
                  </a:cubicBezTo>
                  <a:cubicBezTo>
                    <a:pt x="410" y="5969"/>
                    <a:pt x="409" y="5977"/>
                    <a:pt x="409" y="5998"/>
                  </a:cubicBezTo>
                  <a:cubicBezTo>
                    <a:pt x="409" y="6017"/>
                    <a:pt x="409" y="6026"/>
                    <a:pt x="408" y="6035"/>
                  </a:cubicBezTo>
                  <a:cubicBezTo>
                    <a:pt x="408" y="6046"/>
                    <a:pt x="406" y="6056"/>
                    <a:pt x="406" y="6076"/>
                  </a:cubicBezTo>
                  <a:cubicBezTo>
                    <a:pt x="406" y="6095"/>
                    <a:pt x="406" y="6106"/>
                    <a:pt x="408" y="6116"/>
                  </a:cubicBezTo>
                  <a:cubicBezTo>
                    <a:pt x="408" y="6125"/>
                    <a:pt x="409" y="6135"/>
                    <a:pt x="409" y="6153"/>
                  </a:cubicBezTo>
                  <a:cubicBezTo>
                    <a:pt x="409" y="6170"/>
                    <a:pt x="408" y="6180"/>
                    <a:pt x="406" y="6190"/>
                  </a:cubicBezTo>
                  <a:cubicBezTo>
                    <a:pt x="405" y="6199"/>
                    <a:pt x="404" y="6210"/>
                    <a:pt x="404" y="6229"/>
                  </a:cubicBezTo>
                  <a:cubicBezTo>
                    <a:pt x="404" y="6251"/>
                    <a:pt x="408" y="6261"/>
                    <a:pt x="410" y="6272"/>
                  </a:cubicBezTo>
                  <a:cubicBezTo>
                    <a:pt x="414" y="6282"/>
                    <a:pt x="416" y="6288"/>
                    <a:pt x="416" y="6306"/>
                  </a:cubicBezTo>
                  <a:cubicBezTo>
                    <a:pt x="416" y="6324"/>
                    <a:pt x="416" y="6334"/>
                    <a:pt x="415" y="6344"/>
                  </a:cubicBezTo>
                  <a:cubicBezTo>
                    <a:pt x="415" y="6354"/>
                    <a:pt x="414" y="6363"/>
                    <a:pt x="414" y="6383"/>
                  </a:cubicBezTo>
                  <a:cubicBezTo>
                    <a:pt x="414" y="6403"/>
                    <a:pt x="415" y="6413"/>
                    <a:pt x="415" y="6422"/>
                  </a:cubicBezTo>
                  <a:cubicBezTo>
                    <a:pt x="416" y="6432"/>
                    <a:pt x="416" y="6441"/>
                    <a:pt x="416" y="6459"/>
                  </a:cubicBezTo>
                  <a:cubicBezTo>
                    <a:pt x="416" y="6479"/>
                    <a:pt x="417" y="6489"/>
                    <a:pt x="417" y="6499"/>
                  </a:cubicBezTo>
                  <a:cubicBezTo>
                    <a:pt x="419" y="6508"/>
                    <a:pt x="419" y="6517"/>
                    <a:pt x="419" y="6537"/>
                  </a:cubicBezTo>
                  <a:cubicBezTo>
                    <a:pt x="419" y="6555"/>
                    <a:pt x="418" y="6563"/>
                    <a:pt x="416" y="6572"/>
                  </a:cubicBezTo>
                  <a:cubicBezTo>
                    <a:pt x="415" y="6582"/>
                    <a:pt x="414" y="6592"/>
                    <a:pt x="414" y="6613"/>
                  </a:cubicBezTo>
                  <a:cubicBezTo>
                    <a:pt x="414" y="6631"/>
                    <a:pt x="412" y="6640"/>
                    <a:pt x="412" y="6650"/>
                  </a:cubicBezTo>
                  <a:cubicBezTo>
                    <a:pt x="412" y="6659"/>
                    <a:pt x="410" y="6668"/>
                    <a:pt x="410" y="6689"/>
                  </a:cubicBezTo>
                  <a:cubicBezTo>
                    <a:pt x="410" y="6709"/>
                    <a:pt x="412" y="6720"/>
                    <a:pt x="414" y="6729"/>
                  </a:cubicBezTo>
                  <a:cubicBezTo>
                    <a:pt x="414" y="6737"/>
                    <a:pt x="415" y="6746"/>
                    <a:pt x="415" y="6765"/>
                  </a:cubicBezTo>
                  <a:lnTo>
                    <a:pt x="415" y="6918"/>
                  </a:lnTo>
                  <a:cubicBezTo>
                    <a:pt x="415" y="6936"/>
                    <a:pt x="416" y="6947"/>
                    <a:pt x="416" y="6956"/>
                  </a:cubicBezTo>
                  <a:cubicBezTo>
                    <a:pt x="418" y="6966"/>
                    <a:pt x="418" y="6975"/>
                    <a:pt x="418" y="6994"/>
                  </a:cubicBezTo>
                  <a:cubicBezTo>
                    <a:pt x="418" y="7011"/>
                    <a:pt x="416" y="7021"/>
                    <a:pt x="415" y="7030"/>
                  </a:cubicBezTo>
                  <a:cubicBezTo>
                    <a:pt x="414" y="7041"/>
                    <a:pt x="413" y="7051"/>
                    <a:pt x="413" y="7070"/>
                  </a:cubicBezTo>
                  <a:lnTo>
                    <a:pt x="413" y="7109"/>
                  </a:lnTo>
                  <a:lnTo>
                    <a:pt x="413" y="7146"/>
                  </a:lnTo>
                  <a:cubicBezTo>
                    <a:pt x="413" y="7164"/>
                    <a:pt x="413" y="7173"/>
                    <a:pt x="410" y="7182"/>
                  </a:cubicBezTo>
                  <a:cubicBezTo>
                    <a:pt x="410" y="7193"/>
                    <a:pt x="409" y="7203"/>
                    <a:pt x="409" y="7223"/>
                  </a:cubicBezTo>
                  <a:cubicBezTo>
                    <a:pt x="409" y="7241"/>
                    <a:pt x="408" y="7251"/>
                    <a:pt x="408" y="7261"/>
                  </a:cubicBezTo>
                  <a:cubicBezTo>
                    <a:pt x="406" y="7269"/>
                    <a:pt x="406" y="7279"/>
                    <a:pt x="406" y="7299"/>
                  </a:cubicBezTo>
                  <a:cubicBezTo>
                    <a:pt x="406" y="7320"/>
                    <a:pt x="409" y="7331"/>
                    <a:pt x="412" y="7341"/>
                  </a:cubicBezTo>
                  <a:cubicBezTo>
                    <a:pt x="415" y="7350"/>
                    <a:pt x="416" y="7358"/>
                    <a:pt x="416" y="7375"/>
                  </a:cubicBezTo>
                  <a:cubicBezTo>
                    <a:pt x="416" y="7391"/>
                    <a:pt x="414" y="7400"/>
                    <a:pt x="410" y="7408"/>
                  </a:cubicBezTo>
                  <a:cubicBezTo>
                    <a:pt x="408" y="7418"/>
                    <a:pt x="404" y="7430"/>
                    <a:pt x="404" y="7452"/>
                  </a:cubicBezTo>
                  <a:cubicBezTo>
                    <a:pt x="404" y="7474"/>
                    <a:pt x="406" y="7483"/>
                    <a:pt x="408" y="7493"/>
                  </a:cubicBezTo>
                  <a:cubicBezTo>
                    <a:pt x="409" y="7503"/>
                    <a:pt x="410" y="7512"/>
                    <a:pt x="410" y="7529"/>
                  </a:cubicBezTo>
                  <a:lnTo>
                    <a:pt x="410" y="7568"/>
                  </a:lnTo>
                  <a:lnTo>
                    <a:pt x="410" y="7606"/>
                  </a:lnTo>
                  <a:cubicBezTo>
                    <a:pt x="410" y="7624"/>
                    <a:pt x="409" y="7632"/>
                    <a:pt x="408" y="7642"/>
                  </a:cubicBezTo>
                  <a:cubicBezTo>
                    <a:pt x="407" y="7653"/>
                    <a:pt x="405" y="7662"/>
                    <a:pt x="405" y="7683"/>
                  </a:cubicBezTo>
                  <a:cubicBezTo>
                    <a:pt x="405" y="7704"/>
                    <a:pt x="408" y="7716"/>
                    <a:pt x="410" y="7726"/>
                  </a:cubicBezTo>
                  <a:cubicBezTo>
                    <a:pt x="414" y="7733"/>
                    <a:pt x="416" y="7742"/>
                    <a:pt x="416" y="7759"/>
                  </a:cubicBezTo>
                  <a:cubicBezTo>
                    <a:pt x="416" y="7775"/>
                    <a:pt x="414" y="7782"/>
                    <a:pt x="410" y="7792"/>
                  </a:cubicBezTo>
                  <a:cubicBezTo>
                    <a:pt x="406" y="7802"/>
                    <a:pt x="404" y="7813"/>
                    <a:pt x="404" y="7835"/>
                  </a:cubicBezTo>
                  <a:cubicBezTo>
                    <a:pt x="404" y="7857"/>
                    <a:pt x="408" y="7868"/>
                    <a:pt x="412" y="7879"/>
                  </a:cubicBezTo>
                  <a:cubicBezTo>
                    <a:pt x="415" y="7888"/>
                    <a:pt x="417" y="7897"/>
                    <a:pt x="417" y="7913"/>
                  </a:cubicBezTo>
                  <a:cubicBezTo>
                    <a:pt x="417" y="7929"/>
                    <a:pt x="415" y="7937"/>
                    <a:pt x="412" y="7946"/>
                  </a:cubicBezTo>
                  <a:cubicBezTo>
                    <a:pt x="409" y="7956"/>
                    <a:pt x="405" y="7968"/>
                    <a:pt x="405" y="7989"/>
                  </a:cubicBezTo>
                  <a:cubicBezTo>
                    <a:pt x="405" y="8007"/>
                    <a:pt x="407" y="8018"/>
                    <a:pt x="407" y="8028"/>
                  </a:cubicBezTo>
                  <a:cubicBezTo>
                    <a:pt x="408" y="8037"/>
                    <a:pt x="408" y="8047"/>
                    <a:pt x="408" y="8065"/>
                  </a:cubicBezTo>
                  <a:lnTo>
                    <a:pt x="408" y="8103"/>
                  </a:lnTo>
                  <a:lnTo>
                    <a:pt x="408" y="8141"/>
                  </a:lnTo>
                  <a:cubicBezTo>
                    <a:pt x="408" y="8160"/>
                    <a:pt x="407" y="8169"/>
                    <a:pt x="407" y="8179"/>
                  </a:cubicBezTo>
                  <a:cubicBezTo>
                    <a:pt x="405" y="8188"/>
                    <a:pt x="405" y="8198"/>
                    <a:pt x="405" y="8217"/>
                  </a:cubicBezTo>
                  <a:lnTo>
                    <a:pt x="405" y="8294"/>
                  </a:lnTo>
                  <a:cubicBezTo>
                    <a:pt x="405" y="8316"/>
                    <a:pt x="408" y="8325"/>
                    <a:pt x="409" y="8336"/>
                  </a:cubicBezTo>
                  <a:cubicBezTo>
                    <a:pt x="410" y="8345"/>
                    <a:pt x="412" y="8354"/>
                    <a:pt x="412" y="8371"/>
                  </a:cubicBezTo>
                  <a:lnTo>
                    <a:pt x="412" y="8411"/>
                  </a:lnTo>
                  <a:lnTo>
                    <a:pt x="412" y="8447"/>
                  </a:lnTo>
                  <a:cubicBezTo>
                    <a:pt x="412" y="8466"/>
                    <a:pt x="409" y="8473"/>
                    <a:pt x="408" y="8483"/>
                  </a:cubicBezTo>
                  <a:cubicBezTo>
                    <a:pt x="406" y="8493"/>
                    <a:pt x="404" y="8503"/>
                    <a:pt x="404" y="8525"/>
                  </a:cubicBezTo>
                  <a:cubicBezTo>
                    <a:pt x="404" y="8543"/>
                    <a:pt x="405" y="8553"/>
                    <a:pt x="405" y="8563"/>
                  </a:cubicBezTo>
                  <a:cubicBezTo>
                    <a:pt x="407" y="8573"/>
                    <a:pt x="407" y="8581"/>
                    <a:pt x="407" y="8601"/>
                  </a:cubicBezTo>
                  <a:cubicBezTo>
                    <a:pt x="407" y="8622"/>
                    <a:pt x="408" y="8632"/>
                    <a:pt x="409" y="8642"/>
                  </a:cubicBezTo>
                  <a:cubicBezTo>
                    <a:pt x="410" y="8652"/>
                    <a:pt x="412" y="8661"/>
                    <a:pt x="412" y="8679"/>
                  </a:cubicBezTo>
                  <a:cubicBezTo>
                    <a:pt x="412" y="8697"/>
                    <a:pt x="410" y="8706"/>
                    <a:pt x="409" y="8714"/>
                  </a:cubicBezTo>
                  <a:cubicBezTo>
                    <a:pt x="408" y="8724"/>
                    <a:pt x="407" y="8735"/>
                    <a:pt x="407" y="8755"/>
                  </a:cubicBezTo>
                  <a:cubicBezTo>
                    <a:pt x="407" y="8776"/>
                    <a:pt x="409" y="8786"/>
                    <a:pt x="410" y="8797"/>
                  </a:cubicBezTo>
                  <a:cubicBezTo>
                    <a:pt x="412" y="8805"/>
                    <a:pt x="414" y="8815"/>
                    <a:pt x="414" y="8832"/>
                  </a:cubicBezTo>
                  <a:cubicBezTo>
                    <a:pt x="414" y="8851"/>
                    <a:pt x="413" y="8859"/>
                    <a:pt x="410" y="8868"/>
                  </a:cubicBezTo>
                  <a:cubicBezTo>
                    <a:pt x="409" y="8878"/>
                    <a:pt x="408" y="8889"/>
                    <a:pt x="408" y="8909"/>
                  </a:cubicBezTo>
                  <a:cubicBezTo>
                    <a:pt x="408" y="8927"/>
                    <a:pt x="409" y="8938"/>
                    <a:pt x="409" y="8948"/>
                  </a:cubicBezTo>
                  <a:cubicBezTo>
                    <a:pt x="410" y="8957"/>
                    <a:pt x="410" y="8966"/>
                    <a:pt x="410" y="8985"/>
                  </a:cubicBezTo>
                  <a:lnTo>
                    <a:pt x="410" y="9024"/>
                  </a:lnTo>
                  <a:lnTo>
                    <a:pt x="410" y="9062"/>
                  </a:lnTo>
                  <a:cubicBezTo>
                    <a:pt x="410" y="9084"/>
                    <a:pt x="414" y="9093"/>
                    <a:pt x="415" y="9104"/>
                  </a:cubicBezTo>
                  <a:cubicBezTo>
                    <a:pt x="416" y="9114"/>
                    <a:pt x="418" y="9123"/>
                    <a:pt x="418" y="9140"/>
                  </a:cubicBezTo>
                  <a:cubicBezTo>
                    <a:pt x="418" y="9161"/>
                    <a:pt x="418" y="9172"/>
                    <a:pt x="419" y="9180"/>
                  </a:cubicBezTo>
                  <a:cubicBezTo>
                    <a:pt x="419" y="9190"/>
                    <a:pt x="420" y="9199"/>
                    <a:pt x="420" y="9218"/>
                  </a:cubicBezTo>
                  <a:cubicBezTo>
                    <a:pt x="420" y="9237"/>
                    <a:pt x="419" y="9244"/>
                    <a:pt x="418" y="9254"/>
                  </a:cubicBezTo>
                  <a:cubicBezTo>
                    <a:pt x="415" y="9265"/>
                    <a:pt x="414" y="9275"/>
                    <a:pt x="414" y="9296"/>
                  </a:cubicBezTo>
                  <a:cubicBezTo>
                    <a:pt x="414" y="9314"/>
                    <a:pt x="414" y="9324"/>
                    <a:pt x="413" y="9333"/>
                  </a:cubicBezTo>
                  <a:cubicBezTo>
                    <a:pt x="413" y="9344"/>
                    <a:pt x="410" y="9354"/>
                    <a:pt x="410" y="9373"/>
                  </a:cubicBezTo>
                  <a:lnTo>
                    <a:pt x="410" y="9410"/>
                  </a:lnTo>
                  <a:lnTo>
                    <a:pt x="410" y="9450"/>
                  </a:lnTo>
                  <a:cubicBezTo>
                    <a:pt x="410" y="9468"/>
                    <a:pt x="409" y="9478"/>
                    <a:pt x="409" y="9488"/>
                  </a:cubicBezTo>
                  <a:cubicBezTo>
                    <a:pt x="408" y="9497"/>
                    <a:pt x="408" y="9507"/>
                    <a:pt x="408" y="9527"/>
                  </a:cubicBezTo>
                  <a:cubicBezTo>
                    <a:pt x="408" y="9549"/>
                    <a:pt x="410" y="9560"/>
                    <a:pt x="414" y="9570"/>
                  </a:cubicBezTo>
                  <a:cubicBezTo>
                    <a:pt x="416" y="9580"/>
                    <a:pt x="418" y="9587"/>
                    <a:pt x="418" y="9605"/>
                  </a:cubicBezTo>
                  <a:cubicBezTo>
                    <a:pt x="418" y="9614"/>
                    <a:pt x="424" y="9621"/>
                    <a:pt x="434" y="9621"/>
                  </a:cubicBezTo>
                  <a:cubicBezTo>
                    <a:pt x="443" y="9621"/>
                    <a:pt x="450" y="9614"/>
                    <a:pt x="450" y="9609"/>
                  </a:cubicBezTo>
                  <a:cubicBezTo>
                    <a:pt x="450" y="9587"/>
                    <a:pt x="447" y="9575"/>
                    <a:pt x="445" y="9566"/>
                  </a:cubicBezTo>
                  <a:cubicBezTo>
                    <a:pt x="442" y="9556"/>
                    <a:pt x="440" y="9549"/>
                    <a:pt x="440" y="9531"/>
                  </a:cubicBezTo>
                  <a:cubicBezTo>
                    <a:pt x="440" y="9512"/>
                    <a:pt x="442" y="9503"/>
                    <a:pt x="442" y="9494"/>
                  </a:cubicBezTo>
                  <a:cubicBezTo>
                    <a:pt x="443" y="9483"/>
                    <a:pt x="443" y="9474"/>
                    <a:pt x="443" y="9453"/>
                  </a:cubicBezTo>
                  <a:lnTo>
                    <a:pt x="443" y="9416"/>
                  </a:lnTo>
                  <a:lnTo>
                    <a:pt x="443" y="9377"/>
                  </a:lnTo>
                  <a:cubicBezTo>
                    <a:pt x="443" y="9358"/>
                    <a:pt x="443" y="9349"/>
                    <a:pt x="445" y="9340"/>
                  </a:cubicBezTo>
                  <a:cubicBezTo>
                    <a:pt x="445" y="9329"/>
                    <a:pt x="446" y="9319"/>
                    <a:pt x="446" y="9299"/>
                  </a:cubicBezTo>
                  <a:cubicBezTo>
                    <a:pt x="446" y="9281"/>
                    <a:pt x="447" y="9272"/>
                    <a:pt x="448" y="9264"/>
                  </a:cubicBezTo>
                  <a:cubicBezTo>
                    <a:pt x="451" y="9253"/>
                    <a:pt x="452" y="9242"/>
                    <a:pt x="452" y="9222"/>
                  </a:cubicBezTo>
                  <a:cubicBezTo>
                    <a:pt x="452" y="9202"/>
                    <a:pt x="452" y="9191"/>
                    <a:pt x="451" y="9181"/>
                  </a:cubicBezTo>
                  <a:cubicBezTo>
                    <a:pt x="451" y="9173"/>
                    <a:pt x="450" y="9163"/>
                    <a:pt x="450" y="9144"/>
                  </a:cubicBezTo>
                  <a:cubicBezTo>
                    <a:pt x="450" y="9122"/>
                    <a:pt x="447" y="9114"/>
                    <a:pt x="446" y="9103"/>
                  </a:cubicBezTo>
                  <a:cubicBezTo>
                    <a:pt x="445" y="9093"/>
                    <a:pt x="443" y="9084"/>
                    <a:pt x="443" y="9067"/>
                  </a:cubicBezTo>
                  <a:lnTo>
                    <a:pt x="443" y="9028"/>
                  </a:lnTo>
                  <a:lnTo>
                    <a:pt x="443" y="8988"/>
                  </a:lnTo>
                  <a:cubicBezTo>
                    <a:pt x="443" y="8970"/>
                    <a:pt x="442" y="8959"/>
                    <a:pt x="442" y="8950"/>
                  </a:cubicBezTo>
                  <a:cubicBezTo>
                    <a:pt x="440" y="8940"/>
                    <a:pt x="440" y="8932"/>
                    <a:pt x="440" y="8912"/>
                  </a:cubicBezTo>
                  <a:cubicBezTo>
                    <a:pt x="440" y="8894"/>
                    <a:pt x="442" y="8886"/>
                    <a:pt x="443" y="8876"/>
                  </a:cubicBezTo>
                  <a:cubicBezTo>
                    <a:pt x="444" y="8867"/>
                    <a:pt x="446" y="8857"/>
                    <a:pt x="446" y="8836"/>
                  </a:cubicBezTo>
                  <a:cubicBezTo>
                    <a:pt x="446" y="8815"/>
                    <a:pt x="443" y="8805"/>
                    <a:pt x="442" y="8794"/>
                  </a:cubicBezTo>
                  <a:cubicBezTo>
                    <a:pt x="440" y="8785"/>
                    <a:pt x="438" y="8776"/>
                    <a:pt x="438" y="8758"/>
                  </a:cubicBezTo>
                  <a:cubicBezTo>
                    <a:pt x="438" y="8740"/>
                    <a:pt x="440" y="8731"/>
                    <a:pt x="442" y="8723"/>
                  </a:cubicBezTo>
                  <a:cubicBezTo>
                    <a:pt x="443" y="8713"/>
                    <a:pt x="444" y="8702"/>
                    <a:pt x="444" y="8682"/>
                  </a:cubicBezTo>
                  <a:cubicBezTo>
                    <a:pt x="444" y="8661"/>
                    <a:pt x="443" y="8650"/>
                    <a:pt x="442" y="8640"/>
                  </a:cubicBezTo>
                  <a:cubicBezTo>
                    <a:pt x="440" y="8632"/>
                    <a:pt x="438" y="8622"/>
                    <a:pt x="438" y="8605"/>
                  </a:cubicBezTo>
                  <a:cubicBezTo>
                    <a:pt x="438" y="8586"/>
                    <a:pt x="437" y="8575"/>
                    <a:pt x="437" y="8565"/>
                  </a:cubicBezTo>
                  <a:cubicBezTo>
                    <a:pt x="436" y="8557"/>
                    <a:pt x="436" y="8547"/>
                    <a:pt x="436" y="8528"/>
                  </a:cubicBezTo>
                  <a:cubicBezTo>
                    <a:pt x="436" y="8511"/>
                    <a:pt x="438" y="8503"/>
                    <a:pt x="440" y="8493"/>
                  </a:cubicBezTo>
                  <a:cubicBezTo>
                    <a:pt x="442" y="8483"/>
                    <a:pt x="444" y="8473"/>
                    <a:pt x="444" y="8452"/>
                  </a:cubicBezTo>
                  <a:lnTo>
                    <a:pt x="444" y="8413"/>
                  </a:lnTo>
                  <a:lnTo>
                    <a:pt x="444" y="8376"/>
                  </a:lnTo>
                  <a:cubicBezTo>
                    <a:pt x="444" y="8354"/>
                    <a:pt x="442" y="8345"/>
                    <a:pt x="440" y="8334"/>
                  </a:cubicBezTo>
                  <a:cubicBezTo>
                    <a:pt x="438" y="8324"/>
                    <a:pt x="437" y="8316"/>
                    <a:pt x="437" y="8297"/>
                  </a:cubicBezTo>
                  <a:lnTo>
                    <a:pt x="437" y="8221"/>
                  </a:lnTo>
                  <a:cubicBezTo>
                    <a:pt x="437" y="8203"/>
                    <a:pt x="438" y="8194"/>
                    <a:pt x="438" y="8184"/>
                  </a:cubicBezTo>
                  <a:cubicBezTo>
                    <a:pt x="440" y="8174"/>
                    <a:pt x="440" y="8166"/>
                    <a:pt x="440" y="8145"/>
                  </a:cubicBezTo>
                  <a:lnTo>
                    <a:pt x="440" y="8108"/>
                  </a:lnTo>
                  <a:lnTo>
                    <a:pt x="440" y="8069"/>
                  </a:lnTo>
                  <a:cubicBezTo>
                    <a:pt x="440" y="8050"/>
                    <a:pt x="438" y="8039"/>
                    <a:pt x="438" y="8030"/>
                  </a:cubicBezTo>
                  <a:cubicBezTo>
                    <a:pt x="437" y="8021"/>
                    <a:pt x="437" y="8011"/>
                    <a:pt x="437" y="7992"/>
                  </a:cubicBezTo>
                  <a:cubicBezTo>
                    <a:pt x="437" y="7976"/>
                    <a:pt x="440" y="7969"/>
                    <a:pt x="443" y="7959"/>
                  </a:cubicBezTo>
                  <a:cubicBezTo>
                    <a:pt x="446" y="7949"/>
                    <a:pt x="449" y="7938"/>
                    <a:pt x="449" y="7916"/>
                  </a:cubicBezTo>
                  <a:cubicBezTo>
                    <a:pt x="449" y="7894"/>
                    <a:pt x="446" y="7883"/>
                    <a:pt x="442" y="7872"/>
                  </a:cubicBezTo>
                  <a:cubicBezTo>
                    <a:pt x="438" y="7863"/>
                    <a:pt x="436" y="7855"/>
                    <a:pt x="436" y="7839"/>
                  </a:cubicBezTo>
                  <a:cubicBezTo>
                    <a:pt x="436" y="7823"/>
                    <a:pt x="438" y="7814"/>
                    <a:pt x="442" y="7805"/>
                  </a:cubicBezTo>
                  <a:cubicBezTo>
                    <a:pt x="446" y="7796"/>
                    <a:pt x="448" y="7783"/>
                    <a:pt x="448" y="7762"/>
                  </a:cubicBezTo>
                  <a:cubicBezTo>
                    <a:pt x="448" y="7740"/>
                    <a:pt x="446" y="7729"/>
                    <a:pt x="443" y="7719"/>
                  </a:cubicBezTo>
                  <a:cubicBezTo>
                    <a:pt x="440" y="7712"/>
                    <a:pt x="437" y="7703"/>
                    <a:pt x="437" y="7686"/>
                  </a:cubicBezTo>
                  <a:cubicBezTo>
                    <a:pt x="437" y="7669"/>
                    <a:pt x="438" y="7659"/>
                    <a:pt x="440" y="7649"/>
                  </a:cubicBezTo>
                  <a:cubicBezTo>
                    <a:pt x="442" y="7639"/>
                    <a:pt x="443" y="7630"/>
                    <a:pt x="443" y="7610"/>
                  </a:cubicBezTo>
                  <a:lnTo>
                    <a:pt x="443" y="7571"/>
                  </a:lnTo>
                  <a:lnTo>
                    <a:pt x="443" y="7532"/>
                  </a:lnTo>
                  <a:cubicBezTo>
                    <a:pt x="443" y="7510"/>
                    <a:pt x="440" y="7502"/>
                    <a:pt x="438" y="7491"/>
                  </a:cubicBezTo>
                  <a:cubicBezTo>
                    <a:pt x="437" y="7481"/>
                    <a:pt x="436" y="7472"/>
                    <a:pt x="436" y="7455"/>
                  </a:cubicBezTo>
                  <a:cubicBezTo>
                    <a:pt x="436" y="7438"/>
                    <a:pt x="438" y="7430"/>
                    <a:pt x="442" y="7421"/>
                  </a:cubicBezTo>
                  <a:cubicBezTo>
                    <a:pt x="444" y="7412"/>
                    <a:pt x="448" y="7400"/>
                    <a:pt x="448" y="7378"/>
                  </a:cubicBezTo>
                  <a:cubicBezTo>
                    <a:pt x="448" y="7358"/>
                    <a:pt x="446" y="7346"/>
                    <a:pt x="443" y="7337"/>
                  </a:cubicBezTo>
                  <a:cubicBezTo>
                    <a:pt x="440" y="7327"/>
                    <a:pt x="438" y="7320"/>
                    <a:pt x="438" y="7301"/>
                  </a:cubicBezTo>
                  <a:cubicBezTo>
                    <a:pt x="438" y="7283"/>
                    <a:pt x="440" y="7273"/>
                    <a:pt x="440" y="7264"/>
                  </a:cubicBezTo>
                  <a:cubicBezTo>
                    <a:pt x="442" y="7255"/>
                    <a:pt x="442" y="7246"/>
                    <a:pt x="442" y="7225"/>
                  </a:cubicBezTo>
                  <a:cubicBezTo>
                    <a:pt x="442" y="7208"/>
                    <a:pt x="442" y="7199"/>
                    <a:pt x="443" y="7189"/>
                  </a:cubicBezTo>
                  <a:cubicBezTo>
                    <a:pt x="443" y="7178"/>
                    <a:pt x="445" y="7170"/>
                    <a:pt x="445" y="7149"/>
                  </a:cubicBezTo>
                  <a:lnTo>
                    <a:pt x="445" y="7111"/>
                  </a:lnTo>
                  <a:lnTo>
                    <a:pt x="445" y="7073"/>
                  </a:lnTo>
                  <a:cubicBezTo>
                    <a:pt x="445" y="7055"/>
                    <a:pt x="446" y="7046"/>
                    <a:pt x="447" y="7037"/>
                  </a:cubicBezTo>
                  <a:cubicBezTo>
                    <a:pt x="448" y="7026"/>
                    <a:pt x="450" y="7016"/>
                    <a:pt x="450" y="6996"/>
                  </a:cubicBezTo>
                  <a:cubicBezTo>
                    <a:pt x="450" y="6978"/>
                    <a:pt x="448" y="6967"/>
                    <a:pt x="448" y="6958"/>
                  </a:cubicBezTo>
                  <a:cubicBezTo>
                    <a:pt x="447" y="6948"/>
                    <a:pt x="447" y="6939"/>
                    <a:pt x="447" y="6920"/>
                  </a:cubicBezTo>
                  <a:lnTo>
                    <a:pt x="447" y="6768"/>
                  </a:lnTo>
                  <a:cubicBezTo>
                    <a:pt x="447" y="6748"/>
                    <a:pt x="446" y="6737"/>
                    <a:pt x="444" y="6727"/>
                  </a:cubicBezTo>
                  <a:cubicBezTo>
                    <a:pt x="444" y="6718"/>
                    <a:pt x="443" y="6710"/>
                    <a:pt x="443" y="6691"/>
                  </a:cubicBezTo>
                  <a:cubicBezTo>
                    <a:pt x="443" y="6673"/>
                    <a:pt x="444" y="6663"/>
                    <a:pt x="444" y="6653"/>
                  </a:cubicBezTo>
                  <a:cubicBezTo>
                    <a:pt x="444" y="6645"/>
                    <a:pt x="446" y="6635"/>
                    <a:pt x="446" y="6615"/>
                  </a:cubicBezTo>
                  <a:cubicBezTo>
                    <a:pt x="446" y="6597"/>
                    <a:pt x="447" y="6588"/>
                    <a:pt x="448" y="6578"/>
                  </a:cubicBezTo>
                  <a:cubicBezTo>
                    <a:pt x="449" y="6570"/>
                    <a:pt x="451" y="6559"/>
                    <a:pt x="451" y="6539"/>
                  </a:cubicBezTo>
                  <a:cubicBezTo>
                    <a:pt x="451" y="6519"/>
                    <a:pt x="449" y="6509"/>
                    <a:pt x="449" y="6500"/>
                  </a:cubicBezTo>
                  <a:cubicBezTo>
                    <a:pt x="448" y="6490"/>
                    <a:pt x="448" y="6481"/>
                    <a:pt x="448" y="6463"/>
                  </a:cubicBezTo>
                  <a:cubicBezTo>
                    <a:pt x="448" y="6443"/>
                    <a:pt x="447" y="6433"/>
                    <a:pt x="447" y="6423"/>
                  </a:cubicBezTo>
                  <a:cubicBezTo>
                    <a:pt x="446" y="6414"/>
                    <a:pt x="446" y="6405"/>
                    <a:pt x="446" y="6386"/>
                  </a:cubicBezTo>
                  <a:cubicBezTo>
                    <a:pt x="446" y="6367"/>
                    <a:pt x="446" y="6358"/>
                    <a:pt x="447" y="6348"/>
                  </a:cubicBezTo>
                  <a:cubicBezTo>
                    <a:pt x="447" y="6337"/>
                    <a:pt x="448" y="6329"/>
                    <a:pt x="448" y="6308"/>
                  </a:cubicBezTo>
                  <a:cubicBezTo>
                    <a:pt x="448" y="6287"/>
                    <a:pt x="444" y="6276"/>
                    <a:pt x="442" y="6266"/>
                  </a:cubicBezTo>
                  <a:cubicBezTo>
                    <a:pt x="438" y="6256"/>
                    <a:pt x="436" y="6248"/>
                    <a:pt x="436" y="6232"/>
                  </a:cubicBezTo>
                  <a:cubicBezTo>
                    <a:pt x="436" y="6214"/>
                    <a:pt x="437" y="6206"/>
                    <a:pt x="438" y="6196"/>
                  </a:cubicBezTo>
                  <a:cubicBezTo>
                    <a:pt x="440" y="6186"/>
                    <a:pt x="442" y="6176"/>
                    <a:pt x="442" y="6155"/>
                  </a:cubicBezTo>
                  <a:cubicBezTo>
                    <a:pt x="442" y="6136"/>
                    <a:pt x="442" y="6125"/>
                    <a:pt x="440" y="6116"/>
                  </a:cubicBezTo>
                  <a:cubicBezTo>
                    <a:pt x="440" y="6106"/>
                    <a:pt x="438" y="6096"/>
                    <a:pt x="438" y="6078"/>
                  </a:cubicBezTo>
                  <a:cubicBezTo>
                    <a:pt x="438" y="6059"/>
                    <a:pt x="438" y="6050"/>
                    <a:pt x="440" y="6041"/>
                  </a:cubicBezTo>
                  <a:cubicBezTo>
                    <a:pt x="440" y="6030"/>
                    <a:pt x="442" y="6020"/>
                    <a:pt x="442" y="6000"/>
                  </a:cubicBezTo>
                  <a:cubicBezTo>
                    <a:pt x="442" y="5982"/>
                    <a:pt x="442" y="5972"/>
                    <a:pt x="443" y="5962"/>
                  </a:cubicBezTo>
                  <a:cubicBezTo>
                    <a:pt x="443" y="5953"/>
                    <a:pt x="444" y="5943"/>
                    <a:pt x="444" y="5923"/>
                  </a:cubicBezTo>
                  <a:cubicBezTo>
                    <a:pt x="444" y="5902"/>
                    <a:pt x="444" y="5892"/>
                    <a:pt x="443" y="5882"/>
                  </a:cubicBezTo>
                  <a:cubicBezTo>
                    <a:pt x="443" y="5874"/>
                    <a:pt x="442" y="5864"/>
                    <a:pt x="442" y="5846"/>
                  </a:cubicBezTo>
                  <a:lnTo>
                    <a:pt x="442" y="5806"/>
                  </a:lnTo>
                  <a:lnTo>
                    <a:pt x="442" y="5769"/>
                  </a:lnTo>
                  <a:cubicBezTo>
                    <a:pt x="442" y="5749"/>
                    <a:pt x="442" y="5739"/>
                    <a:pt x="440" y="5729"/>
                  </a:cubicBezTo>
                  <a:cubicBezTo>
                    <a:pt x="440" y="5719"/>
                    <a:pt x="438" y="5710"/>
                    <a:pt x="438" y="5691"/>
                  </a:cubicBezTo>
                  <a:cubicBezTo>
                    <a:pt x="438" y="5675"/>
                    <a:pt x="442" y="5667"/>
                    <a:pt x="444" y="5658"/>
                  </a:cubicBezTo>
                  <a:cubicBezTo>
                    <a:pt x="447" y="5648"/>
                    <a:pt x="449" y="5637"/>
                    <a:pt x="449" y="5615"/>
                  </a:cubicBezTo>
                  <a:cubicBezTo>
                    <a:pt x="449" y="5595"/>
                    <a:pt x="447" y="5583"/>
                    <a:pt x="444" y="5574"/>
                  </a:cubicBezTo>
                  <a:cubicBezTo>
                    <a:pt x="442" y="5564"/>
                    <a:pt x="440" y="5555"/>
                    <a:pt x="440" y="5538"/>
                  </a:cubicBezTo>
                  <a:cubicBezTo>
                    <a:pt x="440" y="5521"/>
                    <a:pt x="443" y="5514"/>
                    <a:pt x="444" y="5504"/>
                  </a:cubicBezTo>
                  <a:cubicBezTo>
                    <a:pt x="447" y="5493"/>
                    <a:pt x="448" y="5483"/>
                    <a:pt x="448" y="5462"/>
                  </a:cubicBezTo>
                  <a:lnTo>
                    <a:pt x="448" y="5386"/>
                  </a:lnTo>
                  <a:cubicBezTo>
                    <a:pt x="448" y="5367"/>
                    <a:pt x="448" y="5358"/>
                    <a:pt x="449" y="5349"/>
                  </a:cubicBezTo>
                  <a:cubicBezTo>
                    <a:pt x="449" y="5338"/>
                    <a:pt x="451" y="5328"/>
                    <a:pt x="451" y="5308"/>
                  </a:cubicBezTo>
                  <a:cubicBezTo>
                    <a:pt x="451" y="5287"/>
                    <a:pt x="448" y="5277"/>
                    <a:pt x="447" y="5266"/>
                  </a:cubicBezTo>
                  <a:cubicBezTo>
                    <a:pt x="446" y="5258"/>
                    <a:pt x="444" y="5248"/>
                    <a:pt x="444" y="5231"/>
                  </a:cubicBezTo>
                  <a:cubicBezTo>
                    <a:pt x="444" y="5209"/>
                    <a:pt x="443" y="5199"/>
                    <a:pt x="442" y="5189"/>
                  </a:cubicBezTo>
                  <a:cubicBezTo>
                    <a:pt x="440" y="5179"/>
                    <a:pt x="438" y="5170"/>
                    <a:pt x="438" y="5153"/>
                  </a:cubicBezTo>
                  <a:cubicBezTo>
                    <a:pt x="438" y="5137"/>
                    <a:pt x="442" y="5129"/>
                    <a:pt x="444" y="5119"/>
                  </a:cubicBezTo>
                  <a:cubicBezTo>
                    <a:pt x="447" y="5110"/>
                    <a:pt x="451" y="5098"/>
                    <a:pt x="451" y="5077"/>
                  </a:cubicBezTo>
                  <a:cubicBezTo>
                    <a:pt x="451" y="5057"/>
                    <a:pt x="452" y="5049"/>
                    <a:pt x="452" y="5039"/>
                  </a:cubicBezTo>
                  <a:cubicBezTo>
                    <a:pt x="453" y="5029"/>
                    <a:pt x="453" y="5020"/>
                    <a:pt x="453" y="5001"/>
                  </a:cubicBezTo>
                  <a:cubicBezTo>
                    <a:pt x="453" y="4979"/>
                    <a:pt x="449" y="4968"/>
                    <a:pt x="446" y="4958"/>
                  </a:cubicBezTo>
                  <a:cubicBezTo>
                    <a:pt x="443" y="4948"/>
                    <a:pt x="440" y="4939"/>
                    <a:pt x="440" y="4923"/>
                  </a:cubicBezTo>
                  <a:cubicBezTo>
                    <a:pt x="440" y="4906"/>
                    <a:pt x="442" y="4899"/>
                    <a:pt x="444" y="4889"/>
                  </a:cubicBezTo>
                  <a:cubicBezTo>
                    <a:pt x="447" y="4880"/>
                    <a:pt x="449" y="4869"/>
                    <a:pt x="449" y="4847"/>
                  </a:cubicBezTo>
                  <a:cubicBezTo>
                    <a:pt x="449" y="4829"/>
                    <a:pt x="449" y="4820"/>
                    <a:pt x="451" y="4810"/>
                  </a:cubicBezTo>
                  <a:cubicBezTo>
                    <a:pt x="451" y="4799"/>
                    <a:pt x="452" y="4790"/>
                    <a:pt x="452" y="4770"/>
                  </a:cubicBezTo>
                  <a:cubicBezTo>
                    <a:pt x="452" y="4751"/>
                    <a:pt x="451" y="4740"/>
                    <a:pt x="451" y="4731"/>
                  </a:cubicBezTo>
                  <a:cubicBezTo>
                    <a:pt x="449" y="4722"/>
                    <a:pt x="449" y="4712"/>
                    <a:pt x="449" y="4693"/>
                  </a:cubicBezTo>
                  <a:cubicBezTo>
                    <a:pt x="449" y="4675"/>
                    <a:pt x="448" y="4664"/>
                    <a:pt x="448" y="4655"/>
                  </a:cubicBezTo>
                  <a:cubicBezTo>
                    <a:pt x="447" y="4645"/>
                    <a:pt x="447" y="4636"/>
                    <a:pt x="447" y="4617"/>
                  </a:cubicBezTo>
                  <a:cubicBezTo>
                    <a:pt x="447" y="4597"/>
                    <a:pt x="444" y="4585"/>
                    <a:pt x="442" y="4575"/>
                  </a:cubicBezTo>
                  <a:cubicBezTo>
                    <a:pt x="438" y="4567"/>
                    <a:pt x="437" y="4558"/>
                    <a:pt x="437" y="4541"/>
                  </a:cubicBezTo>
                  <a:cubicBezTo>
                    <a:pt x="437" y="4524"/>
                    <a:pt x="438" y="4514"/>
                    <a:pt x="440" y="4505"/>
                  </a:cubicBezTo>
                  <a:cubicBezTo>
                    <a:pt x="442" y="4495"/>
                    <a:pt x="443" y="4484"/>
                    <a:pt x="443" y="4465"/>
                  </a:cubicBezTo>
                  <a:cubicBezTo>
                    <a:pt x="443" y="4447"/>
                    <a:pt x="444" y="4438"/>
                    <a:pt x="446" y="4429"/>
                  </a:cubicBezTo>
                  <a:cubicBezTo>
                    <a:pt x="447" y="4419"/>
                    <a:pt x="448" y="4408"/>
                    <a:pt x="448" y="4388"/>
                  </a:cubicBezTo>
                  <a:cubicBezTo>
                    <a:pt x="448" y="4366"/>
                    <a:pt x="446" y="4355"/>
                    <a:pt x="443" y="4345"/>
                  </a:cubicBezTo>
                  <a:cubicBezTo>
                    <a:pt x="440" y="4336"/>
                    <a:pt x="437" y="4327"/>
                    <a:pt x="437" y="4311"/>
                  </a:cubicBezTo>
                  <a:cubicBezTo>
                    <a:pt x="437" y="4295"/>
                    <a:pt x="440" y="4286"/>
                    <a:pt x="443" y="4278"/>
                  </a:cubicBezTo>
                  <a:cubicBezTo>
                    <a:pt x="446" y="4267"/>
                    <a:pt x="448" y="4256"/>
                    <a:pt x="448" y="4235"/>
                  </a:cubicBezTo>
                  <a:cubicBezTo>
                    <a:pt x="448" y="4214"/>
                    <a:pt x="447" y="4205"/>
                    <a:pt x="446" y="4194"/>
                  </a:cubicBezTo>
                  <a:cubicBezTo>
                    <a:pt x="444" y="4184"/>
                    <a:pt x="443" y="4176"/>
                    <a:pt x="443" y="4158"/>
                  </a:cubicBezTo>
                  <a:cubicBezTo>
                    <a:pt x="443" y="4140"/>
                    <a:pt x="444" y="4131"/>
                    <a:pt x="446" y="4122"/>
                  </a:cubicBezTo>
                  <a:cubicBezTo>
                    <a:pt x="447" y="4113"/>
                    <a:pt x="448" y="4102"/>
                    <a:pt x="448" y="4082"/>
                  </a:cubicBezTo>
                  <a:cubicBezTo>
                    <a:pt x="448" y="4063"/>
                    <a:pt x="447" y="4053"/>
                    <a:pt x="447" y="4043"/>
                  </a:cubicBezTo>
                  <a:cubicBezTo>
                    <a:pt x="446" y="4033"/>
                    <a:pt x="446" y="4024"/>
                    <a:pt x="446" y="4005"/>
                  </a:cubicBezTo>
                  <a:cubicBezTo>
                    <a:pt x="446" y="3985"/>
                    <a:pt x="443" y="3973"/>
                    <a:pt x="440" y="3964"/>
                  </a:cubicBezTo>
                  <a:cubicBezTo>
                    <a:pt x="437" y="3954"/>
                    <a:pt x="436" y="3947"/>
                    <a:pt x="436" y="3929"/>
                  </a:cubicBezTo>
                  <a:cubicBezTo>
                    <a:pt x="436" y="3913"/>
                    <a:pt x="438" y="3905"/>
                    <a:pt x="442" y="3895"/>
                  </a:cubicBezTo>
                  <a:cubicBezTo>
                    <a:pt x="444" y="3884"/>
                    <a:pt x="447" y="3874"/>
                    <a:pt x="447" y="3852"/>
                  </a:cubicBezTo>
                  <a:cubicBezTo>
                    <a:pt x="447" y="3831"/>
                    <a:pt x="443" y="3820"/>
                    <a:pt x="440" y="3809"/>
                  </a:cubicBezTo>
                  <a:cubicBezTo>
                    <a:pt x="437" y="3801"/>
                    <a:pt x="435" y="3792"/>
                    <a:pt x="435" y="3776"/>
                  </a:cubicBezTo>
                  <a:cubicBezTo>
                    <a:pt x="435" y="3759"/>
                    <a:pt x="436" y="3751"/>
                    <a:pt x="438" y="3742"/>
                  </a:cubicBezTo>
                  <a:cubicBezTo>
                    <a:pt x="442" y="3731"/>
                    <a:pt x="444" y="3721"/>
                    <a:pt x="444" y="3699"/>
                  </a:cubicBezTo>
                  <a:lnTo>
                    <a:pt x="444" y="3662"/>
                  </a:lnTo>
                  <a:lnTo>
                    <a:pt x="444" y="3622"/>
                  </a:lnTo>
                  <a:cubicBezTo>
                    <a:pt x="444" y="3603"/>
                    <a:pt x="443" y="3592"/>
                    <a:pt x="442" y="3582"/>
                  </a:cubicBezTo>
                  <a:cubicBezTo>
                    <a:pt x="440" y="3573"/>
                    <a:pt x="438" y="3563"/>
                    <a:pt x="438" y="3546"/>
                  </a:cubicBezTo>
                  <a:cubicBezTo>
                    <a:pt x="438" y="3528"/>
                    <a:pt x="438" y="3517"/>
                    <a:pt x="437" y="3507"/>
                  </a:cubicBezTo>
                  <a:cubicBezTo>
                    <a:pt x="437" y="3498"/>
                    <a:pt x="436" y="3488"/>
                    <a:pt x="436" y="3470"/>
                  </a:cubicBezTo>
                  <a:cubicBezTo>
                    <a:pt x="436" y="3451"/>
                    <a:pt x="437" y="3442"/>
                    <a:pt x="437" y="3432"/>
                  </a:cubicBezTo>
                  <a:cubicBezTo>
                    <a:pt x="438" y="3423"/>
                    <a:pt x="438" y="3413"/>
                    <a:pt x="438" y="3394"/>
                  </a:cubicBezTo>
                  <a:cubicBezTo>
                    <a:pt x="438" y="3375"/>
                    <a:pt x="440" y="3367"/>
                    <a:pt x="442" y="3357"/>
                  </a:cubicBezTo>
                  <a:cubicBezTo>
                    <a:pt x="444" y="3347"/>
                    <a:pt x="446" y="3336"/>
                    <a:pt x="446" y="3316"/>
                  </a:cubicBezTo>
                  <a:lnTo>
                    <a:pt x="446" y="3277"/>
                  </a:lnTo>
                  <a:lnTo>
                    <a:pt x="446" y="3240"/>
                  </a:lnTo>
                  <a:cubicBezTo>
                    <a:pt x="446" y="3220"/>
                    <a:pt x="446" y="3212"/>
                    <a:pt x="447" y="3202"/>
                  </a:cubicBezTo>
                  <a:cubicBezTo>
                    <a:pt x="447" y="3191"/>
                    <a:pt x="448" y="3182"/>
                    <a:pt x="448" y="3161"/>
                  </a:cubicBezTo>
                  <a:cubicBezTo>
                    <a:pt x="448" y="3142"/>
                    <a:pt x="448" y="3131"/>
                    <a:pt x="447" y="3122"/>
                  </a:cubicBezTo>
                  <a:cubicBezTo>
                    <a:pt x="447" y="3113"/>
                    <a:pt x="446" y="3105"/>
                    <a:pt x="446" y="3085"/>
                  </a:cubicBezTo>
                  <a:cubicBezTo>
                    <a:pt x="446" y="3065"/>
                    <a:pt x="444" y="3056"/>
                    <a:pt x="443" y="3046"/>
                  </a:cubicBezTo>
                  <a:cubicBezTo>
                    <a:pt x="442" y="3036"/>
                    <a:pt x="440" y="3026"/>
                    <a:pt x="440" y="3009"/>
                  </a:cubicBezTo>
                  <a:cubicBezTo>
                    <a:pt x="440" y="2992"/>
                    <a:pt x="443" y="2984"/>
                    <a:pt x="444" y="2974"/>
                  </a:cubicBezTo>
                  <a:cubicBezTo>
                    <a:pt x="446" y="2965"/>
                    <a:pt x="448" y="2955"/>
                    <a:pt x="448" y="2933"/>
                  </a:cubicBezTo>
                  <a:cubicBezTo>
                    <a:pt x="448" y="2914"/>
                    <a:pt x="448" y="2904"/>
                    <a:pt x="449" y="2896"/>
                  </a:cubicBezTo>
                  <a:cubicBezTo>
                    <a:pt x="449" y="2885"/>
                    <a:pt x="451" y="2875"/>
                    <a:pt x="451" y="2855"/>
                  </a:cubicBezTo>
                  <a:cubicBezTo>
                    <a:pt x="451" y="2833"/>
                    <a:pt x="447" y="2822"/>
                    <a:pt x="443" y="2811"/>
                  </a:cubicBezTo>
                  <a:cubicBezTo>
                    <a:pt x="438" y="2803"/>
                    <a:pt x="436" y="2795"/>
                    <a:pt x="436" y="2779"/>
                  </a:cubicBezTo>
                  <a:lnTo>
                    <a:pt x="436" y="2703"/>
                  </a:lnTo>
                  <a:cubicBezTo>
                    <a:pt x="436" y="2687"/>
                    <a:pt x="438" y="2679"/>
                    <a:pt x="443" y="2671"/>
                  </a:cubicBezTo>
                  <a:cubicBezTo>
                    <a:pt x="447" y="2660"/>
                    <a:pt x="451" y="2649"/>
                    <a:pt x="451" y="2626"/>
                  </a:cubicBezTo>
                  <a:cubicBezTo>
                    <a:pt x="451" y="2607"/>
                    <a:pt x="448" y="2594"/>
                    <a:pt x="446" y="2585"/>
                  </a:cubicBezTo>
                  <a:cubicBezTo>
                    <a:pt x="443" y="2576"/>
                    <a:pt x="442" y="2567"/>
                    <a:pt x="442" y="2550"/>
                  </a:cubicBezTo>
                  <a:cubicBezTo>
                    <a:pt x="442" y="2533"/>
                    <a:pt x="443" y="2524"/>
                    <a:pt x="444" y="2516"/>
                  </a:cubicBezTo>
                  <a:cubicBezTo>
                    <a:pt x="447" y="2505"/>
                    <a:pt x="448" y="2494"/>
                    <a:pt x="448" y="2474"/>
                  </a:cubicBezTo>
                  <a:cubicBezTo>
                    <a:pt x="448" y="2454"/>
                    <a:pt x="448" y="2444"/>
                    <a:pt x="447" y="2435"/>
                  </a:cubicBezTo>
                  <a:cubicBezTo>
                    <a:pt x="447" y="2426"/>
                    <a:pt x="446" y="2416"/>
                    <a:pt x="446" y="2398"/>
                  </a:cubicBezTo>
                  <a:cubicBezTo>
                    <a:pt x="446" y="2378"/>
                    <a:pt x="446" y="2369"/>
                    <a:pt x="447" y="2360"/>
                  </a:cubicBezTo>
                  <a:cubicBezTo>
                    <a:pt x="447" y="2350"/>
                    <a:pt x="448" y="2340"/>
                    <a:pt x="448" y="2320"/>
                  </a:cubicBezTo>
                  <a:cubicBezTo>
                    <a:pt x="448" y="2299"/>
                    <a:pt x="448" y="2288"/>
                    <a:pt x="447" y="2280"/>
                  </a:cubicBezTo>
                  <a:cubicBezTo>
                    <a:pt x="447" y="2270"/>
                    <a:pt x="446" y="2261"/>
                    <a:pt x="446" y="2242"/>
                  </a:cubicBezTo>
                  <a:lnTo>
                    <a:pt x="446" y="2089"/>
                  </a:lnTo>
                  <a:lnTo>
                    <a:pt x="446" y="2052"/>
                  </a:lnTo>
                  <a:lnTo>
                    <a:pt x="446" y="2013"/>
                  </a:lnTo>
                  <a:cubicBezTo>
                    <a:pt x="446" y="1994"/>
                    <a:pt x="446" y="1985"/>
                    <a:pt x="447" y="1976"/>
                  </a:cubicBezTo>
                  <a:cubicBezTo>
                    <a:pt x="447" y="1965"/>
                    <a:pt x="448" y="1955"/>
                    <a:pt x="448" y="1935"/>
                  </a:cubicBezTo>
                  <a:cubicBezTo>
                    <a:pt x="448" y="1914"/>
                    <a:pt x="444" y="1902"/>
                    <a:pt x="442" y="1892"/>
                  </a:cubicBezTo>
                  <a:cubicBezTo>
                    <a:pt x="438" y="1884"/>
                    <a:pt x="436" y="1875"/>
                    <a:pt x="436" y="1859"/>
                  </a:cubicBezTo>
                  <a:cubicBezTo>
                    <a:pt x="436" y="1842"/>
                    <a:pt x="438" y="1833"/>
                    <a:pt x="440" y="1825"/>
                  </a:cubicBezTo>
                  <a:cubicBezTo>
                    <a:pt x="442" y="1815"/>
                    <a:pt x="444" y="1804"/>
                    <a:pt x="444" y="1783"/>
                  </a:cubicBezTo>
                  <a:cubicBezTo>
                    <a:pt x="444" y="1766"/>
                    <a:pt x="444" y="1756"/>
                    <a:pt x="446" y="1746"/>
                  </a:cubicBezTo>
                  <a:cubicBezTo>
                    <a:pt x="446" y="1736"/>
                    <a:pt x="447" y="1726"/>
                    <a:pt x="447" y="1707"/>
                  </a:cubicBezTo>
                  <a:cubicBezTo>
                    <a:pt x="447" y="1685"/>
                    <a:pt x="445" y="1673"/>
                    <a:pt x="442" y="1664"/>
                  </a:cubicBezTo>
                  <a:cubicBezTo>
                    <a:pt x="440" y="1654"/>
                    <a:pt x="437" y="1646"/>
                    <a:pt x="437" y="1629"/>
                  </a:cubicBezTo>
                  <a:cubicBezTo>
                    <a:pt x="437" y="1613"/>
                    <a:pt x="439" y="1605"/>
                    <a:pt x="442" y="1595"/>
                  </a:cubicBezTo>
                  <a:cubicBezTo>
                    <a:pt x="445" y="1585"/>
                    <a:pt x="447" y="1574"/>
                    <a:pt x="447" y="1553"/>
                  </a:cubicBezTo>
                  <a:cubicBezTo>
                    <a:pt x="447" y="1531"/>
                    <a:pt x="445" y="1519"/>
                    <a:pt x="442" y="1510"/>
                  </a:cubicBezTo>
                  <a:cubicBezTo>
                    <a:pt x="440" y="1501"/>
                    <a:pt x="437" y="1494"/>
                    <a:pt x="437" y="1477"/>
                  </a:cubicBezTo>
                  <a:cubicBezTo>
                    <a:pt x="437" y="1457"/>
                    <a:pt x="439" y="1448"/>
                    <a:pt x="439" y="1439"/>
                  </a:cubicBezTo>
                  <a:cubicBezTo>
                    <a:pt x="440" y="1429"/>
                    <a:pt x="440" y="1420"/>
                    <a:pt x="440" y="1399"/>
                  </a:cubicBezTo>
                  <a:lnTo>
                    <a:pt x="440" y="1323"/>
                  </a:lnTo>
                  <a:cubicBezTo>
                    <a:pt x="440" y="1303"/>
                    <a:pt x="439" y="1292"/>
                    <a:pt x="437" y="1284"/>
                  </a:cubicBezTo>
                  <a:cubicBezTo>
                    <a:pt x="436" y="1274"/>
                    <a:pt x="435" y="1266"/>
                    <a:pt x="435" y="1247"/>
                  </a:cubicBezTo>
                  <a:lnTo>
                    <a:pt x="435" y="1210"/>
                  </a:lnTo>
                  <a:lnTo>
                    <a:pt x="435" y="1171"/>
                  </a:lnTo>
                  <a:cubicBezTo>
                    <a:pt x="435" y="1151"/>
                    <a:pt x="435" y="1140"/>
                    <a:pt x="434" y="1131"/>
                  </a:cubicBezTo>
                  <a:cubicBezTo>
                    <a:pt x="434" y="1121"/>
                    <a:pt x="432" y="1112"/>
                    <a:pt x="432" y="1093"/>
                  </a:cubicBezTo>
                  <a:cubicBezTo>
                    <a:pt x="432" y="1075"/>
                    <a:pt x="434" y="1066"/>
                    <a:pt x="435" y="1057"/>
                  </a:cubicBezTo>
                  <a:cubicBezTo>
                    <a:pt x="436" y="1048"/>
                    <a:pt x="437" y="1037"/>
                    <a:pt x="437" y="1017"/>
                  </a:cubicBezTo>
                  <a:lnTo>
                    <a:pt x="437" y="980"/>
                  </a:lnTo>
                  <a:lnTo>
                    <a:pt x="437" y="941"/>
                  </a:lnTo>
                  <a:cubicBezTo>
                    <a:pt x="437" y="923"/>
                    <a:pt x="440" y="915"/>
                    <a:pt x="442" y="906"/>
                  </a:cubicBezTo>
                  <a:cubicBezTo>
                    <a:pt x="443" y="896"/>
                    <a:pt x="446" y="885"/>
                    <a:pt x="446" y="864"/>
                  </a:cubicBezTo>
                  <a:cubicBezTo>
                    <a:pt x="446" y="842"/>
                    <a:pt x="442" y="831"/>
                    <a:pt x="439" y="821"/>
                  </a:cubicBezTo>
                  <a:cubicBezTo>
                    <a:pt x="436" y="812"/>
                    <a:pt x="434" y="804"/>
                    <a:pt x="434" y="788"/>
                  </a:cubicBezTo>
                  <a:cubicBezTo>
                    <a:pt x="434" y="770"/>
                    <a:pt x="435" y="760"/>
                    <a:pt x="435" y="750"/>
                  </a:cubicBezTo>
                  <a:cubicBezTo>
                    <a:pt x="436" y="741"/>
                    <a:pt x="436" y="732"/>
                    <a:pt x="436" y="712"/>
                  </a:cubicBezTo>
                  <a:cubicBezTo>
                    <a:pt x="436" y="695"/>
                    <a:pt x="437" y="685"/>
                    <a:pt x="439" y="675"/>
                  </a:cubicBezTo>
                  <a:cubicBezTo>
                    <a:pt x="440" y="665"/>
                    <a:pt x="442" y="655"/>
                    <a:pt x="442" y="636"/>
                  </a:cubicBezTo>
                  <a:lnTo>
                    <a:pt x="442" y="598"/>
                  </a:lnTo>
                  <a:lnTo>
                    <a:pt x="442" y="559"/>
                  </a:lnTo>
                  <a:cubicBezTo>
                    <a:pt x="442" y="540"/>
                    <a:pt x="442" y="530"/>
                    <a:pt x="440" y="520"/>
                  </a:cubicBezTo>
                  <a:cubicBezTo>
                    <a:pt x="440" y="510"/>
                    <a:pt x="439" y="502"/>
                    <a:pt x="439" y="483"/>
                  </a:cubicBezTo>
                  <a:cubicBezTo>
                    <a:pt x="439" y="462"/>
                    <a:pt x="437" y="454"/>
                    <a:pt x="436" y="443"/>
                  </a:cubicBezTo>
                  <a:cubicBezTo>
                    <a:pt x="435" y="433"/>
                    <a:pt x="434" y="424"/>
                    <a:pt x="434" y="406"/>
                  </a:cubicBezTo>
                  <a:lnTo>
                    <a:pt x="434" y="330"/>
                  </a:lnTo>
                  <a:cubicBezTo>
                    <a:pt x="434" y="312"/>
                    <a:pt x="435" y="305"/>
                    <a:pt x="436" y="295"/>
                  </a:cubicBezTo>
                  <a:cubicBezTo>
                    <a:pt x="439" y="284"/>
                    <a:pt x="440" y="274"/>
                    <a:pt x="440" y="253"/>
                  </a:cubicBezTo>
                  <a:cubicBezTo>
                    <a:pt x="440" y="234"/>
                    <a:pt x="439" y="223"/>
                    <a:pt x="437" y="214"/>
                  </a:cubicBezTo>
                  <a:cubicBezTo>
                    <a:pt x="437" y="204"/>
                    <a:pt x="436" y="197"/>
                    <a:pt x="436" y="177"/>
                  </a:cubicBezTo>
                  <a:cubicBezTo>
                    <a:pt x="436" y="161"/>
                    <a:pt x="439" y="154"/>
                    <a:pt x="442" y="144"/>
                  </a:cubicBezTo>
                  <a:cubicBezTo>
                    <a:pt x="445" y="134"/>
                    <a:pt x="448" y="123"/>
                    <a:pt x="448" y="101"/>
                  </a:cubicBezTo>
                  <a:cubicBezTo>
                    <a:pt x="448" y="91"/>
                    <a:pt x="450" y="82"/>
                    <a:pt x="451" y="76"/>
                  </a:cubicBezTo>
                  <a:cubicBezTo>
                    <a:pt x="455" y="55"/>
                    <a:pt x="457" y="39"/>
                    <a:pt x="432" y="18"/>
                  </a:cubicBezTo>
                  <a:cubicBezTo>
                    <a:pt x="419" y="4"/>
                    <a:pt x="408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8927400" y="3506213"/>
              <a:ext cx="266000" cy="63550"/>
            </a:xfrm>
            <a:custGeom>
              <a:rect b="b" l="l" r="r" t="t"/>
              <a:pathLst>
                <a:path extrusionOk="0" h="2542" w="10640">
                  <a:moveTo>
                    <a:pt x="43" y="0"/>
                  </a:moveTo>
                  <a:cubicBezTo>
                    <a:pt x="34" y="0"/>
                    <a:pt x="27" y="4"/>
                    <a:pt x="19" y="18"/>
                  </a:cubicBezTo>
                  <a:cubicBezTo>
                    <a:pt x="1" y="51"/>
                    <a:pt x="37" y="46"/>
                    <a:pt x="56" y="81"/>
                  </a:cubicBezTo>
                  <a:cubicBezTo>
                    <a:pt x="75" y="114"/>
                    <a:pt x="66" y="119"/>
                    <a:pt x="86" y="153"/>
                  </a:cubicBezTo>
                  <a:cubicBezTo>
                    <a:pt x="104" y="186"/>
                    <a:pt x="108" y="184"/>
                    <a:pt x="126" y="218"/>
                  </a:cubicBezTo>
                  <a:cubicBezTo>
                    <a:pt x="146" y="253"/>
                    <a:pt x="140" y="255"/>
                    <a:pt x="158" y="290"/>
                  </a:cubicBezTo>
                  <a:cubicBezTo>
                    <a:pt x="178" y="324"/>
                    <a:pt x="174" y="325"/>
                    <a:pt x="194" y="360"/>
                  </a:cubicBezTo>
                  <a:cubicBezTo>
                    <a:pt x="212" y="393"/>
                    <a:pt x="219" y="388"/>
                    <a:pt x="238" y="424"/>
                  </a:cubicBezTo>
                  <a:cubicBezTo>
                    <a:pt x="255" y="458"/>
                    <a:pt x="252" y="461"/>
                    <a:pt x="270" y="494"/>
                  </a:cubicBezTo>
                  <a:cubicBezTo>
                    <a:pt x="287" y="528"/>
                    <a:pt x="290" y="527"/>
                    <a:pt x="308" y="561"/>
                  </a:cubicBezTo>
                  <a:cubicBezTo>
                    <a:pt x="328" y="595"/>
                    <a:pt x="334" y="592"/>
                    <a:pt x="353" y="625"/>
                  </a:cubicBezTo>
                  <a:cubicBezTo>
                    <a:pt x="372" y="659"/>
                    <a:pt x="370" y="661"/>
                    <a:pt x="389" y="694"/>
                  </a:cubicBezTo>
                  <a:cubicBezTo>
                    <a:pt x="407" y="727"/>
                    <a:pt x="404" y="729"/>
                    <a:pt x="423" y="763"/>
                  </a:cubicBezTo>
                  <a:cubicBezTo>
                    <a:pt x="441" y="797"/>
                    <a:pt x="440" y="799"/>
                    <a:pt x="458" y="832"/>
                  </a:cubicBezTo>
                  <a:cubicBezTo>
                    <a:pt x="478" y="865"/>
                    <a:pt x="471" y="869"/>
                    <a:pt x="489" y="903"/>
                  </a:cubicBezTo>
                  <a:cubicBezTo>
                    <a:pt x="509" y="936"/>
                    <a:pt x="516" y="933"/>
                    <a:pt x="535" y="966"/>
                  </a:cubicBezTo>
                  <a:cubicBezTo>
                    <a:pt x="554" y="999"/>
                    <a:pt x="546" y="1004"/>
                    <a:pt x="564" y="1038"/>
                  </a:cubicBezTo>
                  <a:cubicBezTo>
                    <a:pt x="584" y="1072"/>
                    <a:pt x="589" y="1069"/>
                    <a:pt x="607" y="1102"/>
                  </a:cubicBezTo>
                  <a:cubicBezTo>
                    <a:pt x="626" y="1137"/>
                    <a:pt x="626" y="1137"/>
                    <a:pt x="645" y="1170"/>
                  </a:cubicBezTo>
                  <a:cubicBezTo>
                    <a:pt x="664" y="1206"/>
                    <a:pt x="661" y="1207"/>
                    <a:pt x="680" y="1240"/>
                  </a:cubicBezTo>
                  <a:cubicBezTo>
                    <a:pt x="697" y="1273"/>
                    <a:pt x="689" y="1279"/>
                    <a:pt x="708" y="1313"/>
                  </a:cubicBezTo>
                  <a:cubicBezTo>
                    <a:pt x="726" y="1346"/>
                    <a:pt x="737" y="1341"/>
                    <a:pt x="756" y="1374"/>
                  </a:cubicBezTo>
                  <a:lnTo>
                    <a:pt x="794" y="1441"/>
                  </a:lnTo>
                  <a:cubicBezTo>
                    <a:pt x="811" y="1476"/>
                    <a:pt x="801" y="1481"/>
                    <a:pt x="820" y="1514"/>
                  </a:cubicBezTo>
                  <a:cubicBezTo>
                    <a:pt x="839" y="1550"/>
                    <a:pt x="844" y="1546"/>
                    <a:pt x="863" y="1581"/>
                  </a:cubicBezTo>
                  <a:cubicBezTo>
                    <a:pt x="880" y="1614"/>
                    <a:pt x="881" y="1614"/>
                    <a:pt x="901" y="1647"/>
                  </a:cubicBezTo>
                  <a:cubicBezTo>
                    <a:pt x="919" y="1682"/>
                    <a:pt x="911" y="1686"/>
                    <a:pt x="930" y="1720"/>
                  </a:cubicBezTo>
                  <a:cubicBezTo>
                    <a:pt x="949" y="1754"/>
                    <a:pt x="948" y="1754"/>
                    <a:pt x="966" y="1787"/>
                  </a:cubicBezTo>
                  <a:cubicBezTo>
                    <a:pt x="985" y="1823"/>
                    <a:pt x="989" y="1819"/>
                    <a:pt x="1008" y="1854"/>
                  </a:cubicBezTo>
                  <a:cubicBezTo>
                    <a:pt x="1026" y="1887"/>
                    <a:pt x="1034" y="1884"/>
                    <a:pt x="1052" y="1918"/>
                  </a:cubicBezTo>
                  <a:cubicBezTo>
                    <a:pt x="1069" y="1952"/>
                    <a:pt x="1066" y="1955"/>
                    <a:pt x="1084" y="1989"/>
                  </a:cubicBezTo>
                  <a:cubicBezTo>
                    <a:pt x="1103" y="2022"/>
                    <a:pt x="1104" y="2022"/>
                    <a:pt x="1122" y="2055"/>
                  </a:cubicBezTo>
                  <a:cubicBezTo>
                    <a:pt x="1142" y="2090"/>
                    <a:pt x="1143" y="2089"/>
                    <a:pt x="1162" y="2123"/>
                  </a:cubicBezTo>
                  <a:cubicBezTo>
                    <a:pt x="1179" y="2157"/>
                    <a:pt x="1170" y="2162"/>
                    <a:pt x="1189" y="2196"/>
                  </a:cubicBezTo>
                  <a:cubicBezTo>
                    <a:pt x="1206" y="2230"/>
                    <a:pt x="1213" y="2225"/>
                    <a:pt x="1233" y="2259"/>
                  </a:cubicBezTo>
                  <a:cubicBezTo>
                    <a:pt x="1251" y="2293"/>
                    <a:pt x="1253" y="2293"/>
                    <a:pt x="1271" y="2326"/>
                  </a:cubicBezTo>
                  <a:cubicBezTo>
                    <a:pt x="1291" y="2359"/>
                    <a:pt x="1278" y="2366"/>
                    <a:pt x="1297" y="2400"/>
                  </a:cubicBezTo>
                  <a:cubicBezTo>
                    <a:pt x="1315" y="2433"/>
                    <a:pt x="1324" y="2429"/>
                    <a:pt x="1342" y="2462"/>
                  </a:cubicBezTo>
                  <a:cubicBezTo>
                    <a:pt x="1361" y="2496"/>
                    <a:pt x="1344" y="2508"/>
                    <a:pt x="1377" y="2529"/>
                  </a:cubicBezTo>
                  <a:cubicBezTo>
                    <a:pt x="1391" y="2536"/>
                    <a:pt x="1400" y="2539"/>
                    <a:pt x="1408" y="2539"/>
                  </a:cubicBezTo>
                  <a:cubicBezTo>
                    <a:pt x="1419" y="2539"/>
                    <a:pt x="1430" y="2534"/>
                    <a:pt x="1452" y="2534"/>
                  </a:cubicBezTo>
                  <a:cubicBezTo>
                    <a:pt x="1491" y="2534"/>
                    <a:pt x="1491" y="2535"/>
                    <a:pt x="1529" y="2535"/>
                  </a:cubicBezTo>
                  <a:cubicBezTo>
                    <a:pt x="1569" y="2535"/>
                    <a:pt x="1569" y="2534"/>
                    <a:pt x="1608" y="2534"/>
                  </a:cubicBezTo>
                  <a:cubicBezTo>
                    <a:pt x="1646" y="2534"/>
                    <a:pt x="1646" y="2539"/>
                    <a:pt x="1685" y="2539"/>
                  </a:cubicBezTo>
                  <a:cubicBezTo>
                    <a:pt x="1724" y="2539"/>
                    <a:pt x="1724" y="2525"/>
                    <a:pt x="1763" y="2525"/>
                  </a:cubicBezTo>
                  <a:cubicBezTo>
                    <a:pt x="1802" y="2525"/>
                    <a:pt x="1802" y="2540"/>
                    <a:pt x="1840" y="2540"/>
                  </a:cubicBezTo>
                  <a:cubicBezTo>
                    <a:pt x="1880" y="2540"/>
                    <a:pt x="1880" y="2534"/>
                    <a:pt x="1918" y="2534"/>
                  </a:cubicBezTo>
                  <a:cubicBezTo>
                    <a:pt x="1957" y="2534"/>
                    <a:pt x="1957" y="2541"/>
                    <a:pt x="1995" y="2541"/>
                  </a:cubicBezTo>
                  <a:cubicBezTo>
                    <a:pt x="2033" y="2541"/>
                    <a:pt x="2033" y="2532"/>
                    <a:pt x="2073" y="2532"/>
                  </a:cubicBezTo>
                  <a:cubicBezTo>
                    <a:pt x="2110" y="2532"/>
                    <a:pt x="2110" y="2526"/>
                    <a:pt x="2149" y="2526"/>
                  </a:cubicBezTo>
                  <a:cubicBezTo>
                    <a:pt x="2187" y="2526"/>
                    <a:pt x="2187" y="2534"/>
                    <a:pt x="2226" y="2534"/>
                  </a:cubicBezTo>
                  <a:cubicBezTo>
                    <a:pt x="2263" y="2534"/>
                    <a:pt x="2263" y="2531"/>
                    <a:pt x="2303" y="2531"/>
                  </a:cubicBezTo>
                  <a:lnTo>
                    <a:pt x="2380" y="2531"/>
                  </a:lnTo>
                  <a:cubicBezTo>
                    <a:pt x="2417" y="2531"/>
                    <a:pt x="2417" y="2532"/>
                    <a:pt x="2456" y="2532"/>
                  </a:cubicBezTo>
                  <a:cubicBezTo>
                    <a:pt x="2496" y="2532"/>
                    <a:pt x="2496" y="2525"/>
                    <a:pt x="2534" y="2525"/>
                  </a:cubicBezTo>
                  <a:cubicBezTo>
                    <a:pt x="2572" y="2525"/>
                    <a:pt x="2572" y="2530"/>
                    <a:pt x="2610" y="2530"/>
                  </a:cubicBezTo>
                  <a:cubicBezTo>
                    <a:pt x="2648" y="2530"/>
                    <a:pt x="2648" y="2537"/>
                    <a:pt x="2686" y="2537"/>
                  </a:cubicBezTo>
                  <a:cubicBezTo>
                    <a:pt x="2724" y="2537"/>
                    <a:pt x="2724" y="2530"/>
                    <a:pt x="2763" y="2530"/>
                  </a:cubicBezTo>
                  <a:cubicBezTo>
                    <a:pt x="2801" y="2530"/>
                    <a:pt x="2801" y="2537"/>
                    <a:pt x="2839" y="2537"/>
                  </a:cubicBezTo>
                  <a:cubicBezTo>
                    <a:pt x="2877" y="2537"/>
                    <a:pt x="2877" y="2532"/>
                    <a:pt x="2915" y="2532"/>
                  </a:cubicBezTo>
                  <a:cubicBezTo>
                    <a:pt x="2953" y="2532"/>
                    <a:pt x="2953" y="2536"/>
                    <a:pt x="2992" y="2536"/>
                  </a:cubicBezTo>
                  <a:cubicBezTo>
                    <a:pt x="3029" y="2536"/>
                    <a:pt x="3029" y="2537"/>
                    <a:pt x="3069" y="2537"/>
                  </a:cubicBezTo>
                  <a:cubicBezTo>
                    <a:pt x="3106" y="2537"/>
                    <a:pt x="3106" y="2523"/>
                    <a:pt x="3145" y="2523"/>
                  </a:cubicBezTo>
                  <a:lnTo>
                    <a:pt x="3221" y="2523"/>
                  </a:lnTo>
                  <a:cubicBezTo>
                    <a:pt x="3258" y="2523"/>
                    <a:pt x="3258" y="2525"/>
                    <a:pt x="3297" y="2525"/>
                  </a:cubicBezTo>
                  <a:cubicBezTo>
                    <a:pt x="3334" y="2525"/>
                    <a:pt x="3334" y="2536"/>
                    <a:pt x="3374" y="2536"/>
                  </a:cubicBezTo>
                  <a:cubicBezTo>
                    <a:pt x="3411" y="2536"/>
                    <a:pt x="3411" y="2532"/>
                    <a:pt x="3450" y="2532"/>
                  </a:cubicBezTo>
                  <a:lnTo>
                    <a:pt x="3526" y="2532"/>
                  </a:lnTo>
                  <a:cubicBezTo>
                    <a:pt x="3564" y="2532"/>
                    <a:pt x="3564" y="2534"/>
                    <a:pt x="3602" y="2534"/>
                  </a:cubicBezTo>
                  <a:lnTo>
                    <a:pt x="3679" y="2534"/>
                  </a:lnTo>
                  <a:cubicBezTo>
                    <a:pt x="3717" y="2534"/>
                    <a:pt x="3717" y="2537"/>
                    <a:pt x="3755" y="2537"/>
                  </a:cubicBezTo>
                  <a:cubicBezTo>
                    <a:pt x="3793" y="2537"/>
                    <a:pt x="3793" y="2535"/>
                    <a:pt x="3831" y="2535"/>
                  </a:cubicBezTo>
                  <a:cubicBezTo>
                    <a:pt x="3869" y="2535"/>
                    <a:pt x="3869" y="2531"/>
                    <a:pt x="3907" y="2531"/>
                  </a:cubicBezTo>
                  <a:cubicBezTo>
                    <a:pt x="3945" y="2531"/>
                    <a:pt x="3945" y="2536"/>
                    <a:pt x="3984" y="2536"/>
                  </a:cubicBezTo>
                  <a:cubicBezTo>
                    <a:pt x="4022" y="2536"/>
                    <a:pt x="4022" y="2525"/>
                    <a:pt x="4061" y="2525"/>
                  </a:cubicBezTo>
                  <a:cubicBezTo>
                    <a:pt x="4098" y="2525"/>
                    <a:pt x="4098" y="2526"/>
                    <a:pt x="4137" y="2526"/>
                  </a:cubicBezTo>
                  <a:cubicBezTo>
                    <a:pt x="4174" y="2526"/>
                    <a:pt x="4174" y="2525"/>
                    <a:pt x="4213" y="2525"/>
                  </a:cubicBezTo>
                  <a:cubicBezTo>
                    <a:pt x="4250" y="2525"/>
                    <a:pt x="4250" y="2530"/>
                    <a:pt x="4290" y="2530"/>
                  </a:cubicBezTo>
                  <a:cubicBezTo>
                    <a:pt x="4327" y="2530"/>
                    <a:pt x="4327" y="2532"/>
                    <a:pt x="4366" y="2532"/>
                  </a:cubicBezTo>
                  <a:cubicBezTo>
                    <a:pt x="4403" y="2532"/>
                    <a:pt x="4403" y="2531"/>
                    <a:pt x="4442" y="2531"/>
                  </a:cubicBezTo>
                  <a:cubicBezTo>
                    <a:pt x="4479" y="2531"/>
                    <a:pt x="4479" y="2534"/>
                    <a:pt x="4518" y="2534"/>
                  </a:cubicBezTo>
                  <a:cubicBezTo>
                    <a:pt x="4555" y="2534"/>
                    <a:pt x="4555" y="2536"/>
                    <a:pt x="4595" y="2536"/>
                  </a:cubicBezTo>
                  <a:cubicBezTo>
                    <a:pt x="4633" y="2536"/>
                    <a:pt x="4634" y="2537"/>
                    <a:pt x="4671" y="2537"/>
                  </a:cubicBezTo>
                  <a:cubicBezTo>
                    <a:pt x="4709" y="2537"/>
                    <a:pt x="4710" y="2526"/>
                    <a:pt x="4747" y="2526"/>
                  </a:cubicBezTo>
                  <a:cubicBezTo>
                    <a:pt x="4785" y="2526"/>
                    <a:pt x="4785" y="2529"/>
                    <a:pt x="4823" y="2529"/>
                  </a:cubicBezTo>
                  <a:cubicBezTo>
                    <a:pt x="4861" y="2529"/>
                    <a:pt x="4861" y="2521"/>
                    <a:pt x="4900" y="2521"/>
                  </a:cubicBezTo>
                  <a:cubicBezTo>
                    <a:pt x="4938" y="2521"/>
                    <a:pt x="4938" y="2531"/>
                    <a:pt x="4976" y="2531"/>
                  </a:cubicBezTo>
                  <a:cubicBezTo>
                    <a:pt x="5014" y="2531"/>
                    <a:pt x="5014" y="2536"/>
                    <a:pt x="5052" y="2536"/>
                  </a:cubicBezTo>
                  <a:cubicBezTo>
                    <a:pt x="5090" y="2536"/>
                    <a:pt x="5090" y="2525"/>
                    <a:pt x="5128" y="2525"/>
                  </a:cubicBezTo>
                  <a:cubicBezTo>
                    <a:pt x="5166" y="2525"/>
                    <a:pt x="5166" y="2532"/>
                    <a:pt x="5206" y="2532"/>
                  </a:cubicBezTo>
                  <a:cubicBezTo>
                    <a:pt x="5243" y="2532"/>
                    <a:pt x="5243" y="2534"/>
                    <a:pt x="5282" y="2534"/>
                  </a:cubicBezTo>
                  <a:cubicBezTo>
                    <a:pt x="5319" y="2534"/>
                    <a:pt x="5319" y="2531"/>
                    <a:pt x="5358" y="2531"/>
                  </a:cubicBezTo>
                  <a:cubicBezTo>
                    <a:pt x="5395" y="2531"/>
                    <a:pt x="5395" y="2530"/>
                    <a:pt x="5434" y="2530"/>
                  </a:cubicBezTo>
                  <a:cubicBezTo>
                    <a:pt x="5471" y="2530"/>
                    <a:pt x="5471" y="2534"/>
                    <a:pt x="5511" y="2534"/>
                  </a:cubicBezTo>
                  <a:cubicBezTo>
                    <a:pt x="5548" y="2534"/>
                    <a:pt x="5548" y="2530"/>
                    <a:pt x="5587" y="2530"/>
                  </a:cubicBezTo>
                  <a:cubicBezTo>
                    <a:pt x="5624" y="2530"/>
                    <a:pt x="5624" y="2523"/>
                    <a:pt x="5663" y="2523"/>
                  </a:cubicBezTo>
                  <a:cubicBezTo>
                    <a:pt x="5700" y="2523"/>
                    <a:pt x="5701" y="2531"/>
                    <a:pt x="5739" y="2531"/>
                  </a:cubicBezTo>
                  <a:cubicBezTo>
                    <a:pt x="5776" y="2531"/>
                    <a:pt x="5776" y="2520"/>
                    <a:pt x="5816" y="2520"/>
                  </a:cubicBezTo>
                  <a:cubicBezTo>
                    <a:pt x="5854" y="2520"/>
                    <a:pt x="5854" y="2523"/>
                    <a:pt x="5892" y="2523"/>
                  </a:cubicBezTo>
                  <a:cubicBezTo>
                    <a:pt x="5930" y="2523"/>
                    <a:pt x="5930" y="2534"/>
                    <a:pt x="5968" y="2534"/>
                  </a:cubicBezTo>
                  <a:cubicBezTo>
                    <a:pt x="6006" y="2534"/>
                    <a:pt x="6006" y="2520"/>
                    <a:pt x="6044" y="2520"/>
                  </a:cubicBezTo>
                  <a:cubicBezTo>
                    <a:pt x="6082" y="2520"/>
                    <a:pt x="6084" y="2534"/>
                    <a:pt x="6121" y="2534"/>
                  </a:cubicBezTo>
                  <a:cubicBezTo>
                    <a:pt x="6159" y="2534"/>
                    <a:pt x="6160" y="2523"/>
                    <a:pt x="6197" y="2523"/>
                  </a:cubicBezTo>
                  <a:cubicBezTo>
                    <a:pt x="6235" y="2523"/>
                    <a:pt x="6236" y="2520"/>
                    <a:pt x="6273" y="2520"/>
                  </a:cubicBezTo>
                  <a:cubicBezTo>
                    <a:pt x="6311" y="2520"/>
                    <a:pt x="6311" y="2523"/>
                    <a:pt x="6350" y="2523"/>
                  </a:cubicBezTo>
                  <a:cubicBezTo>
                    <a:pt x="6387" y="2523"/>
                    <a:pt x="6387" y="2529"/>
                    <a:pt x="6427" y="2529"/>
                  </a:cubicBezTo>
                  <a:cubicBezTo>
                    <a:pt x="6464" y="2529"/>
                    <a:pt x="6464" y="2524"/>
                    <a:pt x="6503" y="2524"/>
                  </a:cubicBezTo>
                  <a:cubicBezTo>
                    <a:pt x="6540" y="2524"/>
                    <a:pt x="6540" y="2525"/>
                    <a:pt x="6579" y="2525"/>
                  </a:cubicBezTo>
                  <a:lnTo>
                    <a:pt x="6732" y="2525"/>
                  </a:lnTo>
                  <a:cubicBezTo>
                    <a:pt x="6769" y="2525"/>
                    <a:pt x="6769" y="2521"/>
                    <a:pt x="6808" y="2521"/>
                  </a:cubicBezTo>
                  <a:cubicBezTo>
                    <a:pt x="6845" y="2521"/>
                    <a:pt x="6845" y="2524"/>
                    <a:pt x="6884" y="2524"/>
                  </a:cubicBezTo>
                  <a:cubicBezTo>
                    <a:pt x="6921" y="2524"/>
                    <a:pt x="6921" y="2527"/>
                    <a:pt x="6960" y="2527"/>
                  </a:cubicBezTo>
                  <a:cubicBezTo>
                    <a:pt x="6998" y="2527"/>
                    <a:pt x="6998" y="2530"/>
                    <a:pt x="7037" y="2530"/>
                  </a:cubicBezTo>
                  <a:cubicBezTo>
                    <a:pt x="7075" y="2530"/>
                    <a:pt x="7075" y="2534"/>
                    <a:pt x="7113" y="2534"/>
                  </a:cubicBezTo>
                  <a:cubicBezTo>
                    <a:pt x="7151" y="2534"/>
                    <a:pt x="7151" y="2523"/>
                    <a:pt x="7189" y="2523"/>
                  </a:cubicBezTo>
                  <a:cubicBezTo>
                    <a:pt x="7227" y="2523"/>
                    <a:pt x="7227" y="2536"/>
                    <a:pt x="7265" y="2536"/>
                  </a:cubicBezTo>
                  <a:cubicBezTo>
                    <a:pt x="7303" y="2536"/>
                    <a:pt x="7305" y="2523"/>
                    <a:pt x="7342" y="2523"/>
                  </a:cubicBezTo>
                  <a:cubicBezTo>
                    <a:pt x="7380" y="2523"/>
                    <a:pt x="7380" y="2529"/>
                    <a:pt x="7418" y="2529"/>
                  </a:cubicBezTo>
                  <a:cubicBezTo>
                    <a:pt x="7456" y="2529"/>
                    <a:pt x="7457" y="2522"/>
                    <a:pt x="7495" y="2522"/>
                  </a:cubicBezTo>
                  <a:cubicBezTo>
                    <a:pt x="7532" y="2522"/>
                    <a:pt x="7532" y="2535"/>
                    <a:pt x="7571" y="2535"/>
                  </a:cubicBezTo>
                  <a:cubicBezTo>
                    <a:pt x="7608" y="2535"/>
                    <a:pt x="7608" y="2538"/>
                    <a:pt x="7648" y="2538"/>
                  </a:cubicBezTo>
                  <a:cubicBezTo>
                    <a:pt x="7685" y="2538"/>
                    <a:pt x="7685" y="2524"/>
                    <a:pt x="7724" y="2524"/>
                  </a:cubicBezTo>
                  <a:cubicBezTo>
                    <a:pt x="7761" y="2524"/>
                    <a:pt x="7761" y="2533"/>
                    <a:pt x="7800" y="2533"/>
                  </a:cubicBezTo>
                  <a:cubicBezTo>
                    <a:pt x="7837" y="2533"/>
                    <a:pt x="7837" y="2534"/>
                    <a:pt x="7876" y="2534"/>
                  </a:cubicBezTo>
                  <a:cubicBezTo>
                    <a:pt x="7913" y="2534"/>
                    <a:pt x="7913" y="2525"/>
                    <a:pt x="7953" y="2525"/>
                  </a:cubicBezTo>
                  <a:lnTo>
                    <a:pt x="8029" y="2525"/>
                  </a:lnTo>
                  <a:cubicBezTo>
                    <a:pt x="8067" y="2525"/>
                    <a:pt x="8067" y="2530"/>
                    <a:pt x="8105" y="2530"/>
                  </a:cubicBezTo>
                  <a:cubicBezTo>
                    <a:pt x="8143" y="2530"/>
                    <a:pt x="8143" y="2529"/>
                    <a:pt x="8181" y="2529"/>
                  </a:cubicBezTo>
                  <a:cubicBezTo>
                    <a:pt x="8219" y="2529"/>
                    <a:pt x="8219" y="2536"/>
                    <a:pt x="8258" y="2536"/>
                  </a:cubicBezTo>
                  <a:cubicBezTo>
                    <a:pt x="8296" y="2536"/>
                    <a:pt x="8296" y="2529"/>
                    <a:pt x="8334" y="2529"/>
                  </a:cubicBezTo>
                  <a:cubicBezTo>
                    <a:pt x="8372" y="2529"/>
                    <a:pt x="8372" y="2533"/>
                    <a:pt x="8410" y="2533"/>
                  </a:cubicBezTo>
                  <a:cubicBezTo>
                    <a:pt x="8448" y="2533"/>
                    <a:pt x="8448" y="2529"/>
                    <a:pt x="8486" y="2529"/>
                  </a:cubicBezTo>
                  <a:cubicBezTo>
                    <a:pt x="8524" y="2529"/>
                    <a:pt x="8524" y="2527"/>
                    <a:pt x="8564" y="2527"/>
                  </a:cubicBezTo>
                  <a:cubicBezTo>
                    <a:pt x="8601" y="2527"/>
                    <a:pt x="8601" y="2538"/>
                    <a:pt x="8640" y="2538"/>
                  </a:cubicBezTo>
                  <a:cubicBezTo>
                    <a:pt x="8677" y="2538"/>
                    <a:pt x="8677" y="2527"/>
                    <a:pt x="8716" y="2527"/>
                  </a:cubicBezTo>
                  <a:cubicBezTo>
                    <a:pt x="8753" y="2527"/>
                    <a:pt x="8753" y="2536"/>
                    <a:pt x="8792" y="2536"/>
                  </a:cubicBezTo>
                  <a:cubicBezTo>
                    <a:pt x="8829" y="2536"/>
                    <a:pt x="8829" y="2530"/>
                    <a:pt x="8869" y="2530"/>
                  </a:cubicBezTo>
                  <a:cubicBezTo>
                    <a:pt x="8906" y="2530"/>
                    <a:pt x="8907" y="2538"/>
                    <a:pt x="8945" y="2538"/>
                  </a:cubicBezTo>
                  <a:cubicBezTo>
                    <a:pt x="8982" y="2538"/>
                    <a:pt x="8982" y="2535"/>
                    <a:pt x="9021" y="2535"/>
                  </a:cubicBezTo>
                  <a:cubicBezTo>
                    <a:pt x="9058" y="2535"/>
                    <a:pt x="9059" y="2531"/>
                    <a:pt x="9097" y="2531"/>
                  </a:cubicBezTo>
                  <a:cubicBezTo>
                    <a:pt x="9134" y="2531"/>
                    <a:pt x="9136" y="2535"/>
                    <a:pt x="9173" y="2535"/>
                  </a:cubicBezTo>
                  <a:cubicBezTo>
                    <a:pt x="9195" y="2535"/>
                    <a:pt x="9206" y="2540"/>
                    <a:pt x="9218" y="2540"/>
                  </a:cubicBezTo>
                  <a:cubicBezTo>
                    <a:pt x="9227" y="2540"/>
                    <a:pt x="9235" y="2537"/>
                    <a:pt x="9249" y="2529"/>
                  </a:cubicBezTo>
                  <a:cubicBezTo>
                    <a:pt x="9282" y="2508"/>
                    <a:pt x="9278" y="2501"/>
                    <a:pt x="9307" y="2473"/>
                  </a:cubicBezTo>
                  <a:cubicBezTo>
                    <a:pt x="9321" y="2435"/>
                    <a:pt x="9317" y="2434"/>
                    <a:pt x="9336" y="2400"/>
                  </a:cubicBezTo>
                  <a:cubicBezTo>
                    <a:pt x="9353" y="2365"/>
                    <a:pt x="9364" y="2371"/>
                    <a:pt x="9382" y="2337"/>
                  </a:cubicBezTo>
                  <a:cubicBezTo>
                    <a:pt x="9401" y="2301"/>
                    <a:pt x="9398" y="2301"/>
                    <a:pt x="9417" y="2267"/>
                  </a:cubicBezTo>
                  <a:cubicBezTo>
                    <a:pt x="9434" y="2234"/>
                    <a:pt x="9433" y="2232"/>
                    <a:pt x="9451" y="2199"/>
                  </a:cubicBezTo>
                  <a:cubicBezTo>
                    <a:pt x="9471" y="2164"/>
                    <a:pt x="9466" y="2162"/>
                    <a:pt x="9486" y="2128"/>
                  </a:cubicBezTo>
                  <a:cubicBezTo>
                    <a:pt x="9504" y="2093"/>
                    <a:pt x="9502" y="2092"/>
                    <a:pt x="9520" y="2058"/>
                  </a:cubicBezTo>
                  <a:cubicBezTo>
                    <a:pt x="9539" y="2025"/>
                    <a:pt x="9546" y="2028"/>
                    <a:pt x="9564" y="1994"/>
                  </a:cubicBezTo>
                  <a:cubicBezTo>
                    <a:pt x="9583" y="1959"/>
                    <a:pt x="9580" y="1958"/>
                    <a:pt x="9599" y="1924"/>
                  </a:cubicBezTo>
                  <a:cubicBezTo>
                    <a:pt x="9618" y="1891"/>
                    <a:pt x="9616" y="1889"/>
                    <a:pt x="9636" y="1856"/>
                  </a:cubicBezTo>
                  <a:cubicBezTo>
                    <a:pt x="9654" y="1822"/>
                    <a:pt x="9652" y="1819"/>
                    <a:pt x="9670" y="1786"/>
                  </a:cubicBezTo>
                  <a:cubicBezTo>
                    <a:pt x="9689" y="1753"/>
                    <a:pt x="9685" y="1750"/>
                    <a:pt x="9703" y="1717"/>
                  </a:cubicBezTo>
                  <a:cubicBezTo>
                    <a:pt x="9722" y="1683"/>
                    <a:pt x="9733" y="1689"/>
                    <a:pt x="9751" y="1656"/>
                  </a:cubicBezTo>
                  <a:cubicBezTo>
                    <a:pt x="9771" y="1621"/>
                    <a:pt x="9757" y="1614"/>
                    <a:pt x="9776" y="1581"/>
                  </a:cubicBezTo>
                  <a:cubicBezTo>
                    <a:pt x="9793" y="1546"/>
                    <a:pt x="9793" y="1545"/>
                    <a:pt x="9812" y="1512"/>
                  </a:cubicBezTo>
                  <a:cubicBezTo>
                    <a:pt x="9831" y="1479"/>
                    <a:pt x="9832" y="1479"/>
                    <a:pt x="9851" y="1445"/>
                  </a:cubicBezTo>
                  <a:cubicBezTo>
                    <a:pt x="9869" y="1410"/>
                    <a:pt x="9877" y="1415"/>
                    <a:pt x="9895" y="1380"/>
                  </a:cubicBezTo>
                  <a:cubicBezTo>
                    <a:pt x="9914" y="1346"/>
                    <a:pt x="9905" y="1341"/>
                    <a:pt x="9923" y="1307"/>
                  </a:cubicBezTo>
                  <a:cubicBezTo>
                    <a:pt x="9942" y="1272"/>
                    <a:pt x="9948" y="1276"/>
                    <a:pt x="9968" y="1243"/>
                  </a:cubicBezTo>
                  <a:cubicBezTo>
                    <a:pt x="9986" y="1209"/>
                    <a:pt x="9987" y="1209"/>
                    <a:pt x="10006" y="1176"/>
                  </a:cubicBezTo>
                  <a:cubicBezTo>
                    <a:pt x="10025" y="1141"/>
                    <a:pt x="10027" y="1143"/>
                    <a:pt x="10045" y="1109"/>
                  </a:cubicBezTo>
                  <a:cubicBezTo>
                    <a:pt x="10064" y="1074"/>
                    <a:pt x="10061" y="1073"/>
                    <a:pt x="10080" y="1040"/>
                  </a:cubicBezTo>
                  <a:cubicBezTo>
                    <a:pt x="10098" y="1005"/>
                    <a:pt x="10094" y="1003"/>
                    <a:pt x="10113" y="970"/>
                  </a:cubicBezTo>
                  <a:cubicBezTo>
                    <a:pt x="10131" y="935"/>
                    <a:pt x="10126" y="933"/>
                    <a:pt x="10146" y="898"/>
                  </a:cubicBezTo>
                  <a:cubicBezTo>
                    <a:pt x="10163" y="865"/>
                    <a:pt x="10169" y="868"/>
                    <a:pt x="10188" y="834"/>
                  </a:cubicBezTo>
                  <a:cubicBezTo>
                    <a:pt x="10207" y="801"/>
                    <a:pt x="10200" y="797"/>
                    <a:pt x="10219" y="763"/>
                  </a:cubicBezTo>
                  <a:cubicBezTo>
                    <a:pt x="10238" y="729"/>
                    <a:pt x="10242" y="731"/>
                    <a:pt x="10260" y="698"/>
                  </a:cubicBezTo>
                  <a:cubicBezTo>
                    <a:pt x="10278" y="665"/>
                    <a:pt x="10276" y="663"/>
                    <a:pt x="10296" y="629"/>
                  </a:cubicBezTo>
                  <a:cubicBezTo>
                    <a:pt x="10313" y="595"/>
                    <a:pt x="10321" y="598"/>
                    <a:pt x="10339" y="565"/>
                  </a:cubicBezTo>
                  <a:cubicBezTo>
                    <a:pt x="10359" y="531"/>
                    <a:pt x="10359" y="531"/>
                    <a:pt x="10377" y="497"/>
                  </a:cubicBezTo>
                  <a:cubicBezTo>
                    <a:pt x="10396" y="462"/>
                    <a:pt x="10393" y="461"/>
                    <a:pt x="10412" y="427"/>
                  </a:cubicBezTo>
                  <a:cubicBezTo>
                    <a:pt x="10429" y="393"/>
                    <a:pt x="10426" y="392"/>
                    <a:pt x="10445" y="357"/>
                  </a:cubicBezTo>
                  <a:cubicBezTo>
                    <a:pt x="10464" y="324"/>
                    <a:pt x="10457" y="320"/>
                    <a:pt x="10477" y="287"/>
                  </a:cubicBezTo>
                  <a:lnTo>
                    <a:pt x="10514" y="220"/>
                  </a:lnTo>
                  <a:cubicBezTo>
                    <a:pt x="10531" y="186"/>
                    <a:pt x="10530" y="185"/>
                    <a:pt x="10548" y="152"/>
                  </a:cubicBezTo>
                  <a:cubicBezTo>
                    <a:pt x="10565" y="119"/>
                    <a:pt x="10564" y="116"/>
                    <a:pt x="10584" y="83"/>
                  </a:cubicBezTo>
                  <a:cubicBezTo>
                    <a:pt x="10601" y="50"/>
                    <a:pt x="10639" y="55"/>
                    <a:pt x="10619" y="22"/>
                  </a:cubicBezTo>
                  <a:cubicBezTo>
                    <a:pt x="10613" y="11"/>
                    <a:pt x="10607" y="7"/>
                    <a:pt x="10600" y="7"/>
                  </a:cubicBezTo>
                  <a:cubicBezTo>
                    <a:pt x="10588" y="7"/>
                    <a:pt x="10573" y="22"/>
                    <a:pt x="10547" y="22"/>
                  </a:cubicBezTo>
                  <a:cubicBezTo>
                    <a:pt x="10509" y="22"/>
                    <a:pt x="10509" y="15"/>
                    <a:pt x="10469" y="15"/>
                  </a:cubicBezTo>
                  <a:cubicBezTo>
                    <a:pt x="10432" y="15"/>
                    <a:pt x="10432" y="23"/>
                    <a:pt x="10393" y="23"/>
                  </a:cubicBezTo>
                  <a:cubicBezTo>
                    <a:pt x="10356" y="23"/>
                    <a:pt x="10356" y="19"/>
                    <a:pt x="10317" y="19"/>
                  </a:cubicBezTo>
                  <a:lnTo>
                    <a:pt x="10241" y="19"/>
                  </a:lnTo>
                  <a:cubicBezTo>
                    <a:pt x="10203" y="19"/>
                    <a:pt x="10203" y="11"/>
                    <a:pt x="10164" y="11"/>
                  </a:cubicBezTo>
                  <a:cubicBezTo>
                    <a:pt x="10126" y="11"/>
                    <a:pt x="10126" y="14"/>
                    <a:pt x="10088" y="14"/>
                  </a:cubicBezTo>
                  <a:lnTo>
                    <a:pt x="9936" y="14"/>
                  </a:lnTo>
                  <a:cubicBezTo>
                    <a:pt x="9898" y="14"/>
                    <a:pt x="9898" y="19"/>
                    <a:pt x="9859" y="19"/>
                  </a:cubicBezTo>
                  <a:cubicBezTo>
                    <a:pt x="9821" y="19"/>
                    <a:pt x="9821" y="8"/>
                    <a:pt x="9782" y="8"/>
                  </a:cubicBezTo>
                  <a:cubicBezTo>
                    <a:pt x="9745" y="8"/>
                    <a:pt x="9745" y="12"/>
                    <a:pt x="9706" y="12"/>
                  </a:cubicBezTo>
                  <a:cubicBezTo>
                    <a:pt x="9669" y="12"/>
                    <a:pt x="9669" y="19"/>
                    <a:pt x="9630" y="19"/>
                  </a:cubicBezTo>
                  <a:cubicBezTo>
                    <a:pt x="9593" y="19"/>
                    <a:pt x="9593" y="17"/>
                    <a:pt x="9553" y="17"/>
                  </a:cubicBezTo>
                  <a:cubicBezTo>
                    <a:pt x="9516" y="17"/>
                    <a:pt x="9516" y="19"/>
                    <a:pt x="9477" y="19"/>
                  </a:cubicBezTo>
                  <a:cubicBezTo>
                    <a:pt x="9440" y="19"/>
                    <a:pt x="9440" y="22"/>
                    <a:pt x="9401" y="22"/>
                  </a:cubicBezTo>
                  <a:cubicBezTo>
                    <a:pt x="9364" y="22"/>
                    <a:pt x="9364" y="20"/>
                    <a:pt x="9325" y="20"/>
                  </a:cubicBezTo>
                  <a:cubicBezTo>
                    <a:pt x="9288" y="20"/>
                    <a:pt x="9288" y="11"/>
                    <a:pt x="9248" y="11"/>
                  </a:cubicBezTo>
                  <a:cubicBezTo>
                    <a:pt x="9210" y="11"/>
                    <a:pt x="9210" y="9"/>
                    <a:pt x="9172" y="9"/>
                  </a:cubicBezTo>
                  <a:cubicBezTo>
                    <a:pt x="9134" y="9"/>
                    <a:pt x="9134" y="15"/>
                    <a:pt x="9096" y="15"/>
                  </a:cubicBezTo>
                  <a:cubicBezTo>
                    <a:pt x="9058" y="15"/>
                    <a:pt x="9058" y="11"/>
                    <a:pt x="9020" y="11"/>
                  </a:cubicBezTo>
                  <a:cubicBezTo>
                    <a:pt x="8982" y="11"/>
                    <a:pt x="8982" y="14"/>
                    <a:pt x="8943" y="14"/>
                  </a:cubicBezTo>
                  <a:cubicBezTo>
                    <a:pt x="8905" y="14"/>
                    <a:pt x="8905" y="15"/>
                    <a:pt x="8867" y="15"/>
                  </a:cubicBezTo>
                  <a:cubicBezTo>
                    <a:pt x="8829" y="15"/>
                    <a:pt x="8829" y="23"/>
                    <a:pt x="8791" y="23"/>
                  </a:cubicBezTo>
                  <a:cubicBezTo>
                    <a:pt x="8753" y="23"/>
                    <a:pt x="8753" y="20"/>
                    <a:pt x="8715" y="20"/>
                  </a:cubicBezTo>
                  <a:cubicBezTo>
                    <a:pt x="8677" y="20"/>
                    <a:pt x="8677" y="22"/>
                    <a:pt x="8637" y="22"/>
                  </a:cubicBezTo>
                  <a:cubicBezTo>
                    <a:pt x="8600" y="22"/>
                    <a:pt x="8600" y="23"/>
                    <a:pt x="8561" y="23"/>
                  </a:cubicBezTo>
                  <a:cubicBezTo>
                    <a:pt x="8524" y="23"/>
                    <a:pt x="8524" y="19"/>
                    <a:pt x="8485" y="19"/>
                  </a:cubicBezTo>
                  <a:cubicBezTo>
                    <a:pt x="8448" y="19"/>
                    <a:pt x="8448" y="14"/>
                    <a:pt x="8409" y="14"/>
                  </a:cubicBezTo>
                  <a:lnTo>
                    <a:pt x="8332" y="14"/>
                  </a:lnTo>
                  <a:cubicBezTo>
                    <a:pt x="8295" y="14"/>
                    <a:pt x="8295" y="22"/>
                    <a:pt x="8256" y="22"/>
                  </a:cubicBezTo>
                  <a:cubicBezTo>
                    <a:pt x="8219" y="22"/>
                    <a:pt x="8219" y="7"/>
                    <a:pt x="8180" y="7"/>
                  </a:cubicBezTo>
                  <a:cubicBezTo>
                    <a:pt x="8143" y="7"/>
                    <a:pt x="8143" y="23"/>
                    <a:pt x="8104" y="23"/>
                  </a:cubicBezTo>
                  <a:cubicBezTo>
                    <a:pt x="8064" y="23"/>
                    <a:pt x="8064" y="18"/>
                    <a:pt x="8027" y="18"/>
                  </a:cubicBezTo>
                  <a:cubicBezTo>
                    <a:pt x="7988" y="18"/>
                    <a:pt x="7988" y="12"/>
                    <a:pt x="7951" y="12"/>
                  </a:cubicBezTo>
                  <a:cubicBezTo>
                    <a:pt x="7912" y="12"/>
                    <a:pt x="7912" y="15"/>
                    <a:pt x="7875" y="15"/>
                  </a:cubicBezTo>
                  <a:cubicBezTo>
                    <a:pt x="7837" y="15"/>
                    <a:pt x="7837" y="19"/>
                    <a:pt x="7799" y="19"/>
                  </a:cubicBezTo>
                  <a:cubicBezTo>
                    <a:pt x="7761" y="19"/>
                    <a:pt x="7761" y="18"/>
                    <a:pt x="7722" y="18"/>
                  </a:cubicBezTo>
                  <a:cubicBezTo>
                    <a:pt x="7684" y="18"/>
                    <a:pt x="7684" y="12"/>
                    <a:pt x="7646" y="12"/>
                  </a:cubicBezTo>
                  <a:cubicBezTo>
                    <a:pt x="7608" y="12"/>
                    <a:pt x="7608" y="15"/>
                    <a:pt x="7570" y="15"/>
                  </a:cubicBezTo>
                  <a:cubicBezTo>
                    <a:pt x="7532" y="15"/>
                    <a:pt x="7532" y="22"/>
                    <a:pt x="7493" y="22"/>
                  </a:cubicBezTo>
                  <a:cubicBezTo>
                    <a:pt x="7456" y="22"/>
                    <a:pt x="7456" y="7"/>
                    <a:pt x="7416" y="7"/>
                  </a:cubicBezTo>
                  <a:cubicBezTo>
                    <a:pt x="7379" y="7"/>
                    <a:pt x="7379" y="22"/>
                    <a:pt x="7340" y="22"/>
                  </a:cubicBezTo>
                  <a:cubicBezTo>
                    <a:pt x="7303" y="22"/>
                    <a:pt x="7303" y="23"/>
                    <a:pt x="7264" y="23"/>
                  </a:cubicBezTo>
                  <a:cubicBezTo>
                    <a:pt x="7227" y="23"/>
                    <a:pt x="7227" y="7"/>
                    <a:pt x="7188" y="7"/>
                  </a:cubicBezTo>
                  <a:cubicBezTo>
                    <a:pt x="7151" y="7"/>
                    <a:pt x="7151" y="22"/>
                    <a:pt x="7111" y="22"/>
                  </a:cubicBezTo>
                  <a:cubicBezTo>
                    <a:pt x="7074" y="22"/>
                    <a:pt x="7074" y="8"/>
                    <a:pt x="7035" y="8"/>
                  </a:cubicBezTo>
                  <a:cubicBezTo>
                    <a:pt x="6998" y="8"/>
                    <a:pt x="6998" y="19"/>
                    <a:pt x="6959" y="19"/>
                  </a:cubicBezTo>
                  <a:cubicBezTo>
                    <a:pt x="6921" y="19"/>
                    <a:pt x="6921" y="22"/>
                    <a:pt x="6883" y="22"/>
                  </a:cubicBezTo>
                  <a:cubicBezTo>
                    <a:pt x="6845" y="22"/>
                    <a:pt x="6845" y="18"/>
                    <a:pt x="6806" y="18"/>
                  </a:cubicBezTo>
                  <a:cubicBezTo>
                    <a:pt x="6768" y="18"/>
                    <a:pt x="6768" y="8"/>
                    <a:pt x="6730" y="8"/>
                  </a:cubicBezTo>
                  <a:cubicBezTo>
                    <a:pt x="6692" y="8"/>
                    <a:pt x="6691" y="11"/>
                    <a:pt x="6654" y="11"/>
                  </a:cubicBezTo>
                  <a:cubicBezTo>
                    <a:pt x="6616" y="11"/>
                    <a:pt x="6615" y="17"/>
                    <a:pt x="6578" y="17"/>
                  </a:cubicBezTo>
                  <a:cubicBezTo>
                    <a:pt x="6540" y="17"/>
                    <a:pt x="6540" y="22"/>
                    <a:pt x="6502" y="22"/>
                  </a:cubicBezTo>
                  <a:cubicBezTo>
                    <a:pt x="6464" y="22"/>
                    <a:pt x="6464" y="14"/>
                    <a:pt x="6424" y="14"/>
                  </a:cubicBezTo>
                  <a:cubicBezTo>
                    <a:pt x="6387" y="14"/>
                    <a:pt x="6387" y="20"/>
                    <a:pt x="6348" y="20"/>
                  </a:cubicBezTo>
                  <a:cubicBezTo>
                    <a:pt x="6311" y="20"/>
                    <a:pt x="6310" y="17"/>
                    <a:pt x="6272" y="17"/>
                  </a:cubicBezTo>
                  <a:cubicBezTo>
                    <a:pt x="6235" y="17"/>
                    <a:pt x="6235" y="20"/>
                    <a:pt x="6196" y="20"/>
                  </a:cubicBezTo>
                  <a:cubicBezTo>
                    <a:pt x="6159" y="20"/>
                    <a:pt x="6159" y="18"/>
                    <a:pt x="6119" y="18"/>
                  </a:cubicBezTo>
                  <a:cubicBezTo>
                    <a:pt x="6082" y="18"/>
                    <a:pt x="6082" y="17"/>
                    <a:pt x="6043" y="17"/>
                  </a:cubicBezTo>
                  <a:cubicBezTo>
                    <a:pt x="6006" y="17"/>
                    <a:pt x="6006" y="22"/>
                    <a:pt x="5967" y="22"/>
                  </a:cubicBezTo>
                  <a:cubicBezTo>
                    <a:pt x="5930" y="22"/>
                    <a:pt x="5930" y="17"/>
                    <a:pt x="5891" y="17"/>
                  </a:cubicBezTo>
                  <a:lnTo>
                    <a:pt x="5814" y="17"/>
                  </a:lnTo>
                  <a:cubicBezTo>
                    <a:pt x="5776" y="17"/>
                    <a:pt x="5776" y="15"/>
                    <a:pt x="5738" y="15"/>
                  </a:cubicBezTo>
                  <a:cubicBezTo>
                    <a:pt x="5700" y="15"/>
                    <a:pt x="5700" y="9"/>
                    <a:pt x="5662" y="9"/>
                  </a:cubicBezTo>
                  <a:cubicBezTo>
                    <a:pt x="5624" y="9"/>
                    <a:pt x="5624" y="15"/>
                    <a:pt x="5586" y="15"/>
                  </a:cubicBezTo>
                  <a:cubicBezTo>
                    <a:pt x="5548" y="15"/>
                    <a:pt x="5548" y="17"/>
                    <a:pt x="5509" y="17"/>
                  </a:cubicBezTo>
                  <a:cubicBezTo>
                    <a:pt x="5471" y="17"/>
                    <a:pt x="5471" y="11"/>
                    <a:pt x="5433" y="11"/>
                  </a:cubicBezTo>
                  <a:cubicBezTo>
                    <a:pt x="5395" y="11"/>
                    <a:pt x="5395" y="19"/>
                    <a:pt x="5357" y="19"/>
                  </a:cubicBezTo>
                  <a:cubicBezTo>
                    <a:pt x="5319" y="19"/>
                    <a:pt x="5319" y="15"/>
                    <a:pt x="5281" y="15"/>
                  </a:cubicBezTo>
                  <a:cubicBezTo>
                    <a:pt x="5243" y="15"/>
                    <a:pt x="5243" y="9"/>
                    <a:pt x="5203" y="9"/>
                  </a:cubicBezTo>
                  <a:cubicBezTo>
                    <a:pt x="5166" y="9"/>
                    <a:pt x="5166" y="12"/>
                    <a:pt x="5127" y="12"/>
                  </a:cubicBezTo>
                  <a:cubicBezTo>
                    <a:pt x="5090" y="12"/>
                    <a:pt x="5090" y="11"/>
                    <a:pt x="5051" y="11"/>
                  </a:cubicBezTo>
                  <a:cubicBezTo>
                    <a:pt x="5014" y="11"/>
                    <a:pt x="5014" y="19"/>
                    <a:pt x="4975" y="19"/>
                  </a:cubicBezTo>
                  <a:cubicBezTo>
                    <a:pt x="4938" y="19"/>
                    <a:pt x="4938" y="15"/>
                    <a:pt x="4898" y="15"/>
                  </a:cubicBezTo>
                  <a:cubicBezTo>
                    <a:pt x="4861" y="15"/>
                    <a:pt x="4861" y="9"/>
                    <a:pt x="4822" y="9"/>
                  </a:cubicBezTo>
                  <a:cubicBezTo>
                    <a:pt x="4785" y="9"/>
                    <a:pt x="4785" y="18"/>
                    <a:pt x="4746" y="18"/>
                  </a:cubicBezTo>
                  <a:lnTo>
                    <a:pt x="4670" y="18"/>
                  </a:lnTo>
                  <a:cubicBezTo>
                    <a:pt x="4630" y="18"/>
                    <a:pt x="4633" y="11"/>
                    <a:pt x="4593" y="11"/>
                  </a:cubicBezTo>
                  <a:cubicBezTo>
                    <a:pt x="4554" y="11"/>
                    <a:pt x="4555" y="23"/>
                    <a:pt x="4517" y="23"/>
                  </a:cubicBezTo>
                  <a:cubicBezTo>
                    <a:pt x="4478" y="23"/>
                    <a:pt x="4478" y="14"/>
                    <a:pt x="4441" y="14"/>
                  </a:cubicBezTo>
                  <a:cubicBezTo>
                    <a:pt x="4403" y="14"/>
                    <a:pt x="4403" y="23"/>
                    <a:pt x="4365" y="23"/>
                  </a:cubicBezTo>
                  <a:cubicBezTo>
                    <a:pt x="4327" y="23"/>
                    <a:pt x="4327" y="9"/>
                    <a:pt x="4288" y="9"/>
                  </a:cubicBezTo>
                  <a:cubicBezTo>
                    <a:pt x="4250" y="9"/>
                    <a:pt x="4250" y="12"/>
                    <a:pt x="4212" y="12"/>
                  </a:cubicBezTo>
                  <a:cubicBezTo>
                    <a:pt x="4174" y="12"/>
                    <a:pt x="4174" y="22"/>
                    <a:pt x="4135" y="22"/>
                  </a:cubicBezTo>
                  <a:cubicBezTo>
                    <a:pt x="4098" y="22"/>
                    <a:pt x="4098" y="20"/>
                    <a:pt x="4059" y="20"/>
                  </a:cubicBezTo>
                  <a:cubicBezTo>
                    <a:pt x="4022" y="20"/>
                    <a:pt x="4022" y="17"/>
                    <a:pt x="3982" y="17"/>
                  </a:cubicBezTo>
                  <a:cubicBezTo>
                    <a:pt x="3945" y="17"/>
                    <a:pt x="3945" y="9"/>
                    <a:pt x="3906" y="9"/>
                  </a:cubicBezTo>
                  <a:cubicBezTo>
                    <a:pt x="3869" y="9"/>
                    <a:pt x="3869" y="12"/>
                    <a:pt x="3830" y="12"/>
                  </a:cubicBezTo>
                  <a:cubicBezTo>
                    <a:pt x="3793" y="12"/>
                    <a:pt x="3793" y="14"/>
                    <a:pt x="3754" y="14"/>
                  </a:cubicBezTo>
                  <a:lnTo>
                    <a:pt x="3677" y="14"/>
                  </a:lnTo>
                  <a:cubicBezTo>
                    <a:pt x="3640" y="14"/>
                    <a:pt x="3640" y="11"/>
                    <a:pt x="3601" y="11"/>
                  </a:cubicBezTo>
                  <a:cubicBezTo>
                    <a:pt x="3564" y="11"/>
                    <a:pt x="3564" y="23"/>
                    <a:pt x="3525" y="23"/>
                  </a:cubicBezTo>
                  <a:cubicBezTo>
                    <a:pt x="3487" y="23"/>
                    <a:pt x="3487" y="15"/>
                    <a:pt x="3449" y="15"/>
                  </a:cubicBezTo>
                  <a:cubicBezTo>
                    <a:pt x="3409" y="15"/>
                    <a:pt x="3409" y="22"/>
                    <a:pt x="3372" y="22"/>
                  </a:cubicBezTo>
                  <a:cubicBezTo>
                    <a:pt x="3333" y="22"/>
                    <a:pt x="3333" y="17"/>
                    <a:pt x="3296" y="17"/>
                  </a:cubicBezTo>
                  <a:cubicBezTo>
                    <a:pt x="3257" y="17"/>
                    <a:pt x="3257" y="20"/>
                    <a:pt x="3220" y="20"/>
                  </a:cubicBezTo>
                  <a:cubicBezTo>
                    <a:pt x="3181" y="20"/>
                    <a:pt x="3182" y="8"/>
                    <a:pt x="3144" y="8"/>
                  </a:cubicBezTo>
                  <a:cubicBezTo>
                    <a:pt x="3104" y="8"/>
                    <a:pt x="3106" y="15"/>
                    <a:pt x="3067" y="15"/>
                  </a:cubicBezTo>
                  <a:cubicBezTo>
                    <a:pt x="3028" y="15"/>
                    <a:pt x="3029" y="8"/>
                    <a:pt x="2990" y="8"/>
                  </a:cubicBezTo>
                  <a:cubicBezTo>
                    <a:pt x="2952" y="8"/>
                    <a:pt x="2953" y="7"/>
                    <a:pt x="2914" y="7"/>
                  </a:cubicBezTo>
                  <a:cubicBezTo>
                    <a:pt x="2876" y="7"/>
                    <a:pt x="2877" y="11"/>
                    <a:pt x="2838" y="11"/>
                  </a:cubicBezTo>
                  <a:cubicBezTo>
                    <a:pt x="2799" y="11"/>
                    <a:pt x="2801" y="8"/>
                    <a:pt x="2761" y="8"/>
                  </a:cubicBezTo>
                  <a:cubicBezTo>
                    <a:pt x="2723" y="8"/>
                    <a:pt x="2723" y="14"/>
                    <a:pt x="2685" y="14"/>
                  </a:cubicBezTo>
                  <a:cubicBezTo>
                    <a:pt x="2647" y="14"/>
                    <a:pt x="2647" y="11"/>
                    <a:pt x="2609" y="11"/>
                  </a:cubicBezTo>
                  <a:cubicBezTo>
                    <a:pt x="2571" y="11"/>
                    <a:pt x="2571" y="18"/>
                    <a:pt x="2533" y="18"/>
                  </a:cubicBezTo>
                  <a:cubicBezTo>
                    <a:pt x="2493" y="18"/>
                    <a:pt x="2493" y="12"/>
                    <a:pt x="2456" y="12"/>
                  </a:cubicBezTo>
                  <a:cubicBezTo>
                    <a:pt x="2417" y="12"/>
                    <a:pt x="2417" y="8"/>
                    <a:pt x="2380" y="8"/>
                  </a:cubicBezTo>
                  <a:cubicBezTo>
                    <a:pt x="2341" y="8"/>
                    <a:pt x="2341" y="14"/>
                    <a:pt x="2304" y="14"/>
                  </a:cubicBezTo>
                  <a:cubicBezTo>
                    <a:pt x="2265" y="14"/>
                    <a:pt x="2265" y="11"/>
                    <a:pt x="2228" y="11"/>
                  </a:cubicBezTo>
                  <a:cubicBezTo>
                    <a:pt x="2188" y="11"/>
                    <a:pt x="2188" y="20"/>
                    <a:pt x="2151" y="20"/>
                  </a:cubicBezTo>
                  <a:cubicBezTo>
                    <a:pt x="2113" y="20"/>
                    <a:pt x="2113" y="17"/>
                    <a:pt x="2075" y="17"/>
                  </a:cubicBezTo>
                  <a:cubicBezTo>
                    <a:pt x="2037" y="17"/>
                    <a:pt x="2037" y="11"/>
                    <a:pt x="1999" y="11"/>
                  </a:cubicBezTo>
                  <a:cubicBezTo>
                    <a:pt x="1961" y="11"/>
                    <a:pt x="1961" y="15"/>
                    <a:pt x="1923" y="15"/>
                  </a:cubicBezTo>
                  <a:lnTo>
                    <a:pt x="1845" y="15"/>
                  </a:lnTo>
                  <a:cubicBezTo>
                    <a:pt x="1808" y="15"/>
                    <a:pt x="1808" y="9"/>
                    <a:pt x="1769" y="9"/>
                  </a:cubicBezTo>
                  <a:cubicBezTo>
                    <a:pt x="1732" y="9"/>
                    <a:pt x="1732" y="15"/>
                    <a:pt x="1693" y="15"/>
                  </a:cubicBezTo>
                  <a:cubicBezTo>
                    <a:pt x="1656" y="15"/>
                    <a:pt x="1656" y="7"/>
                    <a:pt x="1617" y="7"/>
                  </a:cubicBezTo>
                  <a:cubicBezTo>
                    <a:pt x="1580" y="7"/>
                    <a:pt x="1580" y="17"/>
                    <a:pt x="1540" y="17"/>
                  </a:cubicBezTo>
                  <a:cubicBezTo>
                    <a:pt x="1502" y="17"/>
                    <a:pt x="1502" y="20"/>
                    <a:pt x="1464" y="20"/>
                  </a:cubicBezTo>
                  <a:cubicBezTo>
                    <a:pt x="1426" y="20"/>
                    <a:pt x="1426" y="6"/>
                    <a:pt x="1388" y="6"/>
                  </a:cubicBezTo>
                  <a:cubicBezTo>
                    <a:pt x="1350" y="6"/>
                    <a:pt x="1350" y="7"/>
                    <a:pt x="1312" y="7"/>
                  </a:cubicBezTo>
                  <a:cubicBezTo>
                    <a:pt x="1272" y="7"/>
                    <a:pt x="1272" y="14"/>
                    <a:pt x="1235" y="14"/>
                  </a:cubicBezTo>
                  <a:cubicBezTo>
                    <a:pt x="1196" y="14"/>
                    <a:pt x="1196" y="15"/>
                    <a:pt x="1159" y="15"/>
                  </a:cubicBezTo>
                  <a:cubicBezTo>
                    <a:pt x="1120" y="15"/>
                    <a:pt x="1120" y="17"/>
                    <a:pt x="1083" y="17"/>
                  </a:cubicBezTo>
                  <a:lnTo>
                    <a:pt x="1007" y="17"/>
                  </a:lnTo>
                  <a:cubicBezTo>
                    <a:pt x="967" y="17"/>
                    <a:pt x="967" y="19"/>
                    <a:pt x="930" y="19"/>
                  </a:cubicBezTo>
                  <a:cubicBezTo>
                    <a:pt x="891" y="19"/>
                    <a:pt x="891" y="14"/>
                    <a:pt x="854" y="14"/>
                  </a:cubicBezTo>
                  <a:cubicBezTo>
                    <a:pt x="815" y="14"/>
                    <a:pt x="815" y="20"/>
                    <a:pt x="778" y="20"/>
                  </a:cubicBezTo>
                  <a:cubicBezTo>
                    <a:pt x="739" y="20"/>
                    <a:pt x="739" y="7"/>
                    <a:pt x="701" y="7"/>
                  </a:cubicBezTo>
                  <a:cubicBezTo>
                    <a:pt x="662" y="7"/>
                    <a:pt x="664" y="18"/>
                    <a:pt x="624" y="18"/>
                  </a:cubicBezTo>
                  <a:cubicBezTo>
                    <a:pt x="586" y="18"/>
                    <a:pt x="587" y="15"/>
                    <a:pt x="548" y="15"/>
                  </a:cubicBezTo>
                  <a:cubicBezTo>
                    <a:pt x="510" y="15"/>
                    <a:pt x="510" y="18"/>
                    <a:pt x="472" y="18"/>
                  </a:cubicBezTo>
                  <a:cubicBezTo>
                    <a:pt x="434" y="18"/>
                    <a:pt x="434" y="8"/>
                    <a:pt x="396" y="8"/>
                  </a:cubicBezTo>
                  <a:lnTo>
                    <a:pt x="319" y="8"/>
                  </a:lnTo>
                  <a:cubicBezTo>
                    <a:pt x="281" y="8"/>
                    <a:pt x="281" y="20"/>
                    <a:pt x="243" y="20"/>
                  </a:cubicBezTo>
                  <a:cubicBezTo>
                    <a:pt x="204" y="20"/>
                    <a:pt x="206" y="12"/>
                    <a:pt x="167" y="12"/>
                  </a:cubicBezTo>
                  <a:cubicBezTo>
                    <a:pt x="128" y="12"/>
                    <a:pt x="128" y="8"/>
                    <a:pt x="91" y="8"/>
                  </a:cubicBezTo>
                  <a:cubicBezTo>
                    <a:pt x="69" y="8"/>
                    <a:pt x="55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8986550" y="3524113"/>
              <a:ext cx="146400" cy="33875"/>
            </a:xfrm>
            <a:custGeom>
              <a:rect b="b" l="l" r="r" t="t"/>
              <a:pathLst>
                <a:path extrusionOk="0" h="1355" w="5856">
                  <a:moveTo>
                    <a:pt x="3156" y="0"/>
                  </a:moveTo>
                  <a:cubicBezTo>
                    <a:pt x="3132" y="0"/>
                    <a:pt x="3108" y="9"/>
                    <a:pt x="3084" y="9"/>
                  </a:cubicBezTo>
                  <a:cubicBezTo>
                    <a:pt x="3058" y="9"/>
                    <a:pt x="3033" y="8"/>
                    <a:pt x="3008" y="8"/>
                  </a:cubicBezTo>
                  <a:lnTo>
                    <a:pt x="2932" y="8"/>
                  </a:lnTo>
                  <a:cubicBezTo>
                    <a:pt x="2906" y="8"/>
                    <a:pt x="2880" y="4"/>
                    <a:pt x="2855" y="4"/>
                  </a:cubicBezTo>
                  <a:cubicBezTo>
                    <a:pt x="2830" y="4"/>
                    <a:pt x="2804" y="2"/>
                    <a:pt x="2778" y="2"/>
                  </a:cubicBezTo>
                  <a:cubicBezTo>
                    <a:pt x="2753" y="2"/>
                    <a:pt x="2728" y="3"/>
                    <a:pt x="2702" y="3"/>
                  </a:cubicBezTo>
                  <a:cubicBezTo>
                    <a:pt x="2677" y="3"/>
                    <a:pt x="2651" y="11"/>
                    <a:pt x="2626" y="11"/>
                  </a:cubicBezTo>
                  <a:cubicBezTo>
                    <a:pt x="2603" y="11"/>
                    <a:pt x="2579" y="5"/>
                    <a:pt x="2555" y="5"/>
                  </a:cubicBezTo>
                  <a:cubicBezTo>
                    <a:pt x="2553" y="5"/>
                    <a:pt x="2551" y="5"/>
                    <a:pt x="2549" y="6"/>
                  </a:cubicBezTo>
                  <a:cubicBezTo>
                    <a:pt x="2528" y="6"/>
                    <a:pt x="2506" y="3"/>
                    <a:pt x="2484" y="3"/>
                  </a:cubicBezTo>
                  <a:cubicBezTo>
                    <a:pt x="2481" y="3"/>
                    <a:pt x="2477" y="3"/>
                    <a:pt x="2473" y="3"/>
                  </a:cubicBezTo>
                  <a:cubicBezTo>
                    <a:pt x="2449" y="4"/>
                    <a:pt x="2423" y="4"/>
                    <a:pt x="2397" y="6"/>
                  </a:cubicBezTo>
                  <a:cubicBezTo>
                    <a:pt x="2371" y="8"/>
                    <a:pt x="2347" y="11"/>
                    <a:pt x="2321" y="13"/>
                  </a:cubicBezTo>
                  <a:cubicBezTo>
                    <a:pt x="2295" y="14"/>
                    <a:pt x="2271" y="18"/>
                    <a:pt x="2246" y="19"/>
                  </a:cubicBezTo>
                  <a:cubicBezTo>
                    <a:pt x="2244" y="20"/>
                    <a:pt x="2241" y="20"/>
                    <a:pt x="2239" y="20"/>
                  </a:cubicBezTo>
                  <a:cubicBezTo>
                    <a:pt x="2218" y="20"/>
                    <a:pt x="2197" y="16"/>
                    <a:pt x="2177" y="16"/>
                  </a:cubicBezTo>
                  <a:cubicBezTo>
                    <a:pt x="2175" y="16"/>
                    <a:pt x="2172" y="16"/>
                    <a:pt x="2170" y="16"/>
                  </a:cubicBezTo>
                  <a:cubicBezTo>
                    <a:pt x="2144" y="19"/>
                    <a:pt x="2120" y="26"/>
                    <a:pt x="2094" y="27"/>
                  </a:cubicBezTo>
                  <a:cubicBezTo>
                    <a:pt x="2069" y="30"/>
                    <a:pt x="2045" y="36"/>
                    <a:pt x="2019" y="37"/>
                  </a:cubicBezTo>
                  <a:cubicBezTo>
                    <a:pt x="1994" y="38"/>
                    <a:pt x="1969" y="40"/>
                    <a:pt x="1943" y="42"/>
                  </a:cubicBezTo>
                  <a:cubicBezTo>
                    <a:pt x="1918" y="45"/>
                    <a:pt x="1893" y="43"/>
                    <a:pt x="1867" y="46"/>
                  </a:cubicBezTo>
                  <a:cubicBezTo>
                    <a:pt x="1841" y="47"/>
                    <a:pt x="1816" y="46"/>
                    <a:pt x="1791" y="48"/>
                  </a:cubicBezTo>
                  <a:cubicBezTo>
                    <a:pt x="1765" y="52"/>
                    <a:pt x="1741" y="54"/>
                    <a:pt x="1716" y="57"/>
                  </a:cubicBezTo>
                  <a:cubicBezTo>
                    <a:pt x="1690" y="59"/>
                    <a:pt x="1665" y="59"/>
                    <a:pt x="1639" y="62"/>
                  </a:cubicBezTo>
                  <a:cubicBezTo>
                    <a:pt x="1614" y="64"/>
                    <a:pt x="1590" y="70"/>
                    <a:pt x="1564" y="73"/>
                  </a:cubicBezTo>
                  <a:cubicBezTo>
                    <a:pt x="1539" y="75"/>
                    <a:pt x="1515" y="86"/>
                    <a:pt x="1489" y="89"/>
                  </a:cubicBezTo>
                  <a:cubicBezTo>
                    <a:pt x="1464" y="91"/>
                    <a:pt x="1440" y="94"/>
                    <a:pt x="1414" y="99"/>
                  </a:cubicBezTo>
                  <a:cubicBezTo>
                    <a:pt x="1389" y="101"/>
                    <a:pt x="1364" y="100"/>
                    <a:pt x="1338" y="104"/>
                  </a:cubicBezTo>
                  <a:cubicBezTo>
                    <a:pt x="1312" y="106"/>
                    <a:pt x="1289" y="118"/>
                    <a:pt x="1264" y="122"/>
                  </a:cubicBezTo>
                  <a:cubicBezTo>
                    <a:pt x="1239" y="127"/>
                    <a:pt x="1214" y="132"/>
                    <a:pt x="1189" y="136"/>
                  </a:cubicBezTo>
                  <a:cubicBezTo>
                    <a:pt x="1164" y="139"/>
                    <a:pt x="1139" y="142"/>
                    <a:pt x="1114" y="145"/>
                  </a:cubicBezTo>
                  <a:cubicBezTo>
                    <a:pt x="1089" y="149"/>
                    <a:pt x="1064" y="149"/>
                    <a:pt x="1039" y="154"/>
                  </a:cubicBezTo>
                  <a:cubicBezTo>
                    <a:pt x="1015" y="160"/>
                    <a:pt x="990" y="165"/>
                    <a:pt x="966" y="171"/>
                  </a:cubicBezTo>
                  <a:cubicBezTo>
                    <a:pt x="940" y="176"/>
                    <a:pt x="916" y="184"/>
                    <a:pt x="892" y="190"/>
                  </a:cubicBezTo>
                  <a:cubicBezTo>
                    <a:pt x="867" y="195"/>
                    <a:pt x="843" y="202"/>
                    <a:pt x="818" y="207"/>
                  </a:cubicBezTo>
                  <a:cubicBezTo>
                    <a:pt x="795" y="212"/>
                    <a:pt x="769" y="217"/>
                    <a:pt x="744" y="223"/>
                  </a:cubicBezTo>
                  <a:cubicBezTo>
                    <a:pt x="720" y="229"/>
                    <a:pt x="695" y="236"/>
                    <a:pt x="672" y="243"/>
                  </a:cubicBezTo>
                  <a:cubicBezTo>
                    <a:pt x="646" y="250"/>
                    <a:pt x="624" y="265"/>
                    <a:pt x="600" y="271"/>
                  </a:cubicBezTo>
                  <a:cubicBezTo>
                    <a:pt x="576" y="278"/>
                    <a:pt x="549" y="279"/>
                    <a:pt x="527" y="287"/>
                  </a:cubicBezTo>
                  <a:cubicBezTo>
                    <a:pt x="502" y="297"/>
                    <a:pt x="480" y="310"/>
                    <a:pt x="457" y="318"/>
                  </a:cubicBezTo>
                  <a:cubicBezTo>
                    <a:pt x="432" y="327"/>
                    <a:pt x="404" y="324"/>
                    <a:pt x="380" y="332"/>
                  </a:cubicBezTo>
                  <a:cubicBezTo>
                    <a:pt x="357" y="342"/>
                    <a:pt x="332" y="353"/>
                    <a:pt x="311" y="363"/>
                  </a:cubicBezTo>
                  <a:cubicBezTo>
                    <a:pt x="287" y="374"/>
                    <a:pt x="268" y="394"/>
                    <a:pt x="246" y="405"/>
                  </a:cubicBezTo>
                  <a:cubicBezTo>
                    <a:pt x="223" y="417"/>
                    <a:pt x="202" y="432"/>
                    <a:pt x="182" y="445"/>
                  </a:cubicBezTo>
                  <a:cubicBezTo>
                    <a:pt x="160" y="460"/>
                    <a:pt x="137" y="470"/>
                    <a:pt x="118" y="485"/>
                  </a:cubicBezTo>
                  <a:cubicBezTo>
                    <a:pt x="96" y="503"/>
                    <a:pt x="78" y="519"/>
                    <a:pt x="62" y="536"/>
                  </a:cubicBezTo>
                  <a:cubicBezTo>
                    <a:pt x="43" y="557"/>
                    <a:pt x="30" y="579"/>
                    <a:pt x="20" y="600"/>
                  </a:cubicBezTo>
                  <a:cubicBezTo>
                    <a:pt x="9" y="625"/>
                    <a:pt x="0" y="648"/>
                    <a:pt x="0" y="674"/>
                  </a:cubicBezTo>
                  <a:cubicBezTo>
                    <a:pt x="0" y="699"/>
                    <a:pt x="4" y="725"/>
                    <a:pt x="15" y="749"/>
                  </a:cubicBezTo>
                  <a:cubicBezTo>
                    <a:pt x="26" y="769"/>
                    <a:pt x="47" y="786"/>
                    <a:pt x="64" y="807"/>
                  </a:cubicBezTo>
                  <a:cubicBezTo>
                    <a:pt x="80" y="824"/>
                    <a:pt x="95" y="844"/>
                    <a:pt x="117" y="861"/>
                  </a:cubicBezTo>
                  <a:cubicBezTo>
                    <a:pt x="134" y="876"/>
                    <a:pt x="154" y="892"/>
                    <a:pt x="177" y="907"/>
                  </a:cubicBezTo>
                  <a:cubicBezTo>
                    <a:pt x="197" y="920"/>
                    <a:pt x="224" y="925"/>
                    <a:pt x="249" y="936"/>
                  </a:cubicBezTo>
                  <a:cubicBezTo>
                    <a:pt x="270" y="948"/>
                    <a:pt x="287" y="969"/>
                    <a:pt x="311" y="979"/>
                  </a:cubicBezTo>
                  <a:cubicBezTo>
                    <a:pt x="334" y="989"/>
                    <a:pt x="356" y="1005"/>
                    <a:pt x="379" y="1015"/>
                  </a:cubicBezTo>
                  <a:cubicBezTo>
                    <a:pt x="402" y="1023"/>
                    <a:pt x="428" y="1026"/>
                    <a:pt x="453" y="1036"/>
                  </a:cubicBezTo>
                  <a:cubicBezTo>
                    <a:pt x="477" y="1045"/>
                    <a:pt x="503" y="1045"/>
                    <a:pt x="528" y="1053"/>
                  </a:cubicBezTo>
                  <a:cubicBezTo>
                    <a:pt x="552" y="1061"/>
                    <a:pt x="573" y="1079"/>
                    <a:pt x="598" y="1086"/>
                  </a:cubicBezTo>
                  <a:cubicBezTo>
                    <a:pt x="621" y="1095"/>
                    <a:pt x="645" y="1102"/>
                    <a:pt x="669" y="1109"/>
                  </a:cubicBezTo>
                  <a:cubicBezTo>
                    <a:pt x="694" y="1116"/>
                    <a:pt x="718" y="1120"/>
                    <a:pt x="743" y="1127"/>
                  </a:cubicBezTo>
                  <a:cubicBezTo>
                    <a:pt x="768" y="1133"/>
                    <a:pt x="792" y="1139"/>
                    <a:pt x="817" y="1145"/>
                  </a:cubicBezTo>
                  <a:cubicBezTo>
                    <a:pt x="841" y="1151"/>
                    <a:pt x="868" y="1148"/>
                    <a:pt x="893" y="1154"/>
                  </a:cubicBezTo>
                  <a:cubicBezTo>
                    <a:pt x="918" y="1159"/>
                    <a:pt x="942" y="1166"/>
                    <a:pt x="967" y="1171"/>
                  </a:cubicBezTo>
                  <a:cubicBezTo>
                    <a:pt x="993" y="1176"/>
                    <a:pt x="1016" y="1181"/>
                    <a:pt x="1042" y="1186"/>
                  </a:cubicBezTo>
                  <a:cubicBezTo>
                    <a:pt x="1068" y="1189"/>
                    <a:pt x="1090" y="1202"/>
                    <a:pt x="1116" y="1205"/>
                  </a:cubicBezTo>
                  <a:cubicBezTo>
                    <a:pt x="1141" y="1210"/>
                    <a:pt x="1166" y="1207"/>
                    <a:pt x="1192" y="1211"/>
                  </a:cubicBezTo>
                  <a:cubicBezTo>
                    <a:pt x="1216" y="1215"/>
                    <a:pt x="1240" y="1223"/>
                    <a:pt x="1266" y="1227"/>
                  </a:cubicBezTo>
                  <a:cubicBezTo>
                    <a:pt x="1290" y="1231"/>
                    <a:pt x="1315" y="1234"/>
                    <a:pt x="1341" y="1237"/>
                  </a:cubicBezTo>
                  <a:cubicBezTo>
                    <a:pt x="1366" y="1242"/>
                    <a:pt x="1390" y="1250"/>
                    <a:pt x="1416" y="1253"/>
                  </a:cubicBezTo>
                  <a:cubicBezTo>
                    <a:pt x="1440" y="1258"/>
                    <a:pt x="1465" y="1261"/>
                    <a:pt x="1491" y="1263"/>
                  </a:cubicBezTo>
                  <a:cubicBezTo>
                    <a:pt x="1516" y="1266"/>
                    <a:pt x="1540" y="1274"/>
                    <a:pt x="1566" y="1277"/>
                  </a:cubicBezTo>
                  <a:cubicBezTo>
                    <a:pt x="1590" y="1279"/>
                    <a:pt x="1615" y="1284"/>
                    <a:pt x="1641" y="1288"/>
                  </a:cubicBezTo>
                  <a:cubicBezTo>
                    <a:pt x="1665" y="1290"/>
                    <a:pt x="1690" y="1295"/>
                    <a:pt x="1716" y="1298"/>
                  </a:cubicBezTo>
                  <a:cubicBezTo>
                    <a:pt x="1728" y="1299"/>
                    <a:pt x="1741" y="1299"/>
                    <a:pt x="1754" y="1299"/>
                  </a:cubicBezTo>
                  <a:cubicBezTo>
                    <a:pt x="1766" y="1299"/>
                    <a:pt x="1779" y="1299"/>
                    <a:pt x="1792" y="1301"/>
                  </a:cubicBezTo>
                  <a:cubicBezTo>
                    <a:pt x="1798" y="1301"/>
                    <a:pt x="1804" y="1301"/>
                    <a:pt x="1809" y="1301"/>
                  </a:cubicBezTo>
                  <a:cubicBezTo>
                    <a:pt x="1820" y="1301"/>
                    <a:pt x="1830" y="1301"/>
                    <a:pt x="1840" y="1301"/>
                  </a:cubicBezTo>
                  <a:cubicBezTo>
                    <a:pt x="1849" y="1301"/>
                    <a:pt x="1859" y="1301"/>
                    <a:pt x="1868" y="1302"/>
                  </a:cubicBezTo>
                  <a:cubicBezTo>
                    <a:pt x="1881" y="1303"/>
                    <a:pt x="1894" y="1303"/>
                    <a:pt x="1906" y="1303"/>
                  </a:cubicBezTo>
                  <a:cubicBezTo>
                    <a:pt x="1919" y="1303"/>
                    <a:pt x="1932" y="1303"/>
                    <a:pt x="1944" y="1305"/>
                  </a:cubicBezTo>
                  <a:cubicBezTo>
                    <a:pt x="1969" y="1307"/>
                    <a:pt x="1994" y="1312"/>
                    <a:pt x="2019" y="1314"/>
                  </a:cubicBezTo>
                  <a:cubicBezTo>
                    <a:pt x="2045" y="1316"/>
                    <a:pt x="2069" y="1326"/>
                    <a:pt x="2094" y="1327"/>
                  </a:cubicBezTo>
                  <a:cubicBezTo>
                    <a:pt x="2100" y="1328"/>
                    <a:pt x="2106" y="1328"/>
                    <a:pt x="2112" y="1328"/>
                  </a:cubicBezTo>
                  <a:cubicBezTo>
                    <a:pt x="2130" y="1328"/>
                    <a:pt x="2147" y="1326"/>
                    <a:pt x="2164" y="1326"/>
                  </a:cubicBezTo>
                  <a:cubicBezTo>
                    <a:pt x="2166" y="1326"/>
                    <a:pt x="2169" y="1326"/>
                    <a:pt x="2171" y="1326"/>
                  </a:cubicBezTo>
                  <a:cubicBezTo>
                    <a:pt x="2195" y="1327"/>
                    <a:pt x="2220" y="1338"/>
                    <a:pt x="2246" y="1339"/>
                  </a:cubicBezTo>
                  <a:cubicBezTo>
                    <a:pt x="2248" y="1339"/>
                    <a:pt x="2251" y="1339"/>
                    <a:pt x="2253" y="1339"/>
                  </a:cubicBezTo>
                  <a:cubicBezTo>
                    <a:pt x="2274" y="1339"/>
                    <a:pt x="2296" y="1332"/>
                    <a:pt x="2319" y="1332"/>
                  </a:cubicBezTo>
                  <a:cubicBezTo>
                    <a:pt x="2320" y="1332"/>
                    <a:pt x="2321" y="1332"/>
                    <a:pt x="2322" y="1332"/>
                  </a:cubicBezTo>
                  <a:cubicBezTo>
                    <a:pt x="2348" y="1333"/>
                    <a:pt x="2374" y="1336"/>
                    <a:pt x="2398" y="1337"/>
                  </a:cubicBezTo>
                  <a:cubicBezTo>
                    <a:pt x="2401" y="1337"/>
                    <a:pt x="2404" y="1337"/>
                    <a:pt x="2407" y="1337"/>
                  </a:cubicBezTo>
                  <a:cubicBezTo>
                    <a:pt x="2425" y="1337"/>
                    <a:pt x="2442" y="1335"/>
                    <a:pt x="2459" y="1335"/>
                  </a:cubicBezTo>
                  <a:cubicBezTo>
                    <a:pt x="2464" y="1335"/>
                    <a:pt x="2469" y="1335"/>
                    <a:pt x="2474" y="1336"/>
                  </a:cubicBezTo>
                  <a:cubicBezTo>
                    <a:pt x="2500" y="1336"/>
                    <a:pt x="2526" y="1343"/>
                    <a:pt x="2551" y="1344"/>
                  </a:cubicBezTo>
                  <a:cubicBezTo>
                    <a:pt x="2558" y="1345"/>
                    <a:pt x="2564" y="1345"/>
                    <a:pt x="2570" y="1345"/>
                  </a:cubicBezTo>
                  <a:cubicBezTo>
                    <a:pt x="2589" y="1345"/>
                    <a:pt x="2608" y="1343"/>
                    <a:pt x="2627" y="1343"/>
                  </a:cubicBezTo>
                  <a:cubicBezTo>
                    <a:pt x="2653" y="1343"/>
                    <a:pt x="2678" y="1353"/>
                    <a:pt x="2704" y="1353"/>
                  </a:cubicBezTo>
                  <a:cubicBezTo>
                    <a:pt x="2709" y="1353"/>
                    <a:pt x="2714" y="1353"/>
                    <a:pt x="2719" y="1353"/>
                  </a:cubicBezTo>
                  <a:cubicBezTo>
                    <a:pt x="2739" y="1353"/>
                    <a:pt x="2760" y="1352"/>
                    <a:pt x="2780" y="1352"/>
                  </a:cubicBezTo>
                  <a:cubicBezTo>
                    <a:pt x="2782" y="1352"/>
                    <a:pt x="2784" y="1352"/>
                    <a:pt x="2787" y="1352"/>
                  </a:cubicBezTo>
                  <a:cubicBezTo>
                    <a:pt x="2810" y="1352"/>
                    <a:pt x="2833" y="1348"/>
                    <a:pt x="2857" y="1348"/>
                  </a:cubicBezTo>
                  <a:cubicBezTo>
                    <a:pt x="2881" y="1348"/>
                    <a:pt x="2907" y="1352"/>
                    <a:pt x="2933" y="1352"/>
                  </a:cubicBezTo>
                  <a:cubicBezTo>
                    <a:pt x="2958" y="1352"/>
                    <a:pt x="2983" y="1348"/>
                    <a:pt x="3009" y="1348"/>
                  </a:cubicBezTo>
                  <a:lnTo>
                    <a:pt x="3085" y="1348"/>
                  </a:lnTo>
                  <a:cubicBezTo>
                    <a:pt x="3111" y="1348"/>
                    <a:pt x="3136" y="1354"/>
                    <a:pt x="3162" y="1354"/>
                  </a:cubicBezTo>
                  <a:cubicBezTo>
                    <a:pt x="3187" y="1354"/>
                    <a:pt x="3212" y="1353"/>
                    <a:pt x="3238" y="1353"/>
                  </a:cubicBezTo>
                  <a:cubicBezTo>
                    <a:pt x="3259" y="1353"/>
                    <a:pt x="3278" y="1354"/>
                    <a:pt x="3299" y="1354"/>
                  </a:cubicBezTo>
                  <a:cubicBezTo>
                    <a:pt x="3304" y="1354"/>
                    <a:pt x="3309" y="1354"/>
                    <a:pt x="3314" y="1354"/>
                  </a:cubicBezTo>
                  <a:cubicBezTo>
                    <a:pt x="3340" y="1354"/>
                    <a:pt x="3365" y="1350"/>
                    <a:pt x="3390" y="1349"/>
                  </a:cubicBezTo>
                  <a:cubicBezTo>
                    <a:pt x="3416" y="1349"/>
                    <a:pt x="3440" y="1337"/>
                    <a:pt x="3465" y="1336"/>
                  </a:cubicBezTo>
                  <a:cubicBezTo>
                    <a:pt x="3467" y="1336"/>
                    <a:pt x="3469" y="1336"/>
                    <a:pt x="3472" y="1336"/>
                  </a:cubicBezTo>
                  <a:cubicBezTo>
                    <a:pt x="3493" y="1336"/>
                    <a:pt x="3514" y="1344"/>
                    <a:pt x="3536" y="1344"/>
                  </a:cubicBezTo>
                  <a:cubicBezTo>
                    <a:pt x="3538" y="1344"/>
                    <a:pt x="3540" y="1344"/>
                    <a:pt x="3542" y="1343"/>
                  </a:cubicBezTo>
                  <a:cubicBezTo>
                    <a:pt x="3567" y="1342"/>
                    <a:pt x="3593" y="1342"/>
                    <a:pt x="3618" y="1341"/>
                  </a:cubicBezTo>
                  <a:cubicBezTo>
                    <a:pt x="3644" y="1339"/>
                    <a:pt x="3668" y="1326"/>
                    <a:pt x="3693" y="1325"/>
                  </a:cubicBezTo>
                  <a:cubicBezTo>
                    <a:pt x="3706" y="1324"/>
                    <a:pt x="3719" y="1324"/>
                    <a:pt x="3731" y="1324"/>
                  </a:cubicBezTo>
                  <a:cubicBezTo>
                    <a:pt x="3744" y="1324"/>
                    <a:pt x="3756" y="1324"/>
                    <a:pt x="3769" y="1323"/>
                  </a:cubicBezTo>
                  <a:lnTo>
                    <a:pt x="3845" y="1320"/>
                  </a:lnTo>
                  <a:cubicBezTo>
                    <a:pt x="3850" y="1319"/>
                    <a:pt x="3854" y="1319"/>
                    <a:pt x="3859" y="1319"/>
                  </a:cubicBezTo>
                  <a:cubicBezTo>
                    <a:pt x="3875" y="1319"/>
                    <a:pt x="3892" y="1321"/>
                    <a:pt x="3909" y="1321"/>
                  </a:cubicBezTo>
                  <a:cubicBezTo>
                    <a:pt x="3914" y="1321"/>
                    <a:pt x="3918" y="1321"/>
                    <a:pt x="3922" y="1321"/>
                  </a:cubicBezTo>
                  <a:cubicBezTo>
                    <a:pt x="3947" y="1318"/>
                    <a:pt x="3972" y="1307"/>
                    <a:pt x="3997" y="1305"/>
                  </a:cubicBezTo>
                  <a:cubicBezTo>
                    <a:pt x="4002" y="1304"/>
                    <a:pt x="4007" y="1304"/>
                    <a:pt x="4011" y="1304"/>
                  </a:cubicBezTo>
                  <a:cubicBezTo>
                    <a:pt x="4027" y="1304"/>
                    <a:pt x="4043" y="1307"/>
                    <a:pt x="4059" y="1307"/>
                  </a:cubicBezTo>
                  <a:cubicBezTo>
                    <a:pt x="4064" y="1307"/>
                    <a:pt x="4069" y="1306"/>
                    <a:pt x="4073" y="1306"/>
                  </a:cubicBezTo>
                  <a:cubicBezTo>
                    <a:pt x="4099" y="1304"/>
                    <a:pt x="4123" y="1293"/>
                    <a:pt x="4148" y="1290"/>
                  </a:cubicBezTo>
                  <a:cubicBezTo>
                    <a:pt x="4174" y="1288"/>
                    <a:pt x="4198" y="1283"/>
                    <a:pt x="4223" y="1280"/>
                  </a:cubicBezTo>
                  <a:cubicBezTo>
                    <a:pt x="4249" y="1278"/>
                    <a:pt x="4274" y="1279"/>
                    <a:pt x="4299" y="1277"/>
                  </a:cubicBezTo>
                  <a:cubicBezTo>
                    <a:pt x="4325" y="1274"/>
                    <a:pt x="4351" y="1275"/>
                    <a:pt x="4376" y="1273"/>
                  </a:cubicBezTo>
                  <a:cubicBezTo>
                    <a:pt x="4401" y="1269"/>
                    <a:pt x="4426" y="1266"/>
                    <a:pt x="4451" y="1262"/>
                  </a:cubicBezTo>
                  <a:cubicBezTo>
                    <a:pt x="4476" y="1260"/>
                    <a:pt x="4501" y="1256"/>
                    <a:pt x="4526" y="1251"/>
                  </a:cubicBezTo>
                  <a:cubicBezTo>
                    <a:pt x="4551" y="1248"/>
                    <a:pt x="4577" y="1241"/>
                    <a:pt x="4600" y="1236"/>
                  </a:cubicBezTo>
                  <a:cubicBezTo>
                    <a:pt x="4626" y="1233"/>
                    <a:pt x="4652" y="1229"/>
                    <a:pt x="4675" y="1225"/>
                  </a:cubicBezTo>
                  <a:cubicBezTo>
                    <a:pt x="4701" y="1220"/>
                    <a:pt x="4727" y="1215"/>
                    <a:pt x="4750" y="1212"/>
                  </a:cubicBezTo>
                  <a:cubicBezTo>
                    <a:pt x="4776" y="1206"/>
                    <a:pt x="4802" y="1204"/>
                    <a:pt x="4825" y="1199"/>
                  </a:cubicBezTo>
                  <a:cubicBezTo>
                    <a:pt x="4851" y="1196"/>
                    <a:pt x="4876" y="1186"/>
                    <a:pt x="4899" y="1181"/>
                  </a:cubicBezTo>
                  <a:cubicBezTo>
                    <a:pt x="4925" y="1176"/>
                    <a:pt x="4949" y="1167"/>
                    <a:pt x="4973" y="1161"/>
                  </a:cubicBezTo>
                  <a:cubicBezTo>
                    <a:pt x="4999" y="1156"/>
                    <a:pt x="5026" y="1160"/>
                    <a:pt x="5049" y="1155"/>
                  </a:cubicBezTo>
                  <a:cubicBezTo>
                    <a:pt x="5074" y="1148"/>
                    <a:pt x="5099" y="1144"/>
                    <a:pt x="5123" y="1138"/>
                  </a:cubicBezTo>
                  <a:cubicBezTo>
                    <a:pt x="5149" y="1131"/>
                    <a:pt x="5170" y="1115"/>
                    <a:pt x="5194" y="1108"/>
                  </a:cubicBezTo>
                  <a:cubicBezTo>
                    <a:pt x="5219" y="1101"/>
                    <a:pt x="5245" y="1102"/>
                    <a:pt x="5269" y="1096"/>
                  </a:cubicBezTo>
                  <a:cubicBezTo>
                    <a:pt x="5294" y="1088"/>
                    <a:pt x="5315" y="1070"/>
                    <a:pt x="5337" y="1063"/>
                  </a:cubicBezTo>
                  <a:cubicBezTo>
                    <a:pt x="5361" y="1054"/>
                    <a:pt x="5387" y="1049"/>
                    <a:pt x="5410" y="1041"/>
                  </a:cubicBezTo>
                  <a:cubicBezTo>
                    <a:pt x="5434" y="1033"/>
                    <a:pt x="5456" y="1022"/>
                    <a:pt x="5480" y="1013"/>
                  </a:cubicBezTo>
                  <a:cubicBezTo>
                    <a:pt x="5503" y="1003"/>
                    <a:pt x="5530" y="1000"/>
                    <a:pt x="5552" y="989"/>
                  </a:cubicBezTo>
                  <a:cubicBezTo>
                    <a:pt x="5575" y="978"/>
                    <a:pt x="5599" y="967"/>
                    <a:pt x="5620" y="957"/>
                  </a:cubicBezTo>
                  <a:cubicBezTo>
                    <a:pt x="5643" y="944"/>
                    <a:pt x="5663" y="928"/>
                    <a:pt x="5682" y="914"/>
                  </a:cubicBezTo>
                  <a:cubicBezTo>
                    <a:pt x="5706" y="899"/>
                    <a:pt x="5728" y="888"/>
                    <a:pt x="5748" y="874"/>
                  </a:cubicBezTo>
                  <a:cubicBezTo>
                    <a:pt x="5769" y="858"/>
                    <a:pt x="5785" y="837"/>
                    <a:pt x="5801" y="819"/>
                  </a:cubicBezTo>
                  <a:cubicBezTo>
                    <a:pt x="5818" y="797"/>
                    <a:pt x="5829" y="775"/>
                    <a:pt x="5839" y="753"/>
                  </a:cubicBezTo>
                  <a:cubicBezTo>
                    <a:pt x="5849" y="730"/>
                    <a:pt x="5853" y="705"/>
                    <a:pt x="5853" y="681"/>
                  </a:cubicBezTo>
                  <a:cubicBezTo>
                    <a:pt x="5853" y="656"/>
                    <a:pt x="5856" y="630"/>
                    <a:pt x="5847" y="602"/>
                  </a:cubicBezTo>
                  <a:cubicBezTo>
                    <a:pt x="5838" y="581"/>
                    <a:pt x="5819" y="561"/>
                    <a:pt x="5802" y="541"/>
                  </a:cubicBezTo>
                  <a:cubicBezTo>
                    <a:pt x="5786" y="524"/>
                    <a:pt x="5767" y="509"/>
                    <a:pt x="5746" y="492"/>
                  </a:cubicBezTo>
                  <a:cubicBezTo>
                    <a:pt x="5727" y="477"/>
                    <a:pt x="5707" y="463"/>
                    <a:pt x="5684" y="448"/>
                  </a:cubicBezTo>
                  <a:cubicBezTo>
                    <a:pt x="5664" y="434"/>
                    <a:pt x="5642" y="423"/>
                    <a:pt x="5617" y="412"/>
                  </a:cubicBezTo>
                  <a:cubicBezTo>
                    <a:pt x="5596" y="400"/>
                    <a:pt x="5574" y="388"/>
                    <a:pt x="5551" y="377"/>
                  </a:cubicBezTo>
                  <a:cubicBezTo>
                    <a:pt x="5529" y="367"/>
                    <a:pt x="5505" y="357"/>
                    <a:pt x="5481" y="347"/>
                  </a:cubicBezTo>
                  <a:cubicBezTo>
                    <a:pt x="5457" y="338"/>
                    <a:pt x="5438" y="319"/>
                    <a:pt x="5413" y="310"/>
                  </a:cubicBezTo>
                  <a:cubicBezTo>
                    <a:pt x="5391" y="300"/>
                    <a:pt x="5363" y="303"/>
                    <a:pt x="5338" y="295"/>
                  </a:cubicBezTo>
                  <a:cubicBezTo>
                    <a:pt x="5316" y="288"/>
                    <a:pt x="5294" y="273"/>
                    <a:pt x="5269" y="266"/>
                  </a:cubicBezTo>
                  <a:cubicBezTo>
                    <a:pt x="5246" y="259"/>
                    <a:pt x="5221" y="256"/>
                    <a:pt x="5195" y="250"/>
                  </a:cubicBezTo>
                  <a:cubicBezTo>
                    <a:pt x="5171" y="243"/>
                    <a:pt x="5147" y="239"/>
                    <a:pt x="5122" y="233"/>
                  </a:cubicBezTo>
                  <a:cubicBezTo>
                    <a:pt x="5097" y="227"/>
                    <a:pt x="5075" y="218"/>
                    <a:pt x="5049" y="211"/>
                  </a:cubicBezTo>
                  <a:cubicBezTo>
                    <a:pt x="5026" y="206"/>
                    <a:pt x="5001" y="197"/>
                    <a:pt x="4975" y="192"/>
                  </a:cubicBezTo>
                  <a:cubicBezTo>
                    <a:pt x="4952" y="187"/>
                    <a:pt x="4927" y="177"/>
                    <a:pt x="4903" y="172"/>
                  </a:cubicBezTo>
                  <a:cubicBezTo>
                    <a:pt x="4878" y="166"/>
                    <a:pt x="4854" y="160"/>
                    <a:pt x="4829" y="154"/>
                  </a:cubicBezTo>
                  <a:cubicBezTo>
                    <a:pt x="4804" y="150"/>
                    <a:pt x="4777" y="153"/>
                    <a:pt x="4753" y="149"/>
                  </a:cubicBezTo>
                  <a:cubicBezTo>
                    <a:pt x="4727" y="144"/>
                    <a:pt x="4702" y="139"/>
                    <a:pt x="4678" y="136"/>
                  </a:cubicBezTo>
                  <a:cubicBezTo>
                    <a:pt x="4653" y="132"/>
                    <a:pt x="4627" y="129"/>
                    <a:pt x="4603" y="126"/>
                  </a:cubicBezTo>
                  <a:cubicBezTo>
                    <a:pt x="4578" y="121"/>
                    <a:pt x="4552" y="121"/>
                    <a:pt x="4528" y="117"/>
                  </a:cubicBezTo>
                  <a:cubicBezTo>
                    <a:pt x="4502" y="113"/>
                    <a:pt x="4479" y="96"/>
                    <a:pt x="4454" y="91"/>
                  </a:cubicBezTo>
                  <a:cubicBezTo>
                    <a:pt x="4450" y="91"/>
                    <a:pt x="4447" y="91"/>
                    <a:pt x="4443" y="91"/>
                  </a:cubicBezTo>
                  <a:cubicBezTo>
                    <a:pt x="4424" y="91"/>
                    <a:pt x="4405" y="96"/>
                    <a:pt x="4386" y="96"/>
                  </a:cubicBezTo>
                  <a:cubicBezTo>
                    <a:pt x="4382" y="96"/>
                    <a:pt x="4379" y="96"/>
                    <a:pt x="4376" y="96"/>
                  </a:cubicBezTo>
                  <a:cubicBezTo>
                    <a:pt x="4352" y="91"/>
                    <a:pt x="4326" y="88"/>
                    <a:pt x="4301" y="85"/>
                  </a:cubicBezTo>
                  <a:cubicBezTo>
                    <a:pt x="4276" y="83"/>
                    <a:pt x="4252" y="64"/>
                    <a:pt x="4228" y="62"/>
                  </a:cubicBezTo>
                  <a:cubicBezTo>
                    <a:pt x="4202" y="59"/>
                    <a:pt x="4176" y="59"/>
                    <a:pt x="4151" y="57"/>
                  </a:cubicBezTo>
                  <a:cubicBezTo>
                    <a:pt x="4126" y="54"/>
                    <a:pt x="4100" y="54"/>
                    <a:pt x="4075" y="52"/>
                  </a:cubicBezTo>
                  <a:cubicBezTo>
                    <a:pt x="4070" y="51"/>
                    <a:pt x="4065" y="51"/>
                    <a:pt x="4060" y="51"/>
                  </a:cubicBezTo>
                  <a:cubicBezTo>
                    <a:pt x="4044" y="51"/>
                    <a:pt x="4029" y="54"/>
                    <a:pt x="4013" y="54"/>
                  </a:cubicBezTo>
                  <a:cubicBezTo>
                    <a:pt x="4008" y="54"/>
                    <a:pt x="4003" y="53"/>
                    <a:pt x="3999" y="53"/>
                  </a:cubicBezTo>
                  <a:cubicBezTo>
                    <a:pt x="3973" y="51"/>
                    <a:pt x="3949" y="40"/>
                    <a:pt x="3924" y="37"/>
                  </a:cubicBezTo>
                  <a:lnTo>
                    <a:pt x="3847" y="32"/>
                  </a:lnTo>
                  <a:cubicBezTo>
                    <a:pt x="3822" y="31"/>
                    <a:pt x="3796" y="29"/>
                    <a:pt x="3770" y="27"/>
                  </a:cubicBezTo>
                  <a:cubicBezTo>
                    <a:pt x="3746" y="26"/>
                    <a:pt x="3720" y="24"/>
                    <a:pt x="3694" y="22"/>
                  </a:cubicBezTo>
                  <a:cubicBezTo>
                    <a:pt x="3690" y="21"/>
                    <a:pt x="3687" y="21"/>
                    <a:pt x="3683" y="21"/>
                  </a:cubicBezTo>
                  <a:cubicBezTo>
                    <a:pt x="3668" y="21"/>
                    <a:pt x="3653" y="22"/>
                    <a:pt x="3638" y="22"/>
                  </a:cubicBezTo>
                  <a:cubicBezTo>
                    <a:pt x="3632" y="22"/>
                    <a:pt x="3625" y="22"/>
                    <a:pt x="3618" y="22"/>
                  </a:cubicBezTo>
                  <a:cubicBezTo>
                    <a:pt x="3593" y="19"/>
                    <a:pt x="3567" y="15"/>
                    <a:pt x="3542" y="14"/>
                  </a:cubicBezTo>
                  <a:cubicBezTo>
                    <a:pt x="3540" y="14"/>
                    <a:pt x="3538" y="14"/>
                    <a:pt x="3536" y="14"/>
                  </a:cubicBezTo>
                  <a:cubicBezTo>
                    <a:pt x="3515" y="14"/>
                    <a:pt x="3493" y="19"/>
                    <a:pt x="3471" y="19"/>
                  </a:cubicBezTo>
                  <a:cubicBezTo>
                    <a:pt x="3469" y="19"/>
                    <a:pt x="3467" y="18"/>
                    <a:pt x="3465" y="18"/>
                  </a:cubicBezTo>
                  <a:cubicBezTo>
                    <a:pt x="3440" y="16"/>
                    <a:pt x="3415" y="6"/>
                    <a:pt x="3389" y="4"/>
                  </a:cubicBezTo>
                  <a:cubicBezTo>
                    <a:pt x="3388" y="4"/>
                    <a:pt x="3386" y="4"/>
                    <a:pt x="3385" y="4"/>
                  </a:cubicBezTo>
                  <a:cubicBezTo>
                    <a:pt x="3363" y="4"/>
                    <a:pt x="3342" y="11"/>
                    <a:pt x="3321" y="11"/>
                  </a:cubicBezTo>
                  <a:cubicBezTo>
                    <a:pt x="3318" y="11"/>
                    <a:pt x="3316" y="11"/>
                    <a:pt x="3313" y="11"/>
                  </a:cubicBezTo>
                  <a:cubicBezTo>
                    <a:pt x="3287" y="10"/>
                    <a:pt x="3262" y="10"/>
                    <a:pt x="3237" y="10"/>
                  </a:cubicBezTo>
                  <a:cubicBezTo>
                    <a:pt x="3211" y="9"/>
                    <a:pt x="3186" y="0"/>
                    <a:pt x="3160" y="0"/>
                  </a:cubicBezTo>
                  <a:cubicBezTo>
                    <a:pt x="3159" y="0"/>
                    <a:pt x="3157" y="0"/>
                    <a:pt x="3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8926650" y="3505838"/>
              <a:ext cx="266325" cy="1500"/>
            </a:xfrm>
            <a:custGeom>
              <a:rect b="b" l="l" r="r" t="t"/>
              <a:pathLst>
                <a:path extrusionOk="0" h="60" w="10653">
                  <a:moveTo>
                    <a:pt x="10407" y="1"/>
                  </a:moveTo>
                  <a:cubicBezTo>
                    <a:pt x="10384" y="1"/>
                    <a:pt x="10374" y="6"/>
                    <a:pt x="10363" y="10"/>
                  </a:cubicBezTo>
                  <a:cubicBezTo>
                    <a:pt x="10353" y="14"/>
                    <a:pt x="10347" y="17"/>
                    <a:pt x="10331" y="17"/>
                  </a:cubicBezTo>
                  <a:cubicBezTo>
                    <a:pt x="10313" y="17"/>
                    <a:pt x="10303" y="16"/>
                    <a:pt x="10293" y="16"/>
                  </a:cubicBezTo>
                  <a:cubicBezTo>
                    <a:pt x="10284" y="14"/>
                    <a:pt x="10273" y="14"/>
                    <a:pt x="10255" y="14"/>
                  </a:cubicBezTo>
                  <a:cubicBezTo>
                    <a:pt x="10238" y="14"/>
                    <a:pt x="10229" y="12"/>
                    <a:pt x="10219" y="10"/>
                  </a:cubicBezTo>
                  <a:cubicBezTo>
                    <a:pt x="10210" y="7"/>
                    <a:pt x="10200" y="5"/>
                    <a:pt x="10179" y="5"/>
                  </a:cubicBezTo>
                  <a:cubicBezTo>
                    <a:pt x="10156" y="5"/>
                    <a:pt x="10146" y="6"/>
                    <a:pt x="10137" y="8"/>
                  </a:cubicBezTo>
                  <a:cubicBezTo>
                    <a:pt x="10127" y="11"/>
                    <a:pt x="10119" y="12"/>
                    <a:pt x="10102" y="12"/>
                  </a:cubicBezTo>
                  <a:cubicBezTo>
                    <a:pt x="10083" y="12"/>
                    <a:pt x="10075" y="11"/>
                    <a:pt x="10065" y="10"/>
                  </a:cubicBezTo>
                  <a:cubicBezTo>
                    <a:pt x="10057" y="8"/>
                    <a:pt x="10046" y="7"/>
                    <a:pt x="10026" y="7"/>
                  </a:cubicBezTo>
                  <a:cubicBezTo>
                    <a:pt x="10008" y="7"/>
                    <a:pt x="9999" y="7"/>
                    <a:pt x="9989" y="6"/>
                  </a:cubicBezTo>
                  <a:cubicBezTo>
                    <a:pt x="9980" y="6"/>
                    <a:pt x="9971" y="5"/>
                    <a:pt x="9951" y="5"/>
                  </a:cubicBezTo>
                  <a:cubicBezTo>
                    <a:pt x="9930" y="5"/>
                    <a:pt x="9919" y="7"/>
                    <a:pt x="9909" y="10"/>
                  </a:cubicBezTo>
                  <a:cubicBezTo>
                    <a:pt x="9901" y="12"/>
                    <a:pt x="9893" y="14"/>
                    <a:pt x="9876" y="14"/>
                  </a:cubicBezTo>
                  <a:cubicBezTo>
                    <a:pt x="9857" y="14"/>
                    <a:pt x="9849" y="12"/>
                    <a:pt x="9839" y="11"/>
                  </a:cubicBezTo>
                  <a:cubicBezTo>
                    <a:pt x="9831" y="10"/>
                    <a:pt x="9819" y="8"/>
                    <a:pt x="9800" y="8"/>
                  </a:cubicBezTo>
                  <a:cubicBezTo>
                    <a:pt x="9779" y="8"/>
                    <a:pt x="9769" y="10"/>
                    <a:pt x="9759" y="11"/>
                  </a:cubicBezTo>
                  <a:cubicBezTo>
                    <a:pt x="9750" y="12"/>
                    <a:pt x="9741" y="14"/>
                    <a:pt x="9724" y="14"/>
                  </a:cubicBezTo>
                  <a:cubicBezTo>
                    <a:pt x="9705" y="14"/>
                    <a:pt x="9698" y="11"/>
                    <a:pt x="9688" y="10"/>
                  </a:cubicBezTo>
                  <a:cubicBezTo>
                    <a:pt x="9679" y="8"/>
                    <a:pt x="9667" y="6"/>
                    <a:pt x="9646" y="6"/>
                  </a:cubicBezTo>
                  <a:cubicBezTo>
                    <a:pt x="9626" y="6"/>
                    <a:pt x="9615" y="7"/>
                    <a:pt x="9607" y="8"/>
                  </a:cubicBezTo>
                  <a:cubicBezTo>
                    <a:pt x="9597" y="10"/>
                    <a:pt x="9588" y="11"/>
                    <a:pt x="9570" y="11"/>
                  </a:cubicBezTo>
                  <a:cubicBezTo>
                    <a:pt x="9553" y="11"/>
                    <a:pt x="9544" y="11"/>
                    <a:pt x="9534" y="10"/>
                  </a:cubicBezTo>
                  <a:cubicBezTo>
                    <a:pt x="9523" y="10"/>
                    <a:pt x="9514" y="8"/>
                    <a:pt x="9494" y="8"/>
                  </a:cubicBezTo>
                  <a:cubicBezTo>
                    <a:pt x="9475" y="8"/>
                    <a:pt x="9465" y="7"/>
                    <a:pt x="9457" y="7"/>
                  </a:cubicBezTo>
                  <a:cubicBezTo>
                    <a:pt x="9447" y="6"/>
                    <a:pt x="9438" y="6"/>
                    <a:pt x="9417" y="6"/>
                  </a:cubicBezTo>
                  <a:cubicBezTo>
                    <a:pt x="9399" y="6"/>
                    <a:pt x="9389" y="5"/>
                    <a:pt x="9380" y="5"/>
                  </a:cubicBezTo>
                  <a:cubicBezTo>
                    <a:pt x="9371" y="3"/>
                    <a:pt x="9362" y="3"/>
                    <a:pt x="9341" y="3"/>
                  </a:cubicBezTo>
                  <a:cubicBezTo>
                    <a:pt x="9322" y="3"/>
                    <a:pt x="9312" y="5"/>
                    <a:pt x="9303" y="5"/>
                  </a:cubicBezTo>
                  <a:cubicBezTo>
                    <a:pt x="9293" y="6"/>
                    <a:pt x="9283" y="6"/>
                    <a:pt x="9265" y="6"/>
                  </a:cubicBezTo>
                  <a:cubicBezTo>
                    <a:pt x="9245" y="6"/>
                    <a:pt x="9234" y="7"/>
                    <a:pt x="9225" y="8"/>
                  </a:cubicBezTo>
                  <a:cubicBezTo>
                    <a:pt x="9216" y="10"/>
                    <a:pt x="9206" y="11"/>
                    <a:pt x="9189" y="11"/>
                  </a:cubicBezTo>
                  <a:cubicBezTo>
                    <a:pt x="9170" y="11"/>
                    <a:pt x="9159" y="12"/>
                    <a:pt x="9151" y="12"/>
                  </a:cubicBezTo>
                  <a:cubicBezTo>
                    <a:pt x="9141" y="14"/>
                    <a:pt x="9131" y="14"/>
                    <a:pt x="9113" y="14"/>
                  </a:cubicBezTo>
                  <a:cubicBezTo>
                    <a:pt x="9097" y="14"/>
                    <a:pt x="9088" y="12"/>
                    <a:pt x="9079" y="10"/>
                  </a:cubicBezTo>
                  <a:cubicBezTo>
                    <a:pt x="9068" y="7"/>
                    <a:pt x="9057" y="5"/>
                    <a:pt x="9036" y="5"/>
                  </a:cubicBezTo>
                  <a:cubicBezTo>
                    <a:pt x="9014" y="5"/>
                    <a:pt x="9006" y="7"/>
                    <a:pt x="8995" y="8"/>
                  </a:cubicBezTo>
                  <a:cubicBezTo>
                    <a:pt x="8987" y="10"/>
                    <a:pt x="8977" y="11"/>
                    <a:pt x="8960" y="11"/>
                  </a:cubicBezTo>
                  <a:cubicBezTo>
                    <a:pt x="8940" y="11"/>
                    <a:pt x="8929" y="12"/>
                    <a:pt x="8920" y="15"/>
                  </a:cubicBezTo>
                  <a:cubicBezTo>
                    <a:pt x="8911" y="16"/>
                    <a:pt x="8902" y="17"/>
                    <a:pt x="8884" y="17"/>
                  </a:cubicBezTo>
                  <a:lnTo>
                    <a:pt x="8808" y="17"/>
                  </a:lnTo>
                  <a:cubicBezTo>
                    <a:pt x="8792" y="17"/>
                    <a:pt x="8783" y="15"/>
                    <a:pt x="8773" y="11"/>
                  </a:cubicBezTo>
                  <a:cubicBezTo>
                    <a:pt x="8763" y="7"/>
                    <a:pt x="8752" y="5"/>
                    <a:pt x="8731" y="5"/>
                  </a:cubicBezTo>
                  <a:cubicBezTo>
                    <a:pt x="8709" y="5"/>
                    <a:pt x="8701" y="7"/>
                    <a:pt x="8690" y="9"/>
                  </a:cubicBezTo>
                  <a:cubicBezTo>
                    <a:pt x="8680" y="11"/>
                    <a:pt x="8672" y="12"/>
                    <a:pt x="8655" y="12"/>
                  </a:cubicBezTo>
                  <a:cubicBezTo>
                    <a:pt x="8635" y="12"/>
                    <a:pt x="8627" y="12"/>
                    <a:pt x="8617" y="11"/>
                  </a:cubicBezTo>
                  <a:cubicBezTo>
                    <a:pt x="8607" y="11"/>
                    <a:pt x="8599" y="10"/>
                    <a:pt x="8579" y="10"/>
                  </a:cubicBezTo>
                  <a:cubicBezTo>
                    <a:pt x="8558" y="10"/>
                    <a:pt x="8546" y="12"/>
                    <a:pt x="8537" y="16"/>
                  </a:cubicBezTo>
                  <a:cubicBezTo>
                    <a:pt x="8527" y="18"/>
                    <a:pt x="8520" y="19"/>
                    <a:pt x="8501" y="19"/>
                  </a:cubicBezTo>
                  <a:cubicBezTo>
                    <a:pt x="8484" y="19"/>
                    <a:pt x="8477" y="18"/>
                    <a:pt x="8467" y="17"/>
                  </a:cubicBezTo>
                  <a:cubicBezTo>
                    <a:pt x="8456" y="14"/>
                    <a:pt x="8446" y="12"/>
                    <a:pt x="8425" y="12"/>
                  </a:cubicBezTo>
                  <a:lnTo>
                    <a:pt x="8349" y="12"/>
                  </a:lnTo>
                  <a:cubicBezTo>
                    <a:pt x="8332" y="12"/>
                    <a:pt x="8323" y="12"/>
                    <a:pt x="8313" y="11"/>
                  </a:cubicBezTo>
                  <a:cubicBezTo>
                    <a:pt x="8302" y="11"/>
                    <a:pt x="8293" y="10"/>
                    <a:pt x="8273" y="10"/>
                  </a:cubicBezTo>
                  <a:cubicBezTo>
                    <a:pt x="8253" y="10"/>
                    <a:pt x="8242" y="11"/>
                    <a:pt x="8233" y="12"/>
                  </a:cubicBezTo>
                  <a:cubicBezTo>
                    <a:pt x="8223" y="14"/>
                    <a:pt x="8214" y="16"/>
                    <a:pt x="8196" y="16"/>
                  </a:cubicBezTo>
                  <a:cubicBezTo>
                    <a:pt x="8177" y="16"/>
                    <a:pt x="8166" y="17"/>
                    <a:pt x="8157" y="18"/>
                  </a:cubicBezTo>
                  <a:cubicBezTo>
                    <a:pt x="8147" y="19"/>
                    <a:pt x="8139" y="21"/>
                    <a:pt x="8120" y="21"/>
                  </a:cubicBezTo>
                  <a:cubicBezTo>
                    <a:pt x="8103" y="21"/>
                    <a:pt x="8094" y="18"/>
                    <a:pt x="8086" y="17"/>
                  </a:cubicBezTo>
                  <a:cubicBezTo>
                    <a:pt x="8076" y="16"/>
                    <a:pt x="8065" y="12"/>
                    <a:pt x="8044" y="12"/>
                  </a:cubicBezTo>
                  <a:cubicBezTo>
                    <a:pt x="8024" y="12"/>
                    <a:pt x="8013" y="15"/>
                    <a:pt x="8003" y="16"/>
                  </a:cubicBezTo>
                  <a:cubicBezTo>
                    <a:pt x="7995" y="17"/>
                    <a:pt x="7986" y="18"/>
                    <a:pt x="7968" y="18"/>
                  </a:cubicBezTo>
                  <a:cubicBezTo>
                    <a:pt x="7949" y="18"/>
                    <a:pt x="7941" y="17"/>
                    <a:pt x="7932" y="16"/>
                  </a:cubicBezTo>
                  <a:cubicBezTo>
                    <a:pt x="7921" y="15"/>
                    <a:pt x="7911" y="12"/>
                    <a:pt x="7891" y="12"/>
                  </a:cubicBezTo>
                  <a:cubicBezTo>
                    <a:pt x="7872" y="12"/>
                    <a:pt x="7861" y="15"/>
                    <a:pt x="7851" y="16"/>
                  </a:cubicBezTo>
                  <a:cubicBezTo>
                    <a:pt x="7842" y="16"/>
                    <a:pt x="7834" y="17"/>
                    <a:pt x="7815" y="17"/>
                  </a:cubicBezTo>
                  <a:lnTo>
                    <a:pt x="7739" y="17"/>
                  </a:lnTo>
                  <a:cubicBezTo>
                    <a:pt x="7719" y="17"/>
                    <a:pt x="7711" y="17"/>
                    <a:pt x="7701" y="16"/>
                  </a:cubicBezTo>
                  <a:cubicBezTo>
                    <a:pt x="7692" y="16"/>
                    <a:pt x="7682" y="15"/>
                    <a:pt x="7663" y="15"/>
                  </a:cubicBezTo>
                  <a:cubicBezTo>
                    <a:pt x="7642" y="15"/>
                    <a:pt x="7632" y="16"/>
                    <a:pt x="7622" y="17"/>
                  </a:cubicBezTo>
                  <a:cubicBezTo>
                    <a:pt x="7612" y="18"/>
                    <a:pt x="7604" y="20"/>
                    <a:pt x="7586" y="20"/>
                  </a:cubicBezTo>
                  <a:cubicBezTo>
                    <a:pt x="7568" y="20"/>
                    <a:pt x="7559" y="20"/>
                    <a:pt x="7550" y="18"/>
                  </a:cubicBezTo>
                  <a:cubicBezTo>
                    <a:pt x="7540" y="18"/>
                    <a:pt x="7530" y="17"/>
                    <a:pt x="7510" y="17"/>
                  </a:cubicBezTo>
                  <a:cubicBezTo>
                    <a:pt x="7489" y="17"/>
                    <a:pt x="7481" y="18"/>
                    <a:pt x="7471" y="18"/>
                  </a:cubicBezTo>
                  <a:cubicBezTo>
                    <a:pt x="7461" y="20"/>
                    <a:pt x="7452" y="20"/>
                    <a:pt x="7434" y="20"/>
                  </a:cubicBezTo>
                  <a:cubicBezTo>
                    <a:pt x="7415" y="20"/>
                    <a:pt x="7405" y="20"/>
                    <a:pt x="7395" y="21"/>
                  </a:cubicBezTo>
                  <a:cubicBezTo>
                    <a:pt x="7386" y="21"/>
                    <a:pt x="7378" y="22"/>
                    <a:pt x="7359" y="22"/>
                  </a:cubicBezTo>
                  <a:cubicBezTo>
                    <a:pt x="7342" y="22"/>
                    <a:pt x="7335" y="20"/>
                    <a:pt x="7325" y="17"/>
                  </a:cubicBezTo>
                  <a:cubicBezTo>
                    <a:pt x="7315" y="15"/>
                    <a:pt x="7304" y="10"/>
                    <a:pt x="7282" y="10"/>
                  </a:cubicBezTo>
                  <a:cubicBezTo>
                    <a:pt x="7261" y="10"/>
                    <a:pt x="7249" y="15"/>
                    <a:pt x="7240" y="17"/>
                  </a:cubicBezTo>
                  <a:cubicBezTo>
                    <a:pt x="7230" y="20"/>
                    <a:pt x="7222" y="22"/>
                    <a:pt x="7206" y="22"/>
                  </a:cubicBezTo>
                  <a:lnTo>
                    <a:pt x="7129" y="22"/>
                  </a:lnTo>
                  <a:cubicBezTo>
                    <a:pt x="7112" y="22"/>
                    <a:pt x="7105" y="21"/>
                    <a:pt x="7095" y="20"/>
                  </a:cubicBezTo>
                  <a:cubicBezTo>
                    <a:pt x="7084" y="17"/>
                    <a:pt x="7074" y="16"/>
                    <a:pt x="7053" y="16"/>
                  </a:cubicBezTo>
                  <a:cubicBezTo>
                    <a:pt x="7034" y="16"/>
                    <a:pt x="7025" y="15"/>
                    <a:pt x="7016" y="15"/>
                  </a:cubicBezTo>
                  <a:cubicBezTo>
                    <a:pt x="7006" y="12"/>
                    <a:pt x="6998" y="12"/>
                    <a:pt x="6977" y="12"/>
                  </a:cubicBezTo>
                  <a:cubicBezTo>
                    <a:pt x="6957" y="12"/>
                    <a:pt x="6946" y="15"/>
                    <a:pt x="6936" y="16"/>
                  </a:cubicBezTo>
                  <a:cubicBezTo>
                    <a:pt x="6928" y="17"/>
                    <a:pt x="6918" y="18"/>
                    <a:pt x="6901" y="18"/>
                  </a:cubicBezTo>
                  <a:cubicBezTo>
                    <a:pt x="6883" y="18"/>
                    <a:pt x="6874" y="17"/>
                    <a:pt x="6865" y="16"/>
                  </a:cubicBezTo>
                  <a:cubicBezTo>
                    <a:pt x="6855" y="15"/>
                    <a:pt x="6844" y="12"/>
                    <a:pt x="6824" y="12"/>
                  </a:cubicBezTo>
                  <a:cubicBezTo>
                    <a:pt x="6803" y="12"/>
                    <a:pt x="6791" y="16"/>
                    <a:pt x="6781" y="18"/>
                  </a:cubicBezTo>
                  <a:cubicBezTo>
                    <a:pt x="6773" y="20"/>
                    <a:pt x="6764" y="22"/>
                    <a:pt x="6747" y="22"/>
                  </a:cubicBezTo>
                  <a:cubicBezTo>
                    <a:pt x="6730" y="22"/>
                    <a:pt x="6721" y="20"/>
                    <a:pt x="6712" y="18"/>
                  </a:cubicBezTo>
                  <a:cubicBezTo>
                    <a:pt x="6702" y="17"/>
                    <a:pt x="6690" y="15"/>
                    <a:pt x="6671" y="15"/>
                  </a:cubicBezTo>
                  <a:cubicBezTo>
                    <a:pt x="6653" y="15"/>
                    <a:pt x="6644" y="12"/>
                    <a:pt x="6634" y="11"/>
                  </a:cubicBezTo>
                  <a:cubicBezTo>
                    <a:pt x="6625" y="10"/>
                    <a:pt x="6614" y="9"/>
                    <a:pt x="6594" y="9"/>
                  </a:cubicBezTo>
                  <a:cubicBezTo>
                    <a:pt x="6574" y="9"/>
                    <a:pt x="6562" y="11"/>
                    <a:pt x="6552" y="15"/>
                  </a:cubicBezTo>
                  <a:cubicBezTo>
                    <a:pt x="6543" y="17"/>
                    <a:pt x="6535" y="18"/>
                    <a:pt x="6518" y="18"/>
                  </a:cubicBezTo>
                  <a:cubicBezTo>
                    <a:pt x="6498" y="18"/>
                    <a:pt x="6488" y="20"/>
                    <a:pt x="6479" y="20"/>
                  </a:cubicBezTo>
                  <a:cubicBezTo>
                    <a:pt x="6469" y="21"/>
                    <a:pt x="6460" y="21"/>
                    <a:pt x="6442" y="21"/>
                  </a:cubicBezTo>
                  <a:lnTo>
                    <a:pt x="6365" y="21"/>
                  </a:lnTo>
                  <a:cubicBezTo>
                    <a:pt x="6347" y="21"/>
                    <a:pt x="6340" y="20"/>
                    <a:pt x="6330" y="17"/>
                  </a:cubicBezTo>
                  <a:cubicBezTo>
                    <a:pt x="6321" y="15"/>
                    <a:pt x="6310" y="11"/>
                    <a:pt x="6288" y="11"/>
                  </a:cubicBezTo>
                  <a:cubicBezTo>
                    <a:pt x="6267" y="11"/>
                    <a:pt x="6256" y="16"/>
                    <a:pt x="6246" y="20"/>
                  </a:cubicBezTo>
                  <a:cubicBezTo>
                    <a:pt x="6236" y="22"/>
                    <a:pt x="6228" y="25"/>
                    <a:pt x="6212" y="25"/>
                  </a:cubicBezTo>
                  <a:cubicBezTo>
                    <a:pt x="6195" y="25"/>
                    <a:pt x="6188" y="22"/>
                    <a:pt x="6179" y="20"/>
                  </a:cubicBezTo>
                  <a:cubicBezTo>
                    <a:pt x="6170" y="17"/>
                    <a:pt x="6158" y="12"/>
                    <a:pt x="6136" y="12"/>
                  </a:cubicBezTo>
                  <a:cubicBezTo>
                    <a:pt x="6116" y="12"/>
                    <a:pt x="6106" y="15"/>
                    <a:pt x="6097" y="15"/>
                  </a:cubicBezTo>
                  <a:cubicBezTo>
                    <a:pt x="6088" y="16"/>
                    <a:pt x="6079" y="16"/>
                    <a:pt x="6059" y="16"/>
                  </a:cubicBezTo>
                  <a:cubicBezTo>
                    <a:pt x="6040" y="16"/>
                    <a:pt x="6030" y="17"/>
                    <a:pt x="6020" y="18"/>
                  </a:cubicBezTo>
                  <a:cubicBezTo>
                    <a:pt x="6010" y="20"/>
                    <a:pt x="6001" y="21"/>
                    <a:pt x="5983" y="21"/>
                  </a:cubicBezTo>
                  <a:cubicBezTo>
                    <a:pt x="5966" y="21"/>
                    <a:pt x="5957" y="18"/>
                    <a:pt x="5949" y="17"/>
                  </a:cubicBezTo>
                  <a:cubicBezTo>
                    <a:pt x="5939" y="16"/>
                    <a:pt x="5928" y="12"/>
                    <a:pt x="5907" y="12"/>
                  </a:cubicBezTo>
                  <a:cubicBezTo>
                    <a:pt x="5886" y="12"/>
                    <a:pt x="5876" y="16"/>
                    <a:pt x="5865" y="17"/>
                  </a:cubicBezTo>
                  <a:cubicBezTo>
                    <a:pt x="5858" y="18"/>
                    <a:pt x="5848" y="20"/>
                    <a:pt x="5831" y="20"/>
                  </a:cubicBezTo>
                  <a:cubicBezTo>
                    <a:pt x="5811" y="20"/>
                    <a:pt x="5800" y="21"/>
                    <a:pt x="5790" y="22"/>
                  </a:cubicBezTo>
                  <a:cubicBezTo>
                    <a:pt x="5781" y="23"/>
                    <a:pt x="5772" y="25"/>
                    <a:pt x="5754" y="25"/>
                  </a:cubicBezTo>
                  <a:cubicBezTo>
                    <a:pt x="5737" y="25"/>
                    <a:pt x="5727" y="23"/>
                    <a:pt x="5719" y="22"/>
                  </a:cubicBezTo>
                  <a:cubicBezTo>
                    <a:pt x="5708" y="21"/>
                    <a:pt x="5698" y="20"/>
                    <a:pt x="5678" y="20"/>
                  </a:cubicBezTo>
                  <a:cubicBezTo>
                    <a:pt x="5661" y="20"/>
                    <a:pt x="5652" y="18"/>
                    <a:pt x="5644" y="16"/>
                  </a:cubicBezTo>
                  <a:cubicBezTo>
                    <a:pt x="5634" y="12"/>
                    <a:pt x="5623" y="10"/>
                    <a:pt x="5602" y="10"/>
                  </a:cubicBezTo>
                  <a:cubicBezTo>
                    <a:pt x="5579" y="10"/>
                    <a:pt x="5569" y="15"/>
                    <a:pt x="5558" y="18"/>
                  </a:cubicBezTo>
                  <a:cubicBezTo>
                    <a:pt x="5548" y="21"/>
                    <a:pt x="5540" y="23"/>
                    <a:pt x="5524" y="23"/>
                  </a:cubicBezTo>
                  <a:lnTo>
                    <a:pt x="5486" y="23"/>
                  </a:lnTo>
                  <a:cubicBezTo>
                    <a:pt x="5478" y="22"/>
                    <a:pt x="5467" y="22"/>
                    <a:pt x="5448" y="22"/>
                  </a:cubicBezTo>
                  <a:cubicBezTo>
                    <a:pt x="5430" y="22"/>
                    <a:pt x="5422" y="20"/>
                    <a:pt x="5413" y="18"/>
                  </a:cubicBezTo>
                  <a:cubicBezTo>
                    <a:pt x="5404" y="17"/>
                    <a:pt x="5393" y="15"/>
                    <a:pt x="5372" y="15"/>
                  </a:cubicBezTo>
                  <a:cubicBezTo>
                    <a:pt x="5352" y="15"/>
                    <a:pt x="5342" y="16"/>
                    <a:pt x="5333" y="16"/>
                  </a:cubicBezTo>
                  <a:cubicBezTo>
                    <a:pt x="5323" y="17"/>
                    <a:pt x="5314" y="17"/>
                    <a:pt x="5296" y="17"/>
                  </a:cubicBezTo>
                  <a:cubicBezTo>
                    <a:pt x="5275" y="17"/>
                    <a:pt x="5264" y="18"/>
                    <a:pt x="5255" y="20"/>
                  </a:cubicBezTo>
                  <a:cubicBezTo>
                    <a:pt x="5245" y="21"/>
                    <a:pt x="5237" y="22"/>
                    <a:pt x="5218" y="22"/>
                  </a:cubicBezTo>
                  <a:cubicBezTo>
                    <a:pt x="5202" y="22"/>
                    <a:pt x="5195" y="20"/>
                    <a:pt x="5185" y="17"/>
                  </a:cubicBezTo>
                  <a:cubicBezTo>
                    <a:pt x="5174" y="15"/>
                    <a:pt x="5164" y="10"/>
                    <a:pt x="5142" y="10"/>
                  </a:cubicBezTo>
                  <a:cubicBezTo>
                    <a:pt x="5122" y="10"/>
                    <a:pt x="5110" y="12"/>
                    <a:pt x="5101" y="16"/>
                  </a:cubicBezTo>
                  <a:cubicBezTo>
                    <a:pt x="5092" y="18"/>
                    <a:pt x="5083" y="20"/>
                    <a:pt x="5066" y="20"/>
                  </a:cubicBezTo>
                  <a:cubicBezTo>
                    <a:pt x="5049" y="20"/>
                    <a:pt x="5041" y="18"/>
                    <a:pt x="5031" y="17"/>
                  </a:cubicBezTo>
                  <a:cubicBezTo>
                    <a:pt x="5020" y="15"/>
                    <a:pt x="5010" y="12"/>
                    <a:pt x="4990" y="12"/>
                  </a:cubicBezTo>
                  <a:cubicBezTo>
                    <a:pt x="4969" y="12"/>
                    <a:pt x="4956" y="16"/>
                    <a:pt x="4947" y="18"/>
                  </a:cubicBezTo>
                  <a:cubicBezTo>
                    <a:pt x="4939" y="20"/>
                    <a:pt x="4931" y="22"/>
                    <a:pt x="4913" y="22"/>
                  </a:cubicBezTo>
                  <a:lnTo>
                    <a:pt x="4761" y="22"/>
                  </a:lnTo>
                  <a:cubicBezTo>
                    <a:pt x="4745" y="22"/>
                    <a:pt x="4736" y="20"/>
                    <a:pt x="4728" y="17"/>
                  </a:cubicBezTo>
                  <a:cubicBezTo>
                    <a:pt x="4717" y="15"/>
                    <a:pt x="4706" y="10"/>
                    <a:pt x="4685" y="10"/>
                  </a:cubicBezTo>
                  <a:cubicBezTo>
                    <a:pt x="4664" y="10"/>
                    <a:pt x="4651" y="12"/>
                    <a:pt x="4642" y="16"/>
                  </a:cubicBezTo>
                  <a:cubicBezTo>
                    <a:pt x="4633" y="17"/>
                    <a:pt x="4624" y="20"/>
                    <a:pt x="4607" y="20"/>
                  </a:cubicBezTo>
                  <a:cubicBezTo>
                    <a:pt x="4589" y="20"/>
                    <a:pt x="4579" y="18"/>
                    <a:pt x="4569" y="18"/>
                  </a:cubicBezTo>
                  <a:cubicBezTo>
                    <a:pt x="4560" y="17"/>
                    <a:pt x="4551" y="17"/>
                    <a:pt x="4531" y="17"/>
                  </a:cubicBezTo>
                  <a:cubicBezTo>
                    <a:pt x="4514" y="17"/>
                    <a:pt x="4504" y="16"/>
                    <a:pt x="4494" y="15"/>
                  </a:cubicBezTo>
                  <a:cubicBezTo>
                    <a:pt x="4485" y="12"/>
                    <a:pt x="4474" y="11"/>
                    <a:pt x="4455" y="11"/>
                  </a:cubicBezTo>
                  <a:cubicBezTo>
                    <a:pt x="4433" y="11"/>
                    <a:pt x="4420" y="15"/>
                    <a:pt x="4412" y="17"/>
                  </a:cubicBezTo>
                  <a:cubicBezTo>
                    <a:pt x="4403" y="20"/>
                    <a:pt x="4396" y="22"/>
                    <a:pt x="4378" y="22"/>
                  </a:cubicBezTo>
                  <a:cubicBezTo>
                    <a:pt x="4360" y="22"/>
                    <a:pt x="4353" y="21"/>
                    <a:pt x="4343" y="20"/>
                  </a:cubicBezTo>
                  <a:cubicBezTo>
                    <a:pt x="4333" y="17"/>
                    <a:pt x="4322" y="16"/>
                    <a:pt x="4302" y="16"/>
                  </a:cubicBezTo>
                  <a:cubicBezTo>
                    <a:pt x="4281" y="16"/>
                    <a:pt x="4270" y="16"/>
                    <a:pt x="4262" y="17"/>
                  </a:cubicBezTo>
                  <a:cubicBezTo>
                    <a:pt x="4253" y="17"/>
                    <a:pt x="4244" y="18"/>
                    <a:pt x="4225" y="18"/>
                  </a:cubicBezTo>
                  <a:cubicBezTo>
                    <a:pt x="4208" y="18"/>
                    <a:pt x="4200" y="16"/>
                    <a:pt x="4190" y="15"/>
                  </a:cubicBezTo>
                  <a:cubicBezTo>
                    <a:pt x="4182" y="12"/>
                    <a:pt x="4169" y="10"/>
                    <a:pt x="4149" y="10"/>
                  </a:cubicBezTo>
                  <a:lnTo>
                    <a:pt x="4072" y="10"/>
                  </a:lnTo>
                  <a:cubicBezTo>
                    <a:pt x="4054" y="10"/>
                    <a:pt x="4043" y="11"/>
                    <a:pt x="4034" y="11"/>
                  </a:cubicBezTo>
                  <a:cubicBezTo>
                    <a:pt x="4024" y="12"/>
                    <a:pt x="4016" y="12"/>
                    <a:pt x="3996" y="12"/>
                  </a:cubicBezTo>
                  <a:cubicBezTo>
                    <a:pt x="3979" y="12"/>
                    <a:pt x="3969" y="12"/>
                    <a:pt x="3960" y="11"/>
                  </a:cubicBezTo>
                  <a:cubicBezTo>
                    <a:pt x="3949" y="10"/>
                    <a:pt x="3941" y="9"/>
                    <a:pt x="3920" y="9"/>
                  </a:cubicBezTo>
                  <a:lnTo>
                    <a:pt x="3844" y="9"/>
                  </a:lnTo>
                  <a:cubicBezTo>
                    <a:pt x="3824" y="9"/>
                    <a:pt x="3813" y="10"/>
                    <a:pt x="3803" y="11"/>
                  </a:cubicBezTo>
                  <a:cubicBezTo>
                    <a:pt x="3794" y="11"/>
                    <a:pt x="3786" y="12"/>
                    <a:pt x="3767" y="12"/>
                  </a:cubicBezTo>
                  <a:cubicBezTo>
                    <a:pt x="3748" y="12"/>
                    <a:pt x="3737" y="15"/>
                    <a:pt x="3727" y="16"/>
                  </a:cubicBezTo>
                  <a:cubicBezTo>
                    <a:pt x="3718" y="17"/>
                    <a:pt x="3708" y="18"/>
                    <a:pt x="3691" y="18"/>
                  </a:cubicBezTo>
                  <a:cubicBezTo>
                    <a:pt x="3674" y="18"/>
                    <a:pt x="3665" y="16"/>
                    <a:pt x="3657" y="15"/>
                  </a:cubicBezTo>
                  <a:cubicBezTo>
                    <a:pt x="3646" y="11"/>
                    <a:pt x="3635" y="10"/>
                    <a:pt x="3615" y="10"/>
                  </a:cubicBezTo>
                  <a:cubicBezTo>
                    <a:pt x="3596" y="10"/>
                    <a:pt x="3585" y="10"/>
                    <a:pt x="3576" y="11"/>
                  </a:cubicBezTo>
                  <a:cubicBezTo>
                    <a:pt x="3567" y="12"/>
                    <a:pt x="3557" y="12"/>
                    <a:pt x="3539" y="12"/>
                  </a:cubicBezTo>
                  <a:lnTo>
                    <a:pt x="3462" y="12"/>
                  </a:lnTo>
                  <a:cubicBezTo>
                    <a:pt x="3444" y="12"/>
                    <a:pt x="3435" y="11"/>
                    <a:pt x="3426" y="10"/>
                  </a:cubicBezTo>
                  <a:cubicBezTo>
                    <a:pt x="3416" y="7"/>
                    <a:pt x="3405" y="6"/>
                    <a:pt x="3385" y="6"/>
                  </a:cubicBezTo>
                  <a:lnTo>
                    <a:pt x="3309" y="6"/>
                  </a:lnTo>
                  <a:cubicBezTo>
                    <a:pt x="3285" y="6"/>
                    <a:pt x="3274" y="10"/>
                    <a:pt x="3264" y="15"/>
                  </a:cubicBezTo>
                  <a:cubicBezTo>
                    <a:pt x="3256" y="18"/>
                    <a:pt x="3248" y="21"/>
                    <a:pt x="3231" y="21"/>
                  </a:cubicBezTo>
                  <a:cubicBezTo>
                    <a:pt x="3214" y="21"/>
                    <a:pt x="3208" y="18"/>
                    <a:pt x="3198" y="16"/>
                  </a:cubicBezTo>
                  <a:cubicBezTo>
                    <a:pt x="3189" y="12"/>
                    <a:pt x="3177" y="9"/>
                    <a:pt x="3155" y="9"/>
                  </a:cubicBezTo>
                  <a:cubicBezTo>
                    <a:pt x="3137" y="9"/>
                    <a:pt x="3127" y="10"/>
                    <a:pt x="3117" y="10"/>
                  </a:cubicBezTo>
                  <a:cubicBezTo>
                    <a:pt x="3107" y="11"/>
                    <a:pt x="3098" y="11"/>
                    <a:pt x="3079" y="11"/>
                  </a:cubicBezTo>
                  <a:cubicBezTo>
                    <a:pt x="3059" y="11"/>
                    <a:pt x="3049" y="12"/>
                    <a:pt x="3039" y="15"/>
                  </a:cubicBezTo>
                  <a:cubicBezTo>
                    <a:pt x="3030" y="16"/>
                    <a:pt x="3022" y="17"/>
                    <a:pt x="3003" y="17"/>
                  </a:cubicBezTo>
                  <a:cubicBezTo>
                    <a:pt x="2983" y="17"/>
                    <a:pt x="2972" y="18"/>
                    <a:pt x="2963" y="20"/>
                  </a:cubicBezTo>
                  <a:cubicBezTo>
                    <a:pt x="2953" y="21"/>
                    <a:pt x="2944" y="22"/>
                    <a:pt x="2926" y="22"/>
                  </a:cubicBezTo>
                  <a:lnTo>
                    <a:pt x="2850" y="22"/>
                  </a:lnTo>
                  <a:cubicBezTo>
                    <a:pt x="2834" y="22"/>
                    <a:pt x="2828" y="20"/>
                    <a:pt x="2818" y="17"/>
                  </a:cubicBezTo>
                  <a:cubicBezTo>
                    <a:pt x="2807" y="12"/>
                    <a:pt x="2796" y="9"/>
                    <a:pt x="2774" y="9"/>
                  </a:cubicBezTo>
                  <a:lnTo>
                    <a:pt x="2698" y="9"/>
                  </a:lnTo>
                  <a:cubicBezTo>
                    <a:pt x="2677" y="9"/>
                    <a:pt x="2664" y="12"/>
                    <a:pt x="2655" y="16"/>
                  </a:cubicBezTo>
                  <a:cubicBezTo>
                    <a:pt x="2646" y="18"/>
                    <a:pt x="2637" y="21"/>
                    <a:pt x="2621" y="21"/>
                  </a:cubicBezTo>
                  <a:cubicBezTo>
                    <a:pt x="2604" y="21"/>
                    <a:pt x="2596" y="20"/>
                    <a:pt x="2587" y="17"/>
                  </a:cubicBezTo>
                  <a:cubicBezTo>
                    <a:pt x="2577" y="15"/>
                    <a:pt x="2566" y="11"/>
                    <a:pt x="2545" y="11"/>
                  </a:cubicBezTo>
                  <a:cubicBezTo>
                    <a:pt x="2525" y="11"/>
                    <a:pt x="2513" y="15"/>
                    <a:pt x="2503" y="17"/>
                  </a:cubicBezTo>
                  <a:cubicBezTo>
                    <a:pt x="2495" y="20"/>
                    <a:pt x="2486" y="21"/>
                    <a:pt x="2469" y="21"/>
                  </a:cubicBezTo>
                  <a:cubicBezTo>
                    <a:pt x="2450" y="21"/>
                    <a:pt x="2442" y="20"/>
                    <a:pt x="2432" y="18"/>
                  </a:cubicBezTo>
                  <a:cubicBezTo>
                    <a:pt x="2423" y="17"/>
                    <a:pt x="2412" y="16"/>
                    <a:pt x="2393" y="16"/>
                  </a:cubicBezTo>
                  <a:lnTo>
                    <a:pt x="2316" y="16"/>
                  </a:lnTo>
                  <a:cubicBezTo>
                    <a:pt x="2299" y="16"/>
                    <a:pt x="2289" y="15"/>
                    <a:pt x="2280" y="12"/>
                  </a:cubicBezTo>
                  <a:cubicBezTo>
                    <a:pt x="2271" y="11"/>
                    <a:pt x="2260" y="10"/>
                    <a:pt x="2240" y="10"/>
                  </a:cubicBezTo>
                  <a:cubicBezTo>
                    <a:pt x="2218" y="10"/>
                    <a:pt x="2207" y="15"/>
                    <a:pt x="2197" y="17"/>
                  </a:cubicBezTo>
                  <a:cubicBezTo>
                    <a:pt x="2187" y="20"/>
                    <a:pt x="2180" y="22"/>
                    <a:pt x="2164" y="22"/>
                  </a:cubicBezTo>
                  <a:cubicBezTo>
                    <a:pt x="2148" y="22"/>
                    <a:pt x="2139" y="21"/>
                    <a:pt x="2130" y="18"/>
                  </a:cubicBezTo>
                  <a:cubicBezTo>
                    <a:pt x="2120" y="16"/>
                    <a:pt x="2109" y="12"/>
                    <a:pt x="2088" y="12"/>
                  </a:cubicBezTo>
                  <a:cubicBezTo>
                    <a:pt x="2068" y="12"/>
                    <a:pt x="2059" y="11"/>
                    <a:pt x="2050" y="11"/>
                  </a:cubicBezTo>
                  <a:cubicBezTo>
                    <a:pt x="2040" y="10"/>
                    <a:pt x="2031" y="10"/>
                    <a:pt x="2010" y="10"/>
                  </a:cubicBezTo>
                  <a:cubicBezTo>
                    <a:pt x="1992" y="10"/>
                    <a:pt x="1981" y="11"/>
                    <a:pt x="1972" y="11"/>
                  </a:cubicBezTo>
                  <a:cubicBezTo>
                    <a:pt x="1962" y="12"/>
                    <a:pt x="1954" y="12"/>
                    <a:pt x="1934" y="12"/>
                  </a:cubicBezTo>
                  <a:cubicBezTo>
                    <a:pt x="1916" y="12"/>
                    <a:pt x="1905" y="15"/>
                    <a:pt x="1896" y="15"/>
                  </a:cubicBezTo>
                  <a:cubicBezTo>
                    <a:pt x="1886" y="16"/>
                    <a:pt x="1877" y="16"/>
                    <a:pt x="1858" y="16"/>
                  </a:cubicBezTo>
                  <a:lnTo>
                    <a:pt x="1782" y="16"/>
                  </a:lnTo>
                  <a:cubicBezTo>
                    <a:pt x="1764" y="16"/>
                    <a:pt x="1755" y="16"/>
                    <a:pt x="1746" y="15"/>
                  </a:cubicBezTo>
                  <a:cubicBezTo>
                    <a:pt x="1735" y="12"/>
                    <a:pt x="1725" y="11"/>
                    <a:pt x="1705" y="11"/>
                  </a:cubicBezTo>
                  <a:cubicBezTo>
                    <a:pt x="1686" y="11"/>
                    <a:pt x="1675" y="11"/>
                    <a:pt x="1665" y="12"/>
                  </a:cubicBezTo>
                  <a:cubicBezTo>
                    <a:pt x="1656" y="12"/>
                    <a:pt x="1646" y="15"/>
                    <a:pt x="1628" y="15"/>
                  </a:cubicBezTo>
                  <a:cubicBezTo>
                    <a:pt x="1609" y="15"/>
                    <a:pt x="1600" y="15"/>
                    <a:pt x="1591" y="12"/>
                  </a:cubicBezTo>
                  <a:cubicBezTo>
                    <a:pt x="1581" y="12"/>
                    <a:pt x="1571" y="11"/>
                    <a:pt x="1552" y="11"/>
                  </a:cubicBezTo>
                  <a:cubicBezTo>
                    <a:pt x="1528" y="11"/>
                    <a:pt x="1518" y="16"/>
                    <a:pt x="1507" y="20"/>
                  </a:cubicBezTo>
                  <a:cubicBezTo>
                    <a:pt x="1498" y="22"/>
                    <a:pt x="1490" y="25"/>
                    <a:pt x="1474" y="25"/>
                  </a:cubicBezTo>
                  <a:cubicBezTo>
                    <a:pt x="1456" y="25"/>
                    <a:pt x="1446" y="23"/>
                    <a:pt x="1436" y="23"/>
                  </a:cubicBezTo>
                  <a:cubicBezTo>
                    <a:pt x="1427" y="22"/>
                    <a:pt x="1418" y="22"/>
                    <a:pt x="1398" y="22"/>
                  </a:cubicBezTo>
                  <a:cubicBezTo>
                    <a:pt x="1381" y="22"/>
                    <a:pt x="1372" y="20"/>
                    <a:pt x="1362" y="18"/>
                  </a:cubicBezTo>
                  <a:cubicBezTo>
                    <a:pt x="1352" y="16"/>
                    <a:pt x="1341" y="15"/>
                    <a:pt x="1322" y="15"/>
                  </a:cubicBezTo>
                  <a:cubicBezTo>
                    <a:pt x="1300" y="15"/>
                    <a:pt x="1291" y="16"/>
                    <a:pt x="1280" y="18"/>
                  </a:cubicBezTo>
                  <a:cubicBezTo>
                    <a:pt x="1271" y="21"/>
                    <a:pt x="1263" y="22"/>
                    <a:pt x="1245" y="22"/>
                  </a:cubicBezTo>
                  <a:lnTo>
                    <a:pt x="1168" y="22"/>
                  </a:lnTo>
                  <a:cubicBezTo>
                    <a:pt x="1148" y="22"/>
                    <a:pt x="1137" y="22"/>
                    <a:pt x="1129" y="23"/>
                  </a:cubicBezTo>
                  <a:cubicBezTo>
                    <a:pt x="1119" y="23"/>
                    <a:pt x="1110" y="25"/>
                    <a:pt x="1091" y="25"/>
                  </a:cubicBezTo>
                  <a:cubicBezTo>
                    <a:pt x="1075" y="25"/>
                    <a:pt x="1067" y="22"/>
                    <a:pt x="1057" y="20"/>
                  </a:cubicBezTo>
                  <a:cubicBezTo>
                    <a:pt x="1046" y="16"/>
                    <a:pt x="1036" y="12"/>
                    <a:pt x="1014" y="12"/>
                  </a:cubicBezTo>
                  <a:cubicBezTo>
                    <a:pt x="996" y="12"/>
                    <a:pt x="986" y="12"/>
                    <a:pt x="977" y="11"/>
                  </a:cubicBezTo>
                  <a:cubicBezTo>
                    <a:pt x="966" y="11"/>
                    <a:pt x="957" y="10"/>
                    <a:pt x="937" y="10"/>
                  </a:cubicBezTo>
                  <a:cubicBezTo>
                    <a:pt x="916" y="10"/>
                    <a:pt x="906" y="12"/>
                    <a:pt x="895" y="15"/>
                  </a:cubicBezTo>
                  <a:cubicBezTo>
                    <a:pt x="888" y="17"/>
                    <a:pt x="878" y="18"/>
                    <a:pt x="861" y="18"/>
                  </a:cubicBezTo>
                  <a:cubicBezTo>
                    <a:pt x="842" y="18"/>
                    <a:pt x="831" y="20"/>
                    <a:pt x="821" y="20"/>
                  </a:cubicBezTo>
                  <a:cubicBezTo>
                    <a:pt x="813" y="21"/>
                    <a:pt x="803" y="21"/>
                    <a:pt x="784" y="21"/>
                  </a:cubicBezTo>
                  <a:cubicBezTo>
                    <a:pt x="765" y="21"/>
                    <a:pt x="754" y="22"/>
                    <a:pt x="744" y="23"/>
                  </a:cubicBezTo>
                  <a:cubicBezTo>
                    <a:pt x="735" y="25"/>
                    <a:pt x="727" y="26"/>
                    <a:pt x="708" y="26"/>
                  </a:cubicBezTo>
                  <a:cubicBezTo>
                    <a:pt x="691" y="26"/>
                    <a:pt x="681" y="26"/>
                    <a:pt x="671" y="25"/>
                  </a:cubicBezTo>
                  <a:cubicBezTo>
                    <a:pt x="661" y="25"/>
                    <a:pt x="652" y="23"/>
                    <a:pt x="632" y="23"/>
                  </a:cubicBezTo>
                  <a:cubicBezTo>
                    <a:pt x="615" y="23"/>
                    <a:pt x="606" y="22"/>
                    <a:pt x="597" y="20"/>
                  </a:cubicBezTo>
                  <a:cubicBezTo>
                    <a:pt x="588" y="17"/>
                    <a:pt x="577" y="15"/>
                    <a:pt x="556" y="15"/>
                  </a:cubicBezTo>
                  <a:lnTo>
                    <a:pt x="479" y="15"/>
                  </a:lnTo>
                  <a:cubicBezTo>
                    <a:pt x="457" y="15"/>
                    <a:pt x="449" y="17"/>
                    <a:pt x="438" y="18"/>
                  </a:cubicBezTo>
                  <a:cubicBezTo>
                    <a:pt x="429" y="21"/>
                    <a:pt x="420" y="22"/>
                    <a:pt x="403" y="22"/>
                  </a:cubicBezTo>
                  <a:cubicBezTo>
                    <a:pt x="384" y="22"/>
                    <a:pt x="376" y="21"/>
                    <a:pt x="366" y="20"/>
                  </a:cubicBezTo>
                  <a:cubicBezTo>
                    <a:pt x="356" y="17"/>
                    <a:pt x="345" y="16"/>
                    <a:pt x="326" y="16"/>
                  </a:cubicBezTo>
                  <a:cubicBezTo>
                    <a:pt x="306" y="16"/>
                    <a:pt x="296" y="17"/>
                    <a:pt x="286" y="17"/>
                  </a:cubicBezTo>
                  <a:cubicBezTo>
                    <a:pt x="277" y="18"/>
                    <a:pt x="268" y="18"/>
                    <a:pt x="248" y="18"/>
                  </a:cubicBezTo>
                  <a:lnTo>
                    <a:pt x="172" y="18"/>
                  </a:lnTo>
                  <a:cubicBezTo>
                    <a:pt x="154" y="18"/>
                    <a:pt x="144" y="18"/>
                    <a:pt x="135" y="17"/>
                  </a:cubicBezTo>
                  <a:cubicBezTo>
                    <a:pt x="124" y="17"/>
                    <a:pt x="115" y="16"/>
                    <a:pt x="95" y="16"/>
                  </a:cubicBezTo>
                  <a:cubicBezTo>
                    <a:pt x="72" y="16"/>
                    <a:pt x="61" y="18"/>
                    <a:pt x="50" y="22"/>
                  </a:cubicBezTo>
                  <a:cubicBezTo>
                    <a:pt x="42" y="25"/>
                    <a:pt x="33" y="27"/>
                    <a:pt x="17" y="27"/>
                  </a:cubicBezTo>
                  <a:cubicBezTo>
                    <a:pt x="7" y="27"/>
                    <a:pt x="1" y="34"/>
                    <a:pt x="1" y="44"/>
                  </a:cubicBezTo>
                  <a:cubicBezTo>
                    <a:pt x="1" y="53"/>
                    <a:pt x="7" y="60"/>
                    <a:pt x="17" y="60"/>
                  </a:cubicBezTo>
                  <a:cubicBezTo>
                    <a:pt x="40" y="60"/>
                    <a:pt x="50" y="57"/>
                    <a:pt x="61" y="53"/>
                  </a:cubicBezTo>
                  <a:cubicBezTo>
                    <a:pt x="71" y="50"/>
                    <a:pt x="79" y="48"/>
                    <a:pt x="95" y="48"/>
                  </a:cubicBezTo>
                  <a:cubicBezTo>
                    <a:pt x="113" y="48"/>
                    <a:pt x="123" y="48"/>
                    <a:pt x="133" y="49"/>
                  </a:cubicBezTo>
                  <a:cubicBezTo>
                    <a:pt x="143" y="49"/>
                    <a:pt x="152" y="50"/>
                    <a:pt x="172" y="50"/>
                  </a:cubicBezTo>
                  <a:lnTo>
                    <a:pt x="248" y="50"/>
                  </a:lnTo>
                  <a:cubicBezTo>
                    <a:pt x="268" y="50"/>
                    <a:pt x="278" y="49"/>
                    <a:pt x="288" y="49"/>
                  </a:cubicBezTo>
                  <a:cubicBezTo>
                    <a:pt x="297" y="48"/>
                    <a:pt x="306" y="48"/>
                    <a:pt x="326" y="48"/>
                  </a:cubicBezTo>
                  <a:cubicBezTo>
                    <a:pt x="344" y="48"/>
                    <a:pt x="352" y="49"/>
                    <a:pt x="361" y="50"/>
                  </a:cubicBezTo>
                  <a:cubicBezTo>
                    <a:pt x="372" y="53"/>
                    <a:pt x="382" y="54"/>
                    <a:pt x="403" y="54"/>
                  </a:cubicBezTo>
                  <a:cubicBezTo>
                    <a:pt x="424" y="54"/>
                    <a:pt x="434" y="52"/>
                    <a:pt x="444" y="50"/>
                  </a:cubicBezTo>
                  <a:cubicBezTo>
                    <a:pt x="454" y="48"/>
                    <a:pt x="463" y="47"/>
                    <a:pt x="481" y="47"/>
                  </a:cubicBezTo>
                  <a:lnTo>
                    <a:pt x="557" y="47"/>
                  </a:lnTo>
                  <a:cubicBezTo>
                    <a:pt x="574" y="47"/>
                    <a:pt x="583" y="48"/>
                    <a:pt x="591" y="50"/>
                  </a:cubicBezTo>
                  <a:cubicBezTo>
                    <a:pt x="601" y="53"/>
                    <a:pt x="612" y="55"/>
                    <a:pt x="633" y="55"/>
                  </a:cubicBezTo>
                  <a:cubicBezTo>
                    <a:pt x="652" y="55"/>
                    <a:pt x="661" y="55"/>
                    <a:pt x="670" y="57"/>
                  </a:cubicBezTo>
                  <a:cubicBezTo>
                    <a:pt x="681" y="57"/>
                    <a:pt x="691" y="59"/>
                    <a:pt x="711" y="59"/>
                  </a:cubicBezTo>
                  <a:cubicBezTo>
                    <a:pt x="730" y="59"/>
                    <a:pt x="741" y="57"/>
                    <a:pt x="751" y="55"/>
                  </a:cubicBezTo>
                  <a:cubicBezTo>
                    <a:pt x="760" y="54"/>
                    <a:pt x="768" y="53"/>
                    <a:pt x="787" y="53"/>
                  </a:cubicBezTo>
                  <a:cubicBezTo>
                    <a:pt x="805" y="53"/>
                    <a:pt x="816" y="52"/>
                    <a:pt x="826" y="52"/>
                  </a:cubicBezTo>
                  <a:cubicBezTo>
                    <a:pt x="835" y="50"/>
                    <a:pt x="845" y="50"/>
                    <a:pt x="863" y="50"/>
                  </a:cubicBezTo>
                  <a:cubicBezTo>
                    <a:pt x="885" y="50"/>
                    <a:pt x="894" y="48"/>
                    <a:pt x="905" y="47"/>
                  </a:cubicBezTo>
                  <a:cubicBezTo>
                    <a:pt x="912" y="44"/>
                    <a:pt x="922" y="42"/>
                    <a:pt x="939" y="42"/>
                  </a:cubicBezTo>
                  <a:cubicBezTo>
                    <a:pt x="959" y="42"/>
                    <a:pt x="968" y="42"/>
                    <a:pt x="977" y="44"/>
                  </a:cubicBezTo>
                  <a:cubicBezTo>
                    <a:pt x="987" y="44"/>
                    <a:pt x="997" y="45"/>
                    <a:pt x="1017" y="45"/>
                  </a:cubicBezTo>
                  <a:cubicBezTo>
                    <a:pt x="1034" y="45"/>
                    <a:pt x="1041" y="48"/>
                    <a:pt x="1051" y="50"/>
                  </a:cubicBezTo>
                  <a:cubicBezTo>
                    <a:pt x="1060" y="54"/>
                    <a:pt x="1072" y="57"/>
                    <a:pt x="1094" y="57"/>
                  </a:cubicBezTo>
                  <a:cubicBezTo>
                    <a:pt x="1114" y="57"/>
                    <a:pt x="1125" y="57"/>
                    <a:pt x="1134" y="55"/>
                  </a:cubicBezTo>
                  <a:cubicBezTo>
                    <a:pt x="1143" y="55"/>
                    <a:pt x="1152" y="54"/>
                    <a:pt x="1172" y="54"/>
                  </a:cubicBezTo>
                  <a:lnTo>
                    <a:pt x="1248" y="54"/>
                  </a:lnTo>
                  <a:cubicBezTo>
                    <a:pt x="1269" y="54"/>
                    <a:pt x="1279" y="52"/>
                    <a:pt x="1290" y="50"/>
                  </a:cubicBezTo>
                  <a:cubicBezTo>
                    <a:pt x="1297" y="48"/>
                    <a:pt x="1307" y="47"/>
                    <a:pt x="1324" y="47"/>
                  </a:cubicBezTo>
                  <a:cubicBezTo>
                    <a:pt x="1341" y="47"/>
                    <a:pt x="1350" y="49"/>
                    <a:pt x="1359" y="50"/>
                  </a:cubicBezTo>
                  <a:cubicBezTo>
                    <a:pt x="1370" y="53"/>
                    <a:pt x="1381" y="54"/>
                    <a:pt x="1400" y="54"/>
                  </a:cubicBezTo>
                  <a:cubicBezTo>
                    <a:pt x="1419" y="54"/>
                    <a:pt x="1429" y="55"/>
                    <a:pt x="1437" y="55"/>
                  </a:cubicBezTo>
                  <a:cubicBezTo>
                    <a:pt x="1447" y="57"/>
                    <a:pt x="1457" y="57"/>
                    <a:pt x="1477" y="57"/>
                  </a:cubicBezTo>
                  <a:cubicBezTo>
                    <a:pt x="1499" y="57"/>
                    <a:pt x="1510" y="53"/>
                    <a:pt x="1521" y="49"/>
                  </a:cubicBezTo>
                  <a:cubicBezTo>
                    <a:pt x="1531" y="47"/>
                    <a:pt x="1538" y="44"/>
                    <a:pt x="1554" y="44"/>
                  </a:cubicBezTo>
                  <a:cubicBezTo>
                    <a:pt x="1573" y="44"/>
                    <a:pt x="1582" y="44"/>
                    <a:pt x="1592" y="45"/>
                  </a:cubicBezTo>
                  <a:cubicBezTo>
                    <a:pt x="1601" y="45"/>
                    <a:pt x="1611" y="47"/>
                    <a:pt x="1630" y="47"/>
                  </a:cubicBezTo>
                  <a:cubicBezTo>
                    <a:pt x="1650" y="47"/>
                    <a:pt x="1661" y="47"/>
                    <a:pt x="1671" y="45"/>
                  </a:cubicBezTo>
                  <a:cubicBezTo>
                    <a:pt x="1680" y="45"/>
                    <a:pt x="1689" y="44"/>
                    <a:pt x="1708" y="44"/>
                  </a:cubicBezTo>
                  <a:cubicBezTo>
                    <a:pt x="1725" y="44"/>
                    <a:pt x="1735" y="44"/>
                    <a:pt x="1745" y="45"/>
                  </a:cubicBezTo>
                  <a:cubicBezTo>
                    <a:pt x="1755" y="47"/>
                    <a:pt x="1764" y="48"/>
                    <a:pt x="1784" y="48"/>
                  </a:cubicBezTo>
                  <a:lnTo>
                    <a:pt x="1860" y="48"/>
                  </a:lnTo>
                  <a:cubicBezTo>
                    <a:pt x="1880" y="48"/>
                    <a:pt x="1890" y="47"/>
                    <a:pt x="1900" y="47"/>
                  </a:cubicBezTo>
                  <a:cubicBezTo>
                    <a:pt x="1909" y="45"/>
                    <a:pt x="1918" y="45"/>
                    <a:pt x="1938" y="45"/>
                  </a:cubicBezTo>
                  <a:cubicBezTo>
                    <a:pt x="1956" y="45"/>
                    <a:pt x="1966" y="44"/>
                    <a:pt x="1976" y="44"/>
                  </a:cubicBezTo>
                  <a:cubicBezTo>
                    <a:pt x="1986" y="42"/>
                    <a:pt x="1994" y="42"/>
                    <a:pt x="2014" y="42"/>
                  </a:cubicBezTo>
                  <a:cubicBezTo>
                    <a:pt x="2032" y="42"/>
                    <a:pt x="2041" y="44"/>
                    <a:pt x="2051" y="44"/>
                  </a:cubicBezTo>
                  <a:cubicBezTo>
                    <a:pt x="2061" y="45"/>
                    <a:pt x="2069" y="45"/>
                    <a:pt x="2090" y="45"/>
                  </a:cubicBezTo>
                  <a:cubicBezTo>
                    <a:pt x="2106" y="45"/>
                    <a:pt x="2114" y="47"/>
                    <a:pt x="2123" y="49"/>
                  </a:cubicBezTo>
                  <a:cubicBezTo>
                    <a:pt x="2134" y="52"/>
                    <a:pt x="2144" y="54"/>
                    <a:pt x="2166" y="54"/>
                  </a:cubicBezTo>
                  <a:cubicBezTo>
                    <a:pt x="2187" y="54"/>
                    <a:pt x="2198" y="50"/>
                    <a:pt x="2209" y="48"/>
                  </a:cubicBezTo>
                  <a:cubicBezTo>
                    <a:pt x="2218" y="45"/>
                    <a:pt x="2227" y="42"/>
                    <a:pt x="2243" y="42"/>
                  </a:cubicBezTo>
                  <a:cubicBezTo>
                    <a:pt x="2260" y="42"/>
                    <a:pt x="2270" y="44"/>
                    <a:pt x="2278" y="45"/>
                  </a:cubicBezTo>
                  <a:cubicBezTo>
                    <a:pt x="2288" y="47"/>
                    <a:pt x="2299" y="48"/>
                    <a:pt x="2319" y="48"/>
                  </a:cubicBezTo>
                  <a:lnTo>
                    <a:pt x="2395" y="48"/>
                  </a:lnTo>
                  <a:cubicBezTo>
                    <a:pt x="2414" y="48"/>
                    <a:pt x="2422" y="49"/>
                    <a:pt x="2431" y="50"/>
                  </a:cubicBezTo>
                  <a:cubicBezTo>
                    <a:pt x="2441" y="52"/>
                    <a:pt x="2452" y="53"/>
                    <a:pt x="2471" y="53"/>
                  </a:cubicBezTo>
                  <a:cubicBezTo>
                    <a:pt x="2491" y="53"/>
                    <a:pt x="2503" y="50"/>
                    <a:pt x="2513" y="48"/>
                  </a:cubicBezTo>
                  <a:cubicBezTo>
                    <a:pt x="2522" y="45"/>
                    <a:pt x="2530" y="44"/>
                    <a:pt x="2548" y="44"/>
                  </a:cubicBezTo>
                  <a:cubicBezTo>
                    <a:pt x="2565" y="44"/>
                    <a:pt x="2573" y="45"/>
                    <a:pt x="2582" y="48"/>
                  </a:cubicBezTo>
                  <a:cubicBezTo>
                    <a:pt x="2592" y="50"/>
                    <a:pt x="2603" y="53"/>
                    <a:pt x="2624" y="53"/>
                  </a:cubicBezTo>
                  <a:cubicBezTo>
                    <a:pt x="2646" y="53"/>
                    <a:pt x="2657" y="49"/>
                    <a:pt x="2667" y="47"/>
                  </a:cubicBezTo>
                  <a:cubicBezTo>
                    <a:pt x="2677" y="44"/>
                    <a:pt x="2684" y="41"/>
                    <a:pt x="2700" y="41"/>
                  </a:cubicBezTo>
                  <a:lnTo>
                    <a:pt x="2776" y="41"/>
                  </a:lnTo>
                  <a:cubicBezTo>
                    <a:pt x="2792" y="41"/>
                    <a:pt x="2800" y="44"/>
                    <a:pt x="2808" y="47"/>
                  </a:cubicBezTo>
                  <a:cubicBezTo>
                    <a:pt x="2819" y="50"/>
                    <a:pt x="2832" y="54"/>
                    <a:pt x="2853" y="54"/>
                  </a:cubicBezTo>
                  <a:lnTo>
                    <a:pt x="2929" y="54"/>
                  </a:lnTo>
                  <a:cubicBezTo>
                    <a:pt x="2950" y="54"/>
                    <a:pt x="2960" y="53"/>
                    <a:pt x="2969" y="52"/>
                  </a:cubicBezTo>
                  <a:cubicBezTo>
                    <a:pt x="2979" y="50"/>
                    <a:pt x="2988" y="49"/>
                    <a:pt x="3005" y="49"/>
                  </a:cubicBezTo>
                  <a:cubicBezTo>
                    <a:pt x="3026" y="49"/>
                    <a:pt x="3035" y="48"/>
                    <a:pt x="3046" y="47"/>
                  </a:cubicBezTo>
                  <a:cubicBezTo>
                    <a:pt x="3055" y="45"/>
                    <a:pt x="3063" y="44"/>
                    <a:pt x="3082" y="44"/>
                  </a:cubicBezTo>
                  <a:cubicBezTo>
                    <a:pt x="3101" y="44"/>
                    <a:pt x="3112" y="42"/>
                    <a:pt x="3121" y="42"/>
                  </a:cubicBezTo>
                  <a:cubicBezTo>
                    <a:pt x="3130" y="41"/>
                    <a:pt x="3139" y="41"/>
                    <a:pt x="3159" y="41"/>
                  </a:cubicBezTo>
                  <a:cubicBezTo>
                    <a:pt x="3176" y="41"/>
                    <a:pt x="3182" y="44"/>
                    <a:pt x="3192" y="47"/>
                  </a:cubicBezTo>
                  <a:cubicBezTo>
                    <a:pt x="3201" y="49"/>
                    <a:pt x="3213" y="53"/>
                    <a:pt x="3235" y="53"/>
                  </a:cubicBezTo>
                  <a:cubicBezTo>
                    <a:pt x="3257" y="53"/>
                    <a:pt x="3268" y="49"/>
                    <a:pt x="3279" y="45"/>
                  </a:cubicBezTo>
                  <a:cubicBezTo>
                    <a:pt x="3287" y="41"/>
                    <a:pt x="3295" y="38"/>
                    <a:pt x="3311" y="38"/>
                  </a:cubicBezTo>
                  <a:lnTo>
                    <a:pt x="3387" y="38"/>
                  </a:lnTo>
                  <a:cubicBezTo>
                    <a:pt x="3406" y="38"/>
                    <a:pt x="3414" y="39"/>
                    <a:pt x="3423" y="41"/>
                  </a:cubicBezTo>
                  <a:cubicBezTo>
                    <a:pt x="3434" y="44"/>
                    <a:pt x="3445" y="45"/>
                    <a:pt x="3465" y="45"/>
                  </a:cubicBezTo>
                  <a:lnTo>
                    <a:pt x="3541" y="45"/>
                  </a:lnTo>
                  <a:cubicBezTo>
                    <a:pt x="3560" y="45"/>
                    <a:pt x="3571" y="45"/>
                    <a:pt x="3580" y="44"/>
                  </a:cubicBezTo>
                  <a:cubicBezTo>
                    <a:pt x="3589" y="42"/>
                    <a:pt x="3599" y="42"/>
                    <a:pt x="3617" y="42"/>
                  </a:cubicBezTo>
                  <a:cubicBezTo>
                    <a:pt x="3635" y="42"/>
                    <a:pt x="3643" y="45"/>
                    <a:pt x="3652" y="47"/>
                  </a:cubicBezTo>
                  <a:cubicBezTo>
                    <a:pt x="3663" y="49"/>
                    <a:pt x="3674" y="50"/>
                    <a:pt x="3694" y="50"/>
                  </a:cubicBezTo>
                  <a:cubicBezTo>
                    <a:pt x="3713" y="50"/>
                    <a:pt x="3724" y="49"/>
                    <a:pt x="3734" y="48"/>
                  </a:cubicBezTo>
                  <a:cubicBezTo>
                    <a:pt x="3743" y="47"/>
                    <a:pt x="3753" y="45"/>
                    <a:pt x="3770" y="45"/>
                  </a:cubicBezTo>
                  <a:cubicBezTo>
                    <a:pt x="3791" y="45"/>
                    <a:pt x="3801" y="44"/>
                    <a:pt x="3810" y="42"/>
                  </a:cubicBezTo>
                  <a:cubicBezTo>
                    <a:pt x="3820" y="42"/>
                    <a:pt x="3828" y="41"/>
                    <a:pt x="3846" y="41"/>
                  </a:cubicBezTo>
                  <a:lnTo>
                    <a:pt x="3922" y="41"/>
                  </a:lnTo>
                  <a:cubicBezTo>
                    <a:pt x="3941" y="41"/>
                    <a:pt x="3949" y="41"/>
                    <a:pt x="3959" y="42"/>
                  </a:cubicBezTo>
                  <a:cubicBezTo>
                    <a:pt x="3969" y="44"/>
                    <a:pt x="3979" y="45"/>
                    <a:pt x="3999" y="45"/>
                  </a:cubicBezTo>
                  <a:cubicBezTo>
                    <a:pt x="4018" y="45"/>
                    <a:pt x="4028" y="44"/>
                    <a:pt x="4038" y="44"/>
                  </a:cubicBezTo>
                  <a:cubicBezTo>
                    <a:pt x="4048" y="42"/>
                    <a:pt x="4056" y="42"/>
                    <a:pt x="4076" y="42"/>
                  </a:cubicBezTo>
                  <a:lnTo>
                    <a:pt x="4152" y="42"/>
                  </a:lnTo>
                  <a:cubicBezTo>
                    <a:pt x="4169" y="42"/>
                    <a:pt x="4177" y="45"/>
                    <a:pt x="4187" y="47"/>
                  </a:cubicBezTo>
                  <a:cubicBezTo>
                    <a:pt x="4195" y="48"/>
                    <a:pt x="4208" y="50"/>
                    <a:pt x="4228" y="50"/>
                  </a:cubicBezTo>
                  <a:cubicBezTo>
                    <a:pt x="4248" y="50"/>
                    <a:pt x="4259" y="50"/>
                    <a:pt x="4268" y="49"/>
                  </a:cubicBezTo>
                  <a:cubicBezTo>
                    <a:pt x="4276" y="49"/>
                    <a:pt x="4285" y="48"/>
                    <a:pt x="4305" y="48"/>
                  </a:cubicBezTo>
                  <a:cubicBezTo>
                    <a:pt x="4323" y="48"/>
                    <a:pt x="4332" y="49"/>
                    <a:pt x="4340" y="50"/>
                  </a:cubicBezTo>
                  <a:cubicBezTo>
                    <a:pt x="4351" y="53"/>
                    <a:pt x="4362" y="54"/>
                    <a:pt x="4382" y="54"/>
                  </a:cubicBezTo>
                  <a:cubicBezTo>
                    <a:pt x="4403" y="54"/>
                    <a:pt x="4415" y="52"/>
                    <a:pt x="4425" y="49"/>
                  </a:cubicBezTo>
                  <a:cubicBezTo>
                    <a:pt x="4433" y="47"/>
                    <a:pt x="4441" y="44"/>
                    <a:pt x="4458" y="44"/>
                  </a:cubicBezTo>
                  <a:cubicBezTo>
                    <a:pt x="4477" y="44"/>
                    <a:pt x="4485" y="45"/>
                    <a:pt x="4494" y="47"/>
                  </a:cubicBezTo>
                  <a:cubicBezTo>
                    <a:pt x="4504" y="48"/>
                    <a:pt x="4515" y="49"/>
                    <a:pt x="4535" y="49"/>
                  </a:cubicBezTo>
                  <a:cubicBezTo>
                    <a:pt x="4553" y="49"/>
                    <a:pt x="4563" y="50"/>
                    <a:pt x="4573" y="50"/>
                  </a:cubicBezTo>
                  <a:cubicBezTo>
                    <a:pt x="4581" y="52"/>
                    <a:pt x="4591" y="52"/>
                    <a:pt x="4611" y="52"/>
                  </a:cubicBezTo>
                  <a:cubicBezTo>
                    <a:pt x="4631" y="52"/>
                    <a:pt x="4643" y="49"/>
                    <a:pt x="4653" y="47"/>
                  </a:cubicBezTo>
                  <a:cubicBezTo>
                    <a:pt x="4661" y="45"/>
                    <a:pt x="4670" y="42"/>
                    <a:pt x="4687" y="42"/>
                  </a:cubicBezTo>
                  <a:cubicBezTo>
                    <a:pt x="4703" y="42"/>
                    <a:pt x="4712" y="45"/>
                    <a:pt x="4720" y="48"/>
                  </a:cubicBezTo>
                  <a:cubicBezTo>
                    <a:pt x="4731" y="50"/>
                    <a:pt x="4742" y="54"/>
                    <a:pt x="4763" y="54"/>
                  </a:cubicBezTo>
                  <a:lnTo>
                    <a:pt x="4916" y="54"/>
                  </a:lnTo>
                  <a:cubicBezTo>
                    <a:pt x="4938" y="54"/>
                    <a:pt x="4950" y="52"/>
                    <a:pt x="4959" y="49"/>
                  </a:cubicBezTo>
                  <a:cubicBezTo>
                    <a:pt x="4967" y="48"/>
                    <a:pt x="4975" y="45"/>
                    <a:pt x="4992" y="45"/>
                  </a:cubicBezTo>
                  <a:cubicBezTo>
                    <a:pt x="5010" y="45"/>
                    <a:pt x="5018" y="47"/>
                    <a:pt x="5028" y="48"/>
                  </a:cubicBezTo>
                  <a:cubicBezTo>
                    <a:pt x="5038" y="50"/>
                    <a:pt x="5049" y="52"/>
                    <a:pt x="5068" y="52"/>
                  </a:cubicBezTo>
                  <a:cubicBezTo>
                    <a:pt x="5089" y="52"/>
                    <a:pt x="5101" y="49"/>
                    <a:pt x="5110" y="47"/>
                  </a:cubicBezTo>
                  <a:cubicBezTo>
                    <a:pt x="5120" y="44"/>
                    <a:pt x="5127" y="42"/>
                    <a:pt x="5146" y="42"/>
                  </a:cubicBezTo>
                  <a:cubicBezTo>
                    <a:pt x="5162" y="42"/>
                    <a:pt x="5169" y="45"/>
                    <a:pt x="5179" y="48"/>
                  </a:cubicBezTo>
                  <a:cubicBezTo>
                    <a:pt x="5189" y="50"/>
                    <a:pt x="5200" y="54"/>
                    <a:pt x="5222" y="54"/>
                  </a:cubicBezTo>
                  <a:cubicBezTo>
                    <a:pt x="5242" y="54"/>
                    <a:pt x="5253" y="53"/>
                    <a:pt x="5261" y="52"/>
                  </a:cubicBezTo>
                  <a:cubicBezTo>
                    <a:pt x="5271" y="50"/>
                    <a:pt x="5281" y="49"/>
                    <a:pt x="5298" y="49"/>
                  </a:cubicBezTo>
                  <a:cubicBezTo>
                    <a:pt x="5317" y="49"/>
                    <a:pt x="5328" y="48"/>
                    <a:pt x="5336" y="48"/>
                  </a:cubicBezTo>
                  <a:cubicBezTo>
                    <a:pt x="5346" y="47"/>
                    <a:pt x="5356" y="47"/>
                    <a:pt x="5374" y="47"/>
                  </a:cubicBezTo>
                  <a:cubicBezTo>
                    <a:pt x="5392" y="47"/>
                    <a:pt x="5399" y="49"/>
                    <a:pt x="5409" y="50"/>
                  </a:cubicBezTo>
                  <a:cubicBezTo>
                    <a:pt x="5419" y="52"/>
                    <a:pt x="5429" y="54"/>
                    <a:pt x="5451" y="54"/>
                  </a:cubicBezTo>
                  <a:lnTo>
                    <a:pt x="5488" y="54"/>
                  </a:lnTo>
                  <a:cubicBezTo>
                    <a:pt x="5497" y="55"/>
                    <a:pt x="5508" y="55"/>
                    <a:pt x="5527" y="55"/>
                  </a:cubicBezTo>
                  <a:cubicBezTo>
                    <a:pt x="5549" y="55"/>
                    <a:pt x="5560" y="52"/>
                    <a:pt x="5571" y="48"/>
                  </a:cubicBezTo>
                  <a:cubicBezTo>
                    <a:pt x="5580" y="45"/>
                    <a:pt x="5588" y="42"/>
                    <a:pt x="5604" y="42"/>
                  </a:cubicBezTo>
                  <a:cubicBezTo>
                    <a:pt x="5622" y="42"/>
                    <a:pt x="5630" y="44"/>
                    <a:pt x="5639" y="47"/>
                  </a:cubicBezTo>
                  <a:cubicBezTo>
                    <a:pt x="5649" y="49"/>
                    <a:pt x="5660" y="52"/>
                    <a:pt x="5681" y="52"/>
                  </a:cubicBezTo>
                  <a:cubicBezTo>
                    <a:pt x="5698" y="52"/>
                    <a:pt x="5708" y="53"/>
                    <a:pt x="5716" y="54"/>
                  </a:cubicBezTo>
                  <a:cubicBezTo>
                    <a:pt x="5727" y="55"/>
                    <a:pt x="5737" y="57"/>
                    <a:pt x="5757" y="57"/>
                  </a:cubicBezTo>
                  <a:cubicBezTo>
                    <a:pt x="5778" y="57"/>
                    <a:pt x="5788" y="55"/>
                    <a:pt x="5797" y="54"/>
                  </a:cubicBezTo>
                  <a:cubicBezTo>
                    <a:pt x="5806" y="53"/>
                    <a:pt x="5816" y="52"/>
                    <a:pt x="5833" y="52"/>
                  </a:cubicBezTo>
                  <a:cubicBezTo>
                    <a:pt x="5855" y="52"/>
                    <a:pt x="5864" y="49"/>
                    <a:pt x="5875" y="48"/>
                  </a:cubicBezTo>
                  <a:cubicBezTo>
                    <a:pt x="5883" y="47"/>
                    <a:pt x="5892" y="45"/>
                    <a:pt x="5909" y="45"/>
                  </a:cubicBezTo>
                  <a:cubicBezTo>
                    <a:pt x="5928" y="45"/>
                    <a:pt x="5935" y="48"/>
                    <a:pt x="5945" y="49"/>
                  </a:cubicBezTo>
                  <a:cubicBezTo>
                    <a:pt x="5954" y="50"/>
                    <a:pt x="5965" y="53"/>
                    <a:pt x="5986" y="53"/>
                  </a:cubicBezTo>
                  <a:cubicBezTo>
                    <a:pt x="6006" y="53"/>
                    <a:pt x="6015" y="52"/>
                    <a:pt x="6026" y="50"/>
                  </a:cubicBezTo>
                  <a:cubicBezTo>
                    <a:pt x="6036" y="49"/>
                    <a:pt x="6045" y="48"/>
                    <a:pt x="6062" y="48"/>
                  </a:cubicBezTo>
                  <a:cubicBezTo>
                    <a:pt x="6081" y="48"/>
                    <a:pt x="6091" y="47"/>
                    <a:pt x="6101" y="47"/>
                  </a:cubicBezTo>
                  <a:cubicBezTo>
                    <a:pt x="6111" y="45"/>
                    <a:pt x="6120" y="45"/>
                    <a:pt x="6139" y="45"/>
                  </a:cubicBezTo>
                  <a:cubicBezTo>
                    <a:pt x="6156" y="45"/>
                    <a:pt x="6163" y="48"/>
                    <a:pt x="6172" y="50"/>
                  </a:cubicBezTo>
                  <a:cubicBezTo>
                    <a:pt x="6181" y="53"/>
                    <a:pt x="6193" y="57"/>
                    <a:pt x="6215" y="57"/>
                  </a:cubicBezTo>
                  <a:cubicBezTo>
                    <a:pt x="6236" y="57"/>
                    <a:pt x="6247" y="53"/>
                    <a:pt x="6257" y="49"/>
                  </a:cubicBezTo>
                  <a:cubicBezTo>
                    <a:pt x="6267" y="47"/>
                    <a:pt x="6276" y="44"/>
                    <a:pt x="6292" y="44"/>
                  </a:cubicBezTo>
                  <a:cubicBezTo>
                    <a:pt x="6309" y="44"/>
                    <a:pt x="6316" y="45"/>
                    <a:pt x="6326" y="48"/>
                  </a:cubicBezTo>
                  <a:cubicBezTo>
                    <a:pt x="6336" y="50"/>
                    <a:pt x="6346" y="53"/>
                    <a:pt x="6368" y="53"/>
                  </a:cubicBezTo>
                  <a:lnTo>
                    <a:pt x="6444" y="53"/>
                  </a:lnTo>
                  <a:cubicBezTo>
                    <a:pt x="6463" y="53"/>
                    <a:pt x="6474" y="52"/>
                    <a:pt x="6482" y="52"/>
                  </a:cubicBezTo>
                  <a:cubicBezTo>
                    <a:pt x="6492" y="50"/>
                    <a:pt x="6502" y="50"/>
                    <a:pt x="6520" y="50"/>
                  </a:cubicBezTo>
                  <a:cubicBezTo>
                    <a:pt x="6540" y="50"/>
                    <a:pt x="6552" y="48"/>
                    <a:pt x="6562" y="45"/>
                  </a:cubicBezTo>
                  <a:cubicBezTo>
                    <a:pt x="6571" y="42"/>
                    <a:pt x="6579" y="41"/>
                    <a:pt x="6597" y="41"/>
                  </a:cubicBezTo>
                  <a:cubicBezTo>
                    <a:pt x="6614" y="41"/>
                    <a:pt x="6624" y="42"/>
                    <a:pt x="6632" y="44"/>
                  </a:cubicBezTo>
                  <a:cubicBezTo>
                    <a:pt x="6644" y="45"/>
                    <a:pt x="6653" y="47"/>
                    <a:pt x="6673" y="47"/>
                  </a:cubicBezTo>
                  <a:cubicBezTo>
                    <a:pt x="6690" y="47"/>
                    <a:pt x="6699" y="49"/>
                    <a:pt x="6708" y="50"/>
                  </a:cubicBezTo>
                  <a:cubicBezTo>
                    <a:pt x="6717" y="52"/>
                    <a:pt x="6730" y="54"/>
                    <a:pt x="6749" y="54"/>
                  </a:cubicBezTo>
                  <a:cubicBezTo>
                    <a:pt x="6770" y="54"/>
                    <a:pt x="6783" y="52"/>
                    <a:pt x="6792" y="49"/>
                  </a:cubicBezTo>
                  <a:cubicBezTo>
                    <a:pt x="6802" y="48"/>
                    <a:pt x="6810" y="45"/>
                    <a:pt x="6827" y="45"/>
                  </a:cubicBezTo>
                  <a:cubicBezTo>
                    <a:pt x="6844" y="45"/>
                    <a:pt x="6854" y="47"/>
                    <a:pt x="6864" y="48"/>
                  </a:cubicBezTo>
                  <a:cubicBezTo>
                    <a:pt x="6872" y="49"/>
                    <a:pt x="6883" y="50"/>
                    <a:pt x="6903" y="50"/>
                  </a:cubicBezTo>
                  <a:cubicBezTo>
                    <a:pt x="6924" y="50"/>
                    <a:pt x="6934" y="49"/>
                    <a:pt x="6944" y="48"/>
                  </a:cubicBezTo>
                  <a:cubicBezTo>
                    <a:pt x="6953" y="47"/>
                    <a:pt x="6962" y="45"/>
                    <a:pt x="6979" y="45"/>
                  </a:cubicBezTo>
                  <a:cubicBezTo>
                    <a:pt x="6999" y="45"/>
                    <a:pt x="7008" y="47"/>
                    <a:pt x="7017" y="47"/>
                  </a:cubicBezTo>
                  <a:cubicBezTo>
                    <a:pt x="7026" y="48"/>
                    <a:pt x="7036" y="48"/>
                    <a:pt x="7056" y="48"/>
                  </a:cubicBezTo>
                  <a:cubicBezTo>
                    <a:pt x="7074" y="48"/>
                    <a:pt x="7081" y="49"/>
                    <a:pt x="7091" y="50"/>
                  </a:cubicBezTo>
                  <a:cubicBezTo>
                    <a:pt x="7101" y="53"/>
                    <a:pt x="7112" y="54"/>
                    <a:pt x="7133" y="54"/>
                  </a:cubicBezTo>
                  <a:lnTo>
                    <a:pt x="7209" y="54"/>
                  </a:lnTo>
                  <a:cubicBezTo>
                    <a:pt x="7230" y="54"/>
                    <a:pt x="7242" y="50"/>
                    <a:pt x="7251" y="48"/>
                  </a:cubicBezTo>
                  <a:cubicBezTo>
                    <a:pt x="7261" y="45"/>
                    <a:pt x="7269" y="42"/>
                    <a:pt x="7285" y="42"/>
                  </a:cubicBezTo>
                  <a:cubicBezTo>
                    <a:pt x="7301" y="42"/>
                    <a:pt x="7309" y="45"/>
                    <a:pt x="7319" y="48"/>
                  </a:cubicBezTo>
                  <a:cubicBezTo>
                    <a:pt x="7330" y="50"/>
                    <a:pt x="7340" y="54"/>
                    <a:pt x="7362" y="54"/>
                  </a:cubicBezTo>
                  <a:cubicBezTo>
                    <a:pt x="7380" y="54"/>
                    <a:pt x="7391" y="54"/>
                    <a:pt x="7400" y="53"/>
                  </a:cubicBezTo>
                  <a:cubicBezTo>
                    <a:pt x="7408" y="53"/>
                    <a:pt x="7417" y="52"/>
                    <a:pt x="7436" y="52"/>
                  </a:cubicBezTo>
                  <a:cubicBezTo>
                    <a:pt x="7456" y="52"/>
                    <a:pt x="7466" y="50"/>
                    <a:pt x="7475" y="50"/>
                  </a:cubicBezTo>
                  <a:cubicBezTo>
                    <a:pt x="7484" y="49"/>
                    <a:pt x="7493" y="49"/>
                    <a:pt x="7513" y="49"/>
                  </a:cubicBezTo>
                  <a:cubicBezTo>
                    <a:pt x="7530" y="49"/>
                    <a:pt x="7540" y="49"/>
                    <a:pt x="7548" y="50"/>
                  </a:cubicBezTo>
                  <a:cubicBezTo>
                    <a:pt x="7559" y="50"/>
                    <a:pt x="7568" y="52"/>
                    <a:pt x="7589" y="52"/>
                  </a:cubicBezTo>
                  <a:cubicBezTo>
                    <a:pt x="7609" y="52"/>
                    <a:pt x="7620" y="50"/>
                    <a:pt x="7628" y="49"/>
                  </a:cubicBezTo>
                  <a:cubicBezTo>
                    <a:pt x="7638" y="48"/>
                    <a:pt x="7648" y="47"/>
                    <a:pt x="7665" y="47"/>
                  </a:cubicBezTo>
                  <a:cubicBezTo>
                    <a:pt x="7684" y="47"/>
                    <a:pt x="7693" y="47"/>
                    <a:pt x="7702" y="48"/>
                  </a:cubicBezTo>
                  <a:cubicBezTo>
                    <a:pt x="7712" y="48"/>
                    <a:pt x="7722" y="49"/>
                    <a:pt x="7741" y="49"/>
                  </a:cubicBezTo>
                  <a:lnTo>
                    <a:pt x="7818" y="49"/>
                  </a:lnTo>
                  <a:cubicBezTo>
                    <a:pt x="7837" y="49"/>
                    <a:pt x="7848" y="48"/>
                    <a:pt x="7858" y="47"/>
                  </a:cubicBezTo>
                  <a:cubicBezTo>
                    <a:pt x="7867" y="47"/>
                    <a:pt x="7875" y="45"/>
                    <a:pt x="7894" y="45"/>
                  </a:cubicBezTo>
                  <a:cubicBezTo>
                    <a:pt x="7912" y="45"/>
                    <a:pt x="7921" y="47"/>
                    <a:pt x="7931" y="48"/>
                  </a:cubicBezTo>
                  <a:cubicBezTo>
                    <a:pt x="7939" y="49"/>
                    <a:pt x="7950" y="50"/>
                    <a:pt x="7970" y="50"/>
                  </a:cubicBezTo>
                  <a:cubicBezTo>
                    <a:pt x="7990" y="50"/>
                    <a:pt x="8001" y="49"/>
                    <a:pt x="8011" y="48"/>
                  </a:cubicBezTo>
                  <a:cubicBezTo>
                    <a:pt x="8019" y="47"/>
                    <a:pt x="8028" y="45"/>
                    <a:pt x="8046" y="45"/>
                  </a:cubicBezTo>
                  <a:cubicBezTo>
                    <a:pt x="8064" y="45"/>
                    <a:pt x="8072" y="48"/>
                    <a:pt x="8082" y="49"/>
                  </a:cubicBezTo>
                  <a:cubicBezTo>
                    <a:pt x="8091" y="50"/>
                    <a:pt x="8102" y="53"/>
                    <a:pt x="8123" y="53"/>
                  </a:cubicBezTo>
                  <a:cubicBezTo>
                    <a:pt x="8143" y="53"/>
                    <a:pt x="8153" y="52"/>
                    <a:pt x="8163" y="50"/>
                  </a:cubicBezTo>
                  <a:cubicBezTo>
                    <a:pt x="8173" y="49"/>
                    <a:pt x="8180" y="48"/>
                    <a:pt x="8199" y="48"/>
                  </a:cubicBezTo>
                  <a:cubicBezTo>
                    <a:pt x="8220" y="48"/>
                    <a:pt x="8230" y="46"/>
                    <a:pt x="8239" y="45"/>
                  </a:cubicBezTo>
                  <a:cubicBezTo>
                    <a:pt x="8249" y="44"/>
                    <a:pt x="8258" y="42"/>
                    <a:pt x="8275" y="42"/>
                  </a:cubicBezTo>
                  <a:cubicBezTo>
                    <a:pt x="8293" y="42"/>
                    <a:pt x="8302" y="42"/>
                    <a:pt x="8312" y="44"/>
                  </a:cubicBezTo>
                  <a:cubicBezTo>
                    <a:pt x="8323" y="44"/>
                    <a:pt x="8332" y="45"/>
                    <a:pt x="8351" y="45"/>
                  </a:cubicBezTo>
                  <a:lnTo>
                    <a:pt x="8429" y="45"/>
                  </a:lnTo>
                  <a:cubicBezTo>
                    <a:pt x="8446" y="45"/>
                    <a:pt x="8453" y="46"/>
                    <a:pt x="8463" y="48"/>
                  </a:cubicBezTo>
                  <a:cubicBezTo>
                    <a:pt x="8474" y="50"/>
                    <a:pt x="8484" y="51"/>
                    <a:pt x="8505" y="51"/>
                  </a:cubicBezTo>
                  <a:cubicBezTo>
                    <a:pt x="8525" y="51"/>
                    <a:pt x="8537" y="49"/>
                    <a:pt x="8546" y="46"/>
                  </a:cubicBezTo>
                  <a:cubicBezTo>
                    <a:pt x="8556" y="44"/>
                    <a:pt x="8564" y="42"/>
                    <a:pt x="8581" y="42"/>
                  </a:cubicBezTo>
                  <a:cubicBezTo>
                    <a:pt x="8600" y="42"/>
                    <a:pt x="8610" y="42"/>
                    <a:pt x="8618" y="44"/>
                  </a:cubicBezTo>
                  <a:cubicBezTo>
                    <a:pt x="8629" y="44"/>
                    <a:pt x="8639" y="45"/>
                    <a:pt x="8659" y="45"/>
                  </a:cubicBezTo>
                  <a:cubicBezTo>
                    <a:pt x="8680" y="45"/>
                    <a:pt x="8690" y="42"/>
                    <a:pt x="8701" y="41"/>
                  </a:cubicBezTo>
                  <a:cubicBezTo>
                    <a:pt x="8708" y="38"/>
                    <a:pt x="8718" y="37"/>
                    <a:pt x="8735" y="37"/>
                  </a:cubicBezTo>
                  <a:cubicBezTo>
                    <a:pt x="8751" y="37"/>
                    <a:pt x="8760" y="39"/>
                    <a:pt x="8768" y="42"/>
                  </a:cubicBezTo>
                  <a:cubicBezTo>
                    <a:pt x="8779" y="47"/>
                    <a:pt x="8790" y="49"/>
                    <a:pt x="8811" y="49"/>
                  </a:cubicBezTo>
                  <a:lnTo>
                    <a:pt x="8888" y="49"/>
                  </a:lnTo>
                  <a:cubicBezTo>
                    <a:pt x="8907" y="49"/>
                    <a:pt x="8918" y="48"/>
                    <a:pt x="8928" y="47"/>
                  </a:cubicBezTo>
                  <a:cubicBezTo>
                    <a:pt x="8937" y="45"/>
                    <a:pt x="8945" y="44"/>
                    <a:pt x="8964" y="44"/>
                  </a:cubicBezTo>
                  <a:cubicBezTo>
                    <a:pt x="8986" y="44"/>
                    <a:pt x="8995" y="41"/>
                    <a:pt x="9006" y="39"/>
                  </a:cubicBezTo>
                  <a:cubicBezTo>
                    <a:pt x="9013" y="38"/>
                    <a:pt x="9023" y="37"/>
                    <a:pt x="9040" y="37"/>
                  </a:cubicBezTo>
                  <a:cubicBezTo>
                    <a:pt x="9056" y="37"/>
                    <a:pt x="9065" y="38"/>
                    <a:pt x="9073" y="41"/>
                  </a:cubicBezTo>
                  <a:cubicBezTo>
                    <a:pt x="9084" y="44"/>
                    <a:pt x="9095" y="46"/>
                    <a:pt x="9116" y="46"/>
                  </a:cubicBezTo>
                  <a:cubicBezTo>
                    <a:pt x="9136" y="46"/>
                    <a:pt x="9146" y="45"/>
                    <a:pt x="9156" y="45"/>
                  </a:cubicBezTo>
                  <a:cubicBezTo>
                    <a:pt x="9164" y="44"/>
                    <a:pt x="9174" y="44"/>
                    <a:pt x="9193" y="44"/>
                  </a:cubicBezTo>
                  <a:cubicBezTo>
                    <a:pt x="9213" y="44"/>
                    <a:pt x="9223" y="42"/>
                    <a:pt x="9233" y="40"/>
                  </a:cubicBezTo>
                  <a:cubicBezTo>
                    <a:pt x="9243" y="39"/>
                    <a:pt x="9252" y="38"/>
                    <a:pt x="9269" y="38"/>
                  </a:cubicBezTo>
                  <a:cubicBezTo>
                    <a:pt x="9290" y="38"/>
                    <a:pt x="9298" y="37"/>
                    <a:pt x="9308" y="37"/>
                  </a:cubicBezTo>
                  <a:cubicBezTo>
                    <a:pt x="9318" y="35"/>
                    <a:pt x="9327" y="35"/>
                    <a:pt x="9345" y="35"/>
                  </a:cubicBezTo>
                  <a:cubicBezTo>
                    <a:pt x="9365" y="35"/>
                    <a:pt x="9373" y="37"/>
                    <a:pt x="9383" y="37"/>
                  </a:cubicBezTo>
                  <a:cubicBezTo>
                    <a:pt x="9393" y="38"/>
                    <a:pt x="9402" y="38"/>
                    <a:pt x="9422" y="38"/>
                  </a:cubicBezTo>
                  <a:cubicBezTo>
                    <a:pt x="9441" y="38"/>
                    <a:pt x="9450" y="39"/>
                    <a:pt x="9459" y="39"/>
                  </a:cubicBezTo>
                  <a:cubicBezTo>
                    <a:pt x="9469" y="40"/>
                    <a:pt x="9478" y="40"/>
                    <a:pt x="9498" y="40"/>
                  </a:cubicBezTo>
                  <a:cubicBezTo>
                    <a:pt x="9516" y="40"/>
                    <a:pt x="9524" y="40"/>
                    <a:pt x="9534" y="42"/>
                  </a:cubicBezTo>
                  <a:cubicBezTo>
                    <a:pt x="9545" y="42"/>
                    <a:pt x="9554" y="44"/>
                    <a:pt x="9575" y="44"/>
                  </a:cubicBezTo>
                  <a:cubicBezTo>
                    <a:pt x="9594" y="44"/>
                    <a:pt x="9605" y="42"/>
                    <a:pt x="9614" y="40"/>
                  </a:cubicBezTo>
                  <a:cubicBezTo>
                    <a:pt x="9624" y="39"/>
                    <a:pt x="9634" y="38"/>
                    <a:pt x="9651" y="38"/>
                  </a:cubicBezTo>
                  <a:cubicBezTo>
                    <a:pt x="9668" y="38"/>
                    <a:pt x="9676" y="40"/>
                    <a:pt x="9685" y="42"/>
                  </a:cubicBezTo>
                  <a:cubicBezTo>
                    <a:pt x="9695" y="44"/>
                    <a:pt x="9707" y="46"/>
                    <a:pt x="9727" y="46"/>
                  </a:cubicBezTo>
                  <a:cubicBezTo>
                    <a:pt x="9747" y="46"/>
                    <a:pt x="9758" y="45"/>
                    <a:pt x="9767" y="44"/>
                  </a:cubicBezTo>
                  <a:cubicBezTo>
                    <a:pt x="9777" y="42"/>
                    <a:pt x="9786" y="40"/>
                    <a:pt x="9804" y="40"/>
                  </a:cubicBezTo>
                  <a:cubicBezTo>
                    <a:pt x="9822" y="40"/>
                    <a:pt x="9831" y="42"/>
                    <a:pt x="9839" y="44"/>
                  </a:cubicBezTo>
                  <a:cubicBezTo>
                    <a:pt x="9849" y="45"/>
                    <a:pt x="9860" y="46"/>
                    <a:pt x="9880" y="46"/>
                  </a:cubicBezTo>
                  <a:cubicBezTo>
                    <a:pt x="9899" y="46"/>
                    <a:pt x="9912" y="44"/>
                    <a:pt x="9922" y="40"/>
                  </a:cubicBezTo>
                  <a:cubicBezTo>
                    <a:pt x="9929" y="38"/>
                    <a:pt x="9938" y="37"/>
                    <a:pt x="9955" y="37"/>
                  </a:cubicBezTo>
                  <a:cubicBezTo>
                    <a:pt x="9972" y="37"/>
                    <a:pt x="9982" y="37"/>
                    <a:pt x="9991" y="38"/>
                  </a:cubicBezTo>
                  <a:cubicBezTo>
                    <a:pt x="10000" y="38"/>
                    <a:pt x="10010" y="39"/>
                    <a:pt x="10030" y="39"/>
                  </a:cubicBezTo>
                  <a:cubicBezTo>
                    <a:pt x="10048" y="39"/>
                    <a:pt x="10057" y="40"/>
                    <a:pt x="10065" y="42"/>
                  </a:cubicBezTo>
                  <a:cubicBezTo>
                    <a:pt x="10075" y="44"/>
                    <a:pt x="10086" y="45"/>
                    <a:pt x="10106" y="45"/>
                  </a:cubicBezTo>
                  <a:cubicBezTo>
                    <a:pt x="10127" y="45"/>
                    <a:pt x="10138" y="44"/>
                    <a:pt x="10148" y="41"/>
                  </a:cubicBezTo>
                  <a:cubicBezTo>
                    <a:pt x="10157" y="38"/>
                    <a:pt x="10165" y="37"/>
                    <a:pt x="10182" y="37"/>
                  </a:cubicBezTo>
                  <a:cubicBezTo>
                    <a:pt x="10200" y="37"/>
                    <a:pt x="10208" y="38"/>
                    <a:pt x="10217" y="41"/>
                  </a:cubicBezTo>
                  <a:cubicBezTo>
                    <a:pt x="10227" y="44"/>
                    <a:pt x="10238" y="46"/>
                    <a:pt x="10259" y="46"/>
                  </a:cubicBezTo>
                  <a:cubicBezTo>
                    <a:pt x="10277" y="46"/>
                    <a:pt x="10287" y="48"/>
                    <a:pt x="10297" y="48"/>
                  </a:cubicBezTo>
                  <a:cubicBezTo>
                    <a:pt x="10305" y="49"/>
                    <a:pt x="10316" y="49"/>
                    <a:pt x="10335" y="49"/>
                  </a:cubicBezTo>
                  <a:cubicBezTo>
                    <a:pt x="10358" y="49"/>
                    <a:pt x="10368" y="44"/>
                    <a:pt x="10375" y="39"/>
                  </a:cubicBezTo>
                  <a:cubicBezTo>
                    <a:pt x="10384" y="36"/>
                    <a:pt x="10391" y="33"/>
                    <a:pt x="10407" y="33"/>
                  </a:cubicBezTo>
                  <a:cubicBezTo>
                    <a:pt x="10425" y="33"/>
                    <a:pt x="10432" y="35"/>
                    <a:pt x="10441" y="38"/>
                  </a:cubicBezTo>
                  <a:cubicBezTo>
                    <a:pt x="10450" y="41"/>
                    <a:pt x="10462" y="45"/>
                    <a:pt x="10484" y="45"/>
                  </a:cubicBezTo>
                  <a:cubicBezTo>
                    <a:pt x="10504" y="45"/>
                    <a:pt x="10517" y="41"/>
                    <a:pt x="10527" y="38"/>
                  </a:cubicBezTo>
                  <a:cubicBezTo>
                    <a:pt x="10535" y="36"/>
                    <a:pt x="10542" y="33"/>
                    <a:pt x="10560" y="33"/>
                  </a:cubicBezTo>
                  <a:cubicBezTo>
                    <a:pt x="10577" y="33"/>
                    <a:pt x="10587" y="33"/>
                    <a:pt x="10595" y="34"/>
                  </a:cubicBezTo>
                  <a:cubicBezTo>
                    <a:pt x="10607" y="34"/>
                    <a:pt x="10616" y="36"/>
                    <a:pt x="10636" y="36"/>
                  </a:cubicBezTo>
                  <a:cubicBezTo>
                    <a:pt x="10646" y="36"/>
                    <a:pt x="10652" y="29"/>
                    <a:pt x="10652" y="19"/>
                  </a:cubicBezTo>
                  <a:cubicBezTo>
                    <a:pt x="10652" y="10"/>
                    <a:pt x="10646" y="3"/>
                    <a:pt x="10636" y="3"/>
                  </a:cubicBezTo>
                  <a:cubicBezTo>
                    <a:pt x="10619" y="3"/>
                    <a:pt x="10609" y="3"/>
                    <a:pt x="10600" y="2"/>
                  </a:cubicBezTo>
                  <a:cubicBezTo>
                    <a:pt x="10589" y="2"/>
                    <a:pt x="10580" y="1"/>
                    <a:pt x="10560" y="1"/>
                  </a:cubicBezTo>
                  <a:cubicBezTo>
                    <a:pt x="10539" y="1"/>
                    <a:pt x="10527" y="5"/>
                    <a:pt x="10517" y="7"/>
                  </a:cubicBezTo>
                  <a:cubicBezTo>
                    <a:pt x="10508" y="10"/>
                    <a:pt x="10500" y="12"/>
                    <a:pt x="10484" y="12"/>
                  </a:cubicBezTo>
                  <a:cubicBezTo>
                    <a:pt x="10466" y="12"/>
                    <a:pt x="10459" y="10"/>
                    <a:pt x="10450" y="7"/>
                  </a:cubicBezTo>
                  <a:cubicBezTo>
                    <a:pt x="10441" y="5"/>
                    <a:pt x="10428" y="1"/>
                    <a:pt x="1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8926600" y="3235638"/>
              <a:ext cx="32075" cy="109700"/>
            </a:xfrm>
            <a:custGeom>
              <a:rect b="b" l="l" r="r" t="t"/>
              <a:pathLst>
                <a:path extrusionOk="0" h="4388" w="1283">
                  <a:moveTo>
                    <a:pt x="20" y="0"/>
                  </a:moveTo>
                  <a:cubicBezTo>
                    <a:pt x="13" y="0"/>
                    <a:pt x="7" y="4"/>
                    <a:pt x="5" y="11"/>
                  </a:cubicBezTo>
                  <a:cubicBezTo>
                    <a:pt x="1" y="18"/>
                    <a:pt x="5" y="28"/>
                    <a:pt x="13" y="32"/>
                  </a:cubicBezTo>
                  <a:cubicBezTo>
                    <a:pt x="24" y="37"/>
                    <a:pt x="35" y="45"/>
                    <a:pt x="48" y="54"/>
                  </a:cubicBezTo>
                  <a:cubicBezTo>
                    <a:pt x="57" y="60"/>
                    <a:pt x="66" y="66"/>
                    <a:pt x="76" y="72"/>
                  </a:cubicBezTo>
                  <a:cubicBezTo>
                    <a:pt x="85" y="77"/>
                    <a:pt x="96" y="82"/>
                    <a:pt x="107" y="87"/>
                  </a:cubicBezTo>
                  <a:cubicBezTo>
                    <a:pt x="120" y="92"/>
                    <a:pt x="132" y="97"/>
                    <a:pt x="142" y="105"/>
                  </a:cubicBezTo>
                  <a:cubicBezTo>
                    <a:pt x="152" y="112"/>
                    <a:pt x="160" y="121"/>
                    <a:pt x="168" y="132"/>
                  </a:cubicBezTo>
                  <a:cubicBezTo>
                    <a:pt x="176" y="142"/>
                    <a:pt x="184" y="152"/>
                    <a:pt x="195" y="162"/>
                  </a:cubicBezTo>
                  <a:cubicBezTo>
                    <a:pt x="205" y="169"/>
                    <a:pt x="216" y="175"/>
                    <a:pt x="227" y="182"/>
                  </a:cubicBezTo>
                  <a:cubicBezTo>
                    <a:pt x="239" y="188"/>
                    <a:pt x="251" y="195"/>
                    <a:pt x="259" y="203"/>
                  </a:cubicBezTo>
                  <a:cubicBezTo>
                    <a:pt x="265" y="211"/>
                    <a:pt x="273" y="222"/>
                    <a:pt x="279" y="232"/>
                  </a:cubicBezTo>
                  <a:cubicBezTo>
                    <a:pt x="286" y="244"/>
                    <a:pt x="292" y="255"/>
                    <a:pt x="302" y="266"/>
                  </a:cubicBezTo>
                  <a:cubicBezTo>
                    <a:pt x="308" y="274"/>
                    <a:pt x="317" y="282"/>
                    <a:pt x="323" y="289"/>
                  </a:cubicBezTo>
                  <a:cubicBezTo>
                    <a:pt x="334" y="298"/>
                    <a:pt x="345" y="308"/>
                    <a:pt x="354" y="321"/>
                  </a:cubicBezTo>
                  <a:cubicBezTo>
                    <a:pt x="362" y="330"/>
                    <a:pt x="370" y="339"/>
                    <a:pt x="380" y="348"/>
                  </a:cubicBezTo>
                  <a:cubicBezTo>
                    <a:pt x="389" y="359"/>
                    <a:pt x="398" y="366"/>
                    <a:pt x="407" y="377"/>
                  </a:cubicBezTo>
                  <a:cubicBezTo>
                    <a:pt x="412" y="387"/>
                    <a:pt x="417" y="397"/>
                    <a:pt x="421" y="409"/>
                  </a:cubicBezTo>
                  <a:cubicBezTo>
                    <a:pt x="425" y="421"/>
                    <a:pt x="430" y="435"/>
                    <a:pt x="439" y="447"/>
                  </a:cubicBezTo>
                  <a:cubicBezTo>
                    <a:pt x="444" y="455"/>
                    <a:pt x="451" y="464"/>
                    <a:pt x="456" y="472"/>
                  </a:cubicBezTo>
                  <a:cubicBezTo>
                    <a:pt x="466" y="484"/>
                    <a:pt x="473" y="496"/>
                    <a:pt x="482" y="510"/>
                  </a:cubicBezTo>
                  <a:cubicBezTo>
                    <a:pt x="488" y="522"/>
                    <a:pt x="495" y="536"/>
                    <a:pt x="501" y="547"/>
                  </a:cubicBezTo>
                  <a:cubicBezTo>
                    <a:pt x="506" y="557"/>
                    <a:pt x="512" y="568"/>
                    <a:pt x="517" y="576"/>
                  </a:cubicBezTo>
                  <a:cubicBezTo>
                    <a:pt x="526" y="589"/>
                    <a:pt x="535" y="600"/>
                    <a:pt x="544" y="608"/>
                  </a:cubicBezTo>
                  <a:cubicBezTo>
                    <a:pt x="554" y="618"/>
                    <a:pt x="562" y="628"/>
                    <a:pt x="567" y="637"/>
                  </a:cubicBezTo>
                  <a:cubicBezTo>
                    <a:pt x="573" y="646"/>
                    <a:pt x="575" y="659"/>
                    <a:pt x="579" y="670"/>
                  </a:cubicBezTo>
                  <a:cubicBezTo>
                    <a:pt x="584" y="683"/>
                    <a:pt x="586" y="697"/>
                    <a:pt x="592" y="709"/>
                  </a:cubicBezTo>
                  <a:cubicBezTo>
                    <a:pt x="597" y="720"/>
                    <a:pt x="603" y="730"/>
                    <a:pt x="610" y="741"/>
                  </a:cubicBezTo>
                  <a:cubicBezTo>
                    <a:pt x="617" y="752"/>
                    <a:pt x="623" y="764"/>
                    <a:pt x="629" y="777"/>
                  </a:cubicBezTo>
                  <a:cubicBezTo>
                    <a:pt x="634" y="788"/>
                    <a:pt x="638" y="800"/>
                    <a:pt x="642" y="812"/>
                  </a:cubicBezTo>
                  <a:cubicBezTo>
                    <a:pt x="646" y="825"/>
                    <a:pt x="650" y="836"/>
                    <a:pt x="655" y="848"/>
                  </a:cubicBezTo>
                  <a:cubicBezTo>
                    <a:pt x="661" y="862"/>
                    <a:pt x="667" y="873"/>
                    <a:pt x="675" y="884"/>
                  </a:cubicBezTo>
                  <a:cubicBezTo>
                    <a:pt x="682" y="894"/>
                    <a:pt x="688" y="905"/>
                    <a:pt x="693" y="916"/>
                  </a:cubicBezTo>
                  <a:cubicBezTo>
                    <a:pt x="697" y="926"/>
                    <a:pt x="698" y="938"/>
                    <a:pt x="701" y="950"/>
                  </a:cubicBezTo>
                  <a:cubicBezTo>
                    <a:pt x="702" y="964"/>
                    <a:pt x="705" y="977"/>
                    <a:pt x="710" y="991"/>
                  </a:cubicBezTo>
                  <a:cubicBezTo>
                    <a:pt x="715" y="1004"/>
                    <a:pt x="724" y="1015"/>
                    <a:pt x="730" y="1026"/>
                  </a:cubicBezTo>
                  <a:cubicBezTo>
                    <a:pt x="737" y="1037"/>
                    <a:pt x="744" y="1048"/>
                    <a:pt x="747" y="1058"/>
                  </a:cubicBezTo>
                  <a:cubicBezTo>
                    <a:pt x="753" y="1071"/>
                    <a:pt x="757" y="1084"/>
                    <a:pt x="761" y="1098"/>
                  </a:cubicBezTo>
                  <a:cubicBezTo>
                    <a:pt x="763" y="1109"/>
                    <a:pt x="768" y="1120"/>
                    <a:pt x="772" y="1131"/>
                  </a:cubicBezTo>
                  <a:cubicBezTo>
                    <a:pt x="776" y="1143"/>
                    <a:pt x="780" y="1157"/>
                    <a:pt x="783" y="1169"/>
                  </a:cubicBezTo>
                  <a:cubicBezTo>
                    <a:pt x="787" y="1180"/>
                    <a:pt x="789" y="1192"/>
                    <a:pt x="793" y="1205"/>
                  </a:cubicBezTo>
                  <a:lnTo>
                    <a:pt x="798" y="1216"/>
                  </a:lnTo>
                  <a:cubicBezTo>
                    <a:pt x="804" y="1235"/>
                    <a:pt x="811" y="1255"/>
                    <a:pt x="817" y="1277"/>
                  </a:cubicBezTo>
                  <a:cubicBezTo>
                    <a:pt x="821" y="1287"/>
                    <a:pt x="825" y="1301"/>
                    <a:pt x="827" y="1313"/>
                  </a:cubicBezTo>
                  <a:cubicBezTo>
                    <a:pt x="830" y="1325"/>
                    <a:pt x="832" y="1339"/>
                    <a:pt x="836" y="1351"/>
                  </a:cubicBezTo>
                  <a:cubicBezTo>
                    <a:pt x="841" y="1363"/>
                    <a:pt x="846" y="1376"/>
                    <a:pt x="852" y="1388"/>
                  </a:cubicBezTo>
                  <a:cubicBezTo>
                    <a:pt x="858" y="1400"/>
                    <a:pt x="864" y="1411"/>
                    <a:pt x="867" y="1421"/>
                  </a:cubicBezTo>
                  <a:cubicBezTo>
                    <a:pt x="871" y="1433"/>
                    <a:pt x="873" y="1446"/>
                    <a:pt x="875" y="1458"/>
                  </a:cubicBezTo>
                  <a:cubicBezTo>
                    <a:pt x="878" y="1471"/>
                    <a:pt x="879" y="1485"/>
                    <a:pt x="883" y="1496"/>
                  </a:cubicBezTo>
                  <a:cubicBezTo>
                    <a:pt x="887" y="1508"/>
                    <a:pt x="889" y="1521"/>
                    <a:pt x="891" y="1533"/>
                  </a:cubicBezTo>
                  <a:cubicBezTo>
                    <a:pt x="894" y="1546"/>
                    <a:pt x="895" y="1560"/>
                    <a:pt x="899" y="1571"/>
                  </a:cubicBezTo>
                  <a:cubicBezTo>
                    <a:pt x="903" y="1586"/>
                    <a:pt x="910" y="1598"/>
                    <a:pt x="917" y="1610"/>
                  </a:cubicBezTo>
                  <a:cubicBezTo>
                    <a:pt x="923" y="1621"/>
                    <a:pt x="928" y="1631"/>
                    <a:pt x="932" y="1642"/>
                  </a:cubicBezTo>
                  <a:cubicBezTo>
                    <a:pt x="934" y="1653"/>
                    <a:pt x="934" y="1666"/>
                    <a:pt x="934" y="1677"/>
                  </a:cubicBezTo>
                  <a:cubicBezTo>
                    <a:pt x="933" y="1692"/>
                    <a:pt x="933" y="1705"/>
                    <a:pt x="937" y="1720"/>
                  </a:cubicBezTo>
                  <a:lnTo>
                    <a:pt x="943" y="1749"/>
                  </a:lnTo>
                  <a:cubicBezTo>
                    <a:pt x="946" y="1764"/>
                    <a:pt x="950" y="1780"/>
                    <a:pt x="954" y="1795"/>
                  </a:cubicBezTo>
                  <a:cubicBezTo>
                    <a:pt x="959" y="1816"/>
                    <a:pt x="965" y="1837"/>
                    <a:pt x="969" y="1856"/>
                  </a:cubicBezTo>
                  <a:lnTo>
                    <a:pt x="971" y="1870"/>
                  </a:lnTo>
                  <a:cubicBezTo>
                    <a:pt x="976" y="1883"/>
                    <a:pt x="981" y="1897"/>
                    <a:pt x="987" y="1909"/>
                  </a:cubicBezTo>
                  <a:cubicBezTo>
                    <a:pt x="993" y="1920"/>
                    <a:pt x="998" y="1931"/>
                    <a:pt x="1001" y="1942"/>
                  </a:cubicBezTo>
                  <a:cubicBezTo>
                    <a:pt x="1003" y="1953"/>
                    <a:pt x="1003" y="1965"/>
                    <a:pt x="1003" y="1977"/>
                  </a:cubicBezTo>
                  <a:cubicBezTo>
                    <a:pt x="1003" y="1990"/>
                    <a:pt x="1003" y="2004"/>
                    <a:pt x="1007" y="2019"/>
                  </a:cubicBezTo>
                  <a:cubicBezTo>
                    <a:pt x="1009" y="2032"/>
                    <a:pt x="1015" y="2046"/>
                    <a:pt x="1021" y="2058"/>
                  </a:cubicBezTo>
                  <a:cubicBezTo>
                    <a:pt x="1026" y="2069"/>
                    <a:pt x="1030" y="2080"/>
                    <a:pt x="1033" y="2091"/>
                  </a:cubicBezTo>
                  <a:cubicBezTo>
                    <a:pt x="1034" y="2101"/>
                    <a:pt x="1036" y="2113"/>
                    <a:pt x="1036" y="2127"/>
                  </a:cubicBezTo>
                  <a:cubicBezTo>
                    <a:pt x="1037" y="2140"/>
                    <a:pt x="1037" y="2154"/>
                    <a:pt x="1040" y="2167"/>
                  </a:cubicBezTo>
                  <a:cubicBezTo>
                    <a:pt x="1042" y="2181"/>
                    <a:pt x="1047" y="2194"/>
                    <a:pt x="1053" y="2206"/>
                  </a:cubicBezTo>
                  <a:cubicBezTo>
                    <a:pt x="1057" y="2217"/>
                    <a:pt x="1061" y="2229"/>
                    <a:pt x="1063" y="2240"/>
                  </a:cubicBezTo>
                  <a:cubicBezTo>
                    <a:pt x="1066" y="2250"/>
                    <a:pt x="1066" y="2262"/>
                    <a:pt x="1063" y="2274"/>
                  </a:cubicBezTo>
                  <a:cubicBezTo>
                    <a:pt x="1063" y="2289"/>
                    <a:pt x="1062" y="2303"/>
                    <a:pt x="1066" y="2317"/>
                  </a:cubicBezTo>
                  <a:lnTo>
                    <a:pt x="1071" y="2347"/>
                  </a:lnTo>
                  <a:cubicBezTo>
                    <a:pt x="1073" y="2362"/>
                    <a:pt x="1076" y="2376"/>
                    <a:pt x="1078" y="2392"/>
                  </a:cubicBezTo>
                  <a:cubicBezTo>
                    <a:pt x="1079" y="2405"/>
                    <a:pt x="1084" y="2417"/>
                    <a:pt x="1087" y="2429"/>
                  </a:cubicBezTo>
                  <a:cubicBezTo>
                    <a:pt x="1089" y="2443"/>
                    <a:pt x="1093" y="2455"/>
                    <a:pt x="1094" y="2467"/>
                  </a:cubicBezTo>
                  <a:lnTo>
                    <a:pt x="1100" y="2498"/>
                  </a:lnTo>
                  <a:cubicBezTo>
                    <a:pt x="1101" y="2513"/>
                    <a:pt x="1104" y="2529"/>
                    <a:pt x="1106" y="2544"/>
                  </a:cubicBezTo>
                  <a:cubicBezTo>
                    <a:pt x="1109" y="2556"/>
                    <a:pt x="1111" y="2567"/>
                    <a:pt x="1114" y="2579"/>
                  </a:cubicBezTo>
                  <a:cubicBezTo>
                    <a:pt x="1116" y="2592"/>
                    <a:pt x="1119" y="2605"/>
                    <a:pt x="1120" y="2619"/>
                  </a:cubicBezTo>
                  <a:lnTo>
                    <a:pt x="1126" y="2652"/>
                  </a:lnTo>
                  <a:cubicBezTo>
                    <a:pt x="1128" y="2667"/>
                    <a:pt x="1131" y="2680"/>
                    <a:pt x="1132" y="2695"/>
                  </a:cubicBezTo>
                  <a:lnTo>
                    <a:pt x="1133" y="2702"/>
                  </a:lnTo>
                  <a:cubicBezTo>
                    <a:pt x="1136" y="2726"/>
                    <a:pt x="1141" y="2748"/>
                    <a:pt x="1143" y="2771"/>
                  </a:cubicBezTo>
                  <a:cubicBezTo>
                    <a:pt x="1146" y="2785"/>
                    <a:pt x="1146" y="2797"/>
                    <a:pt x="1147" y="2810"/>
                  </a:cubicBezTo>
                  <a:cubicBezTo>
                    <a:pt x="1148" y="2822"/>
                    <a:pt x="1149" y="2835"/>
                    <a:pt x="1151" y="2847"/>
                  </a:cubicBezTo>
                  <a:lnTo>
                    <a:pt x="1154" y="2876"/>
                  </a:lnTo>
                  <a:cubicBezTo>
                    <a:pt x="1157" y="2890"/>
                    <a:pt x="1159" y="2906"/>
                    <a:pt x="1160" y="2922"/>
                  </a:cubicBezTo>
                  <a:cubicBezTo>
                    <a:pt x="1162" y="2936"/>
                    <a:pt x="1164" y="2948"/>
                    <a:pt x="1165" y="2959"/>
                  </a:cubicBezTo>
                  <a:cubicBezTo>
                    <a:pt x="1167" y="2973"/>
                    <a:pt x="1169" y="2985"/>
                    <a:pt x="1170" y="2999"/>
                  </a:cubicBezTo>
                  <a:cubicBezTo>
                    <a:pt x="1173" y="3011"/>
                    <a:pt x="1173" y="3022"/>
                    <a:pt x="1170" y="3034"/>
                  </a:cubicBezTo>
                  <a:cubicBezTo>
                    <a:pt x="1170" y="3048"/>
                    <a:pt x="1169" y="3063"/>
                    <a:pt x="1170" y="3076"/>
                  </a:cubicBezTo>
                  <a:cubicBezTo>
                    <a:pt x="1173" y="3088"/>
                    <a:pt x="1175" y="3102"/>
                    <a:pt x="1176" y="3114"/>
                  </a:cubicBezTo>
                  <a:cubicBezTo>
                    <a:pt x="1179" y="3128"/>
                    <a:pt x="1180" y="3139"/>
                    <a:pt x="1181" y="3152"/>
                  </a:cubicBezTo>
                  <a:lnTo>
                    <a:pt x="1185" y="3189"/>
                  </a:lnTo>
                  <a:lnTo>
                    <a:pt x="1190" y="3229"/>
                  </a:lnTo>
                  <a:cubicBezTo>
                    <a:pt x="1191" y="3249"/>
                    <a:pt x="1194" y="3270"/>
                    <a:pt x="1195" y="3290"/>
                  </a:cubicBezTo>
                  <a:lnTo>
                    <a:pt x="1196" y="3304"/>
                  </a:lnTo>
                  <a:cubicBezTo>
                    <a:pt x="1197" y="3317"/>
                    <a:pt x="1200" y="3329"/>
                    <a:pt x="1203" y="3343"/>
                  </a:cubicBezTo>
                  <a:cubicBezTo>
                    <a:pt x="1205" y="3355"/>
                    <a:pt x="1207" y="3366"/>
                    <a:pt x="1208" y="3379"/>
                  </a:cubicBezTo>
                  <a:cubicBezTo>
                    <a:pt x="1210" y="3392"/>
                    <a:pt x="1211" y="3404"/>
                    <a:pt x="1213" y="3418"/>
                  </a:cubicBezTo>
                  <a:cubicBezTo>
                    <a:pt x="1217" y="3430"/>
                    <a:pt x="1218" y="3444"/>
                    <a:pt x="1219" y="3455"/>
                  </a:cubicBezTo>
                  <a:cubicBezTo>
                    <a:pt x="1221" y="3466"/>
                    <a:pt x="1218" y="3478"/>
                    <a:pt x="1215" y="3490"/>
                  </a:cubicBezTo>
                  <a:cubicBezTo>
                    <a:pt x="1212" y="3504"/>
                    <a:pt x="1208" y="3519"/>
                    <a:pt x="1210" y="3533"/>
                  </a:cubicBezTo>
                  <a:cubicBezTo>
                    <a:pt x="1210" y="3545"/>
                    <a:pt x="1212" y="3558"/>
                    <a:pt x="1215" y="3572"/>
                  </a:cubicBezTo>
                  <a:cubicBezTo>
                    <a:pt x="1218" y="3584"/>
                    <a:pt x="1219" y="3596"/>
                    <a:pt x="1221" y="3608"/>
                  </a:cubicBezTo>
                  <a:cubicBezTo>
                    <a:pt x="1222" y="3621"/>
                    <a:pt x="1222" y="3633"/>
                    <a:pt x="1222" y="3647"/>
                  </a:cubicBezTo>
                  <a:cubicBezTo>
                    <a:pt x="1222" y="3659"/>
                    <a:pt x="1222" y="3672"/>
                    <a:pt x="1223" y="3685"/>
                  </a:cubicBezTo>
                  <a:cubicBezTo>
                    <a:pt x="1224" y="3697"/>
                    <a:pt x="1227" y="3711"/>
                    <a:pt x="1232" y="3724"/>
                  </a:cubicBezTo>
                  <a:cubicBezTo>
                    <a:pt x="1234" y="3736"/>
                    <a:pt x="1238" y="3749"/>
                    <a:pt x="1238" y="3760"/>
                  </a:cubicBezTo>
                  <a:cubicBezTo>
                    <a:pt x="1239" y="3770"/>
                    <a:pt x="1238" y="3782"/>
                    <a:pt x="1237" y="3795"/>
                  </a:cubicBezTo>
                  <a:cubicBezTo>
                    <a:pt x="1235" y="3809"/>
                    <a:pt x="1235" y="3822"/>
                    <a:pt x="1235" y="3836"/>
                  </a:cubicBezTo>
                  <a:cubicBezTo>
                    <a:pt x="1237" y="3847"/>
                    <a:pt x="1235" y="3860"/>
                    <a:pt x="1234" y="3872"/>
                  </a:cubicBezTo>
                  <a:cubicBezTo>
                    <a:pt x="1233" y="3885"/>
                    <a:pt x="1232" y="3899"/>
                    <a:pt x="1232" y="3912"/>
                  </a:cubicBezTo>
                  <a:cubicBezTo>
                    <a:pt x="1233" y="3926"/>
                    <a:pt x="1235" y="3938"/>
                    <a:pt x="1238" y="3952"/>
                  </a:cubicBezTo>
                  <a:cubicBezTo>
                    <a:pt x="1240" y="3965"/>
                    <a:pt x="1243" y="3976"/>
                    <a:pt x="1243" y="3989"/>
                  </a:cubicBezTo>
                  <a:cubicBezTo>
                    <a:pt x="1244" y="4001"/>
                    <a:pt x="1242" y="4012"/>
                    <a:pt x="1240" y="4024"/>
                  </a:cubicBezTo>
                  <a:cubicBezTo>
                    <a:pt x="1238" y="4038"/>
                    <a:pt x="1237" y="4051"/>
                    <a:pt x="1237" y="4065"/>
                  </a:cubicBezTo>
                  <a:cubicBezTo>
                    <a:pt x="1237" y="4080"/>
                    <a:pt x="1240" y="4093"/>
                    <a:pt x="1244" y="4107"/>
                  </a:cubicBezTo>
                  <a:cubicBezTo>
                    <a:pt x="1248" y="4118"/>
                    <a:pt x="1251" y="4130"/>
                    <a:pt x="1251" y="4141"/>
                  </a:cubicBezTo>
                  <a:cubicBezTo>
                    <a:pt x="1251" y="4155"/>
                    <a:pt x="1250" y="4167"/>
                    <a:pt x="1249" y="4178"/>
                  </a:cubicBezTo>
                  <a:cubicBezTo>
                    <a:pt x="1248" y="4192"/>
                    <a:pt x="1245" y="4205"/>
                    <a:pt x="1245" y="4219"/>
                  </a:cubicBezTo>
                  <a:cubicBezTo>
                    <a:pt x="1245" y="4232"/>
                    <a:pt x="1244" y="4244"/>
                    <a:pt x="1244" y="4258"/>
                  </a:cubicBezTo>
                  <a:cubicBezTo>
                    <a:pt x="1243" y="4269"/>
                    <a:pt x="1243" y="4283"/>
                    <a:pt x="1243" y="4295"/>
                  </a:cubicBezTo>
                  <a:cubicBezTo>
                    <a:pt x="1243" y="4308"/>
                    <a:pt x="1245" y="4322"/>
                    <a:pt x="1249" y="4335"/>
                  </a:cubicBezTo>
                  <a:cubicBezTo>
                    <a:pt x="1250" y="4349"/>
                    <a:pt x="1253" y="4359"/>
                    <a:pt x="1253" y="4371"/>
                  </a:cubicBezTo>
                  <a:cubicBezTo>
                    <a:pt x="1253" y="4381"/>
                    <a:pt x="1259" y="4387"/>
                    <a:pt x="1269" y="4387"/>
                  </a:cubicBezTo>
                  <a:cubicBezTo>
                    <a:pt x="1277" y="4387"/>
                    <a:pt x="1283" y="4381"/>
                    <a:pt x="1283" y="4365"/>
                  </a:cubicBezTo>
                  <a:cubicBezTo>
                    <a:pt x="1283" y="4350"/>
                    <a:pt x="1281" y="4337"/>
                    <a:pt x="1278" y="4323"/>
                  </a:cubicBezTo>
                  <a:cubicBezTo>
                    <a:pt x="1277" y="4311"/>
                    <a:pt x="1274" y="4299"/>
                    <a:pt x="1274" y="4289"/>
                  </a:cubicBezTo>
                  <a:cubicBezTo>
                    <a:pt x="1274" y="4276"/>
                    <a:pt x="1275" y="4264"/>
                    <a:pt x="1275" y="4252"/>
                  </a:cubicBezTo>
                  <a:cubicBezTo>
                    <a:pt x="1277" y="4238"/>
                    <a:pt x="1277" y="4226"/>
                    <a:pt x="1277" y="4212"/>
                  </a:cubicBezTo>
                  <a:cubicBezTo>
                    <a:pt x="1277" y="4200"/>
                    <a:pt x="1278" y="4188"/>
                    <a:pt x="1280" y="4176"/>
                  </a:cubicBezTo>
                  <a:cubicBezTo>
                    <a:pt x="1281" y="4162"/>
                    <a:pt x="1282" y="4149"/>
                    <a:pt x="1282" y="4136"/>
                  </a:cubicBezTo>
                  <a:cubicBezTo>
                    <a:pt x="1282" y="4121"/>
                    <a:pt x="1278" y="4108"/>
                    <a:pt x="1274" y="4094"/>
                  </a:cubicBezTo>
                  <a:cubicBezTo>
                    <a:pt x="1271" y="4082"/>
                    <a:pt x="1267" y="4070"/>
                    <a:pt x="1267" y="4060"/>
                  </a:cubicBezTo>
                  <a:cubicBezTo>
                    <a:pt x="1267" y="4049"/>
                    <a:pt x="1269" y="4037"/>
                    <a:pt x="1270" y="4024"/>
                  </a:cubicBezTo>
                  <a:cubicBezTo>
                    <a:pt x="1272" y="4011"/>
                    <a:pt x="1274" y="3997"/>
                    <a:pt x="1274" y="3983"/>
                  </a:cubicBezTo>
                  <a:cubicBezTo>
                    <a:pt x="1272" y="3968"/>
                    <a:pt x="1270" y="3955"/>
                    <a:pt x="1267" y="3942"/>
                  </a:cubicBezTo>
                  <a:cubicBezTo>
                    <a:pt x="1265" y="3930"/>
                    <a:pt x="1262" y="3917"/>
                    <a:pt x="1262" y="3906"/>
                  </a:cubicBezTo>
                  <a:cubicBezTo>
                    <a:pt x="1262" y="3895"/>
                    <a:pt x="1264" y="3883"/>
                    <a:pt x="1265" y="3871"/>
                  </a:cubicBezTo>
                  <a:cubicBezTo>
                    <a:pt x="1266" y="3857"/>
                    <a:pt x="1267" y="3842"/>
                    <a:pt x="1267" y="3829"/>
                  </a:cubicBezTo>
                  <a:cubicBezTo>
                    <a:pt x="1266" y="3817"/>
                    <a:pt x="1267" y="3805"/>
                    <a:pt x="1269" y="3793"/>
                  </a:cubicBezTo>
                  <a:cubicBezTo>
                    <a:pt x="1270" y="3780"/>
                    <a:pt x="1271" y="3765"/>
                    <a:pt x="1270" y="3751"/>
                  </a:cubicBezTo>
                  <a:cubicBezTo>
                    <a:pt x="1269" y="3737"/>
                    <a:pt x="1266" y="3723"/>
                    <a:pt x="1262" y="3710"/>
                  </a:cubicBezTo>
                  <a:cubicBezTo>
                    <a:pt x="1259" y="3697"/>
                    <a:pt x="1255" y="3686"/>
                    <a:pt x="1255" y="3675"/>
                  </a:cubicBezTo>
                  <a:cubicBezTo>
                    <a:pt x="1254" y="3663"/>
                    <a:pt x="1254" y="3651"/>
                    <a:pt x="1254" y="3639"/>
                  </a:cubicBezTo>
                  <a:cubicBezTo>
                    <a:pt x="1254" y="3626"/>
                    <a:pt x="1254" y="3612"/>
                    <a:pt x="1253" y="3599"/>
                  </a:cubicBezTo>
                  <a:cubicBezTo>
                    <a:pt x="1253" y="3585"/>
                    <a:pt x="1250" y="3572"/>
                    <a:pt x="1248" y="3558"/>
                  </a:cubicBezTo>
                  <a:cubicBezTo>
                    <a:pt x="1244" y="3546"/>
                    <a:pt x="1243" y="3535"/>
                    <a:pt x="1242" y="3523"/>
                  </a:cubicBezTo>
                  <a:cubicBezTo>
                    <a:pt x="1240" y="3513"/>
                    <a:pt x="1243" y="3501"/>
                    <a:pt x="1245" y="3489"/>
                  </a:cubicBezTo>
                  <a:cubicBezTo>
                    <a:pt x="1249" y="3476"/>
                    <a:pt x="1253" y="3461"/>
                    <a:pt x="1251" y="3446"/>
                  </a:cubicBezTo>
                  <a:cubicBezTo>
                    <a:pt x="1250" y="3433"/>
                    <a:pt x="1249" y="3419"/>
                    <a:pt x="1245" y="3406"/>
                  </a:cubicBezTo>
                  <a:cubicBezTo>
                    <a:pt x="1243" y="3394"/>
                    <a:pt x="1242" y="3381"/>
                    <a:pt x="1240" y="3370"/>
                  </a:cubicBezTo>
                  <a:cubicBezTo>
                    <a:pt x="1239" y="3357"/>
                    <a:pt x="1237" y="3343"/>
                    <a:pt x="1234" y="3330"/>
                  </a:cubicBezTo>
                  <a:cubicBezTo>
                    <a:pt x="1233" y="3317"/>
                    <a:pt x="1229" y="3305"/>
                    <a:pt x="1228" y="3294"/>
                  </a:cubicBezTo>
                  <a:lnTo>
                    <a:pt x="1227" y="3280"/>
                  </a:lnTo>
                  <a:cubicBezTo>
                    <a:pt x="1226" y="3258"/>
                    <a:pt x="1223" y="3237"/>
                    <a:pt x="1222" y="3218"/>
                  </a:cubicBezTo>
                  <a:cubicBezTo>
                    <a:pt x="1222" y="3203"/>
                    <a:pt x="1219" y="3189"/>
                    <a:pt x="1218" y="3176"/>
                  </a:cubicBezTo>
                  <a:cubicBezTo>
                    <a:pt x="1217" y="3165"/>
                    <a:pt x="1215" y="3152"/>
                    <a:pt x="1213" y="3140"/>
                  </a:cubicBezTo>
                  <a:cubicBezTo>
                    <a:pt x="1212" y="3128"/>
                    <a:pt x="1211" y="3114"/>
                    <a:pt x="1208" y="3101"/>
                  </a:cubicBezTo>
                  <a:cubicBezTo>
                    <a:pt x="1206" y="3088"/>
                    <a:pt x="1205" y="3076"/>
                    <a:pt x="1203" y="3064"/>
                  </a:cubicBezTo>
                  <a:cubicBezTo>
                    <a:pt x="1202" y="3054"/>
                    <a:pt x="1202" y="3042"/>
                    <a:pt x="1203" y="3029"/>
                  </a:cubicBezTo>
                  <a:cubicBezTo>
                    <a:pt x="1203" y="3016"/>
                    <a:pt x="1205" y="3002"/>
                    <a:pt x="1203" y="2988"/>
                  </a:cubicBezTo>
                  <a:cubicBezTo>
                    <a:pt x="1202" y="2974"/>
                    <a:pt x="1200" y="2962"/>
                    <a:pt x="1197" y="2948"/>
                  </a:cubicBezTo>
                  <a:cubicBezTo>
                    <a:pt x="1195" y="2936"/>
                    <a:pt x="1194" y="2924"/>
                    <a:pt x="1192" y="2911"/>
                  </a:cubicBezTo>
                  <a:cubicBezTo>
                    <a:pt x="1191" y="2895"/>
                    <a:pt x="1190" y="2879"/>
                    <a:pt x="1187" y="2863"/>
                  </a:cubicBezTo>
                  <a:lnTo>
                    <a:pt x="1183" y="2835"/>
                  </a:lnTo>
                  <a:cubicBezTo>
                    <a:pt x="1181" y="2823"/>
                    <a:pt x="1181" y="2812"/>
                    <a:pt x="1180" y="2799"/>
                  </a:cubicBezTo>
                  <a:lnTo>
                    <a:pt x="1176" y="2759"/>
                  </a:lnTo>
                  <a:cubicBezTo>
                    <a:pt x="1174" y="2737"/>
                    <a:pt x="1169" y="2713"/>
                    <a:pt x="1167" y="2691"/>
                  </a:cubicBezTo>
                  <a:lnTo>
                    <a:pt x="1165" y="2683"/>
                  </a:lnTo>
                  <a:cubicBezTo>
                    <a:pt x="1163" y="2669"/>
                    <a:pt x="1162" y="2654"/>
                    <a:pt x="1159" y="2640"/>
                  </a:cubicBezTo>
                  <a:lnTo>
                    <a:pt x="1153" y="2608"/>
                  </a:lnTo>
                  <a:cubicBezTo>
                    <a:pt x="1152" y="2594"/>
                    <a:pt x="1149" y="2581"/>
                    <a:pt x="1147" y="2567"/>
                  </a:cubicBezTo>
                  <a:cubicBezTo>
                    <a:pt x="1144" y="2557"/>
                    <a:pt x="1142" y="2545"/>
                    <a:pt x="1141" y="2533"/>
                  </a:cubicBezTo>
                  <a:cubicBezTo>
                    <a:pt x="1138" y="2518"/>
                    <a:pt x="1136" y="2502"/>
                    <a:pt x="1133" y="2487"/>
                  </a:cubicBezTo>
                  <a:lnTo>
                    <a:pt x="1128" y="2458"/>
                  </a:lnTo>
                  <a:cubicBezTo>
                    <a:pt x="1126" y="2444"/>
                    <a:pt x="1122" y="2431"/>
                    <a:pt x="1119" y="2417"/>
                  </a:cubicBezTo>
                  <a:cubicBezTo>
                    <a:pt x="1116" y="2407"/>
                    <a:pt x="1112" y="2395"/>
                    <a:pt x="1111" y="2383"/>
                  </a:cubicBezTo>
                  <a:cubicBezTo>
                    <a:pt x="1108" y="2367"/>
                    <a:pt x="1105" y="2352"/>
                    <a:pt x="1103" y="2336"/>
                  </a:cubicBezTo>
                  <a:lnTo>
                    <a:pt x="1098" y="2306"/>
                  </a:lnTo>
                  <a:cubicBezTo>
                    <a:pt x="1096" y="2295"/>
                    <a:pt x="1096" y="2284"/>
                    <a:pt x="1098" y="2272"/>
                  </a:cubicBezTo>
                  <a:cubicBezTo>
                    <a:pt x="1098" y="2258"/>
                    <a:pt x="1099" y="2244"/>
                    <a:pt x="1096" y="2229"/>
                  </a:cubicBezTo>
                  <a:cubicBezTo>
                    <a:pt x="1093" y="2214"/>
                    <a:pt x="1088" y="2202"/>
                    <a:pt x="1083" y="2188"/>
                  </a:cubicBezTo>
                  <a:cubicBezTo>
                    <a:pt x="1078" y="2176"/>
                    <a:pt x="1074" y="2166"/>
                    <a:pt x="1072" y="2155"/>
                  </a:cubicBezTo>
                  <a:cubicBezTo>
                    <a:pt x="1071" y="2143"/>
                    <a:pt x="1069" y="2131"/>
                    <a:pt x="1069" y="2119"/>
                  </a:cubicBezTo>
                  <a:cubicBezTo>
                    <a:pt x="1068" y="2106"/>
                    <a:pt x="1068" y="2091"/>
                    <a:pt x="1066" y="2078"/>
                  </a:cubicBezTo>
                  <a:cubicBezTo>
                    <a:pt x="1062" y="2063"/>
                    <a:pt x="1056" y="2049"/>
                    <a:pt x="1051" y="2037"/>
                  </a:cubicBezTo>
                  <a:cubicBezTo>
                    <a:pt x="1045" y="2027"/>
                    <a:pt x="1041" y="2016"/>
                    <a:pt x="1039" y="2005"/>
                  </a:cubicBezTo>
                  <a:cubicBezTo>
                    <a:pt x="1036" y="1994"/>
                    <a:pt x="1036" y="1983"/>
                    <a:pt x="1036" y="1971"/>
                  </a:cubicBezTo>
                  <a:cubicBezTo>
                    <a:pt x="1036" y="1956"/>
                    <a:pt x="1036" y="1942"/>
                    <a:pt x="1033" y="1928"/>
                  </a:cubicBezTo>
                  <a:cubicBezTo>
                    <a:pt x="1029" y="1913"/>
                    <a:pt x="1024" y="1899"/>
                    <a:pt x="1017" y="1887"/>
                  </a:cubicBezTo>
                  <a:cubicBezTo>
                    <a:pt x="1012" y="1877"/>
                    <a:pt x="1007" y="1866"/>
                    <a:pt x="1003" y="1855"/>
                  </a:cubicBezTo>
                  <a:lnTo>
                    <a:pt x="1001" y="1842"/>
                  </a:lnTo>
                  <a:cubicBezTo>
                    <a:pt x="996" y="1822"/>
                    <a:pt x="992" y="1801"/>
                    <a:pt x="986" y="1780"/>
                  </a:cubicBezTo>
                  <a:cubicBezTo>
                    <a:pt x="983" y="1765"/>
                    <a:pt x="980" y="1749"/>
                    <a:pt x="976" y="1735"/>
                  </a:cubicBezTo>
                  <a:lnTo>
                    <a:pt x="969" y="1706"/>
                  </a:lnTo>
                  <a:cubicBezTo>
                    <a:pt x="966" y="1696"/>
                    <a:pt x="966" y="1684"/>
                    <a:pt x="966" y="1672"/>
                  </a:cubicBezTo>
                  <a:cubicBezTo>
                    <a:pt x="966" y="1658"/>
                    <a:pt x="966" y="1644"/>
                    <a:pt x="962" y="1629"/>
                  </a:cubicBezTo>
                  <a:cubicBezTo>
                    <a:pt x="959" y="1614"/>
                    <a:pt x="951" y="1601"/>
                    <a:pt x="944" y="1588"/>
                  </a:cubicBezTo>
                  <a:cubicBezTo>
                    <a:pt x="938" y="1578"/>
                    <a:pt x="933" y="1569"/>
                    <a:pt x="929" y="1558"/>
                  </a:cubicBezTo>
                  <a:cubicBezTo>
                    <a:pt x="927" y="1548"/>
                    <a:pt x="924" y="1535"/>
                    <a:pt x="923" y="1523"/>
                  </a:cubicBezTo>
                  <a:cubicBezTo>
                    <a:pt x="921" y="1510"/>
                    <a:pt x="919" y="1496"/>
                    <a:pt x="916" y="1483"/>
                  </a:cubicBezTo>
                  <a:cubicBezTo>
                    <a:pt x="912" y="1473"/>
                    <a:pt x="910" y="1460"/>
                    <a:pt x="908" y="1448"/>
                  </a:cubicBezTo>
                  <a:cubicBezTo>
                    <a:pt x="907" y="1435"/>
                    <a:pt x="905" y="1421"/>
                    <a:pt x="901" y="1408"/>
                  </a:cubicBezTo>
                  <a:cubicBezTo>
                    <a:pt x="896" y="1395"/>
                    <a:pt x="890" y="1382"/>
                    <a:pt x="883" y="1369"/>
                  </a:cubicBezTo>
                  <a:cubicBezTo>
                    <a:pt x="876" y="1357"/>
                    <a:pt x="871" y="1347"/>
                    <a:pt x="868" y="1337"/>
                  </a:cubicBezTo>
                  <a:cubicBezTo>
                    <a:pt x="865" y="1325"/>
                    <a:pt x="863" y="1314"/>
                    <a:pt x="860" y="1302"/>
                  </a:cubicBezTo>
                  <a:cubicBezTo>
                    <a:pt x="857" y="1289"/>
                    <a:pt x="853" y="1276"/>
                    <a:pt x="849" y="1262"/>
                  </a:cubicBezTo>
                  <a:cubicBezTo>
                    <a:pt x="843" y="1242"/>
                    <a:pt x="836" y="1221"/>
                    <a:pt x="830" y="1201"/>
                  </a:cubicBezTo>
                  <a:lnTo>
                    <a:pt x="826" y="1190"/>
                  </a:lnTo>
                  <a:cubicBezTo>
                    <a:pt x="822" y="1178"/>
                    <a:pt x="819" y="1167"/>
                    <a:pt x="816" y="1155"/>
                  </a:cubicBezTo>
                  <a:lnTo>
                    <a:pt x="804" y="1115"/>
                  </a:lnTo>
                  <a:cubicBezTo>
                    <a:pt x="800" y="1104"/>
                    <a:pt x="798" y="1094"/>
                    <a:pt x="793" y="1083"/>
                  </a:cubicBezTo>
                  <a:cubicBezTo>
                    <a:pt x="789" y="1069"/>
                    <a:pt x="785" y="1056"/>
                    <a:pt x="780" y="1042"/>
                  </a:cubicBezTo>
                  <a:cubicBezTo>
                    <a:pt x="774" y="1029"/>
                    <a:pt x="767" y="1018"/>
                    <a:pt x="758" y="1005"/>
                  </a:cubicBezTo>
                  <a:cubicBezTo>
                    <a:pt x="752" y="996"/>
                    <a:pt x="745" y="985"/>
                    <a:pt x="741" y="976"/>
                  </a:cubicBezTo>
                  <a:cubicBezTo>
                    <a:pt x="737" y="966"/>
                    <a:pt x="736" y="954"/>
                    <a:pt x="733" y="943"/>
                  </a:cubicBezTo>
                  <a:cubicBezTo>
                    <a:pt x="730" y="929"/>
                    <a:pt x="728" y="914"/>
                    <a:pt x="723" y="901"/>
                  </a:cubicBezTo>
                  <a:cubicBezTo>
                    <a:pt x="717" y="887"/>
                    <a:pt x="709" y="875"/>
                    <a:pt x="702" y="863"/>
                  </a:cubicBezTo>
                  <a:cubicBezTo>
                    <a:pt x="696" y="853"/>
                    <a:pt x="688" y="843"/>
                    <a:pt x="685" y="832"/>
                  </a:cubicBezTo>
                  <a:cubicBezTo>
                    <a:pt x="681" y="822"/>
                    <a:pt x="677" y="810"/>
                    <a:pt x="672" y="799"/>
                  </a:cubicBezTo>
                  <a:cubicBezTo>
                    <a:pt x="669" y="785"/>
                    <a:pt x="664" y="772"/>
                    <a:pt x="658" y="760"/>
                  </a:cubicBezTo>
                  <a:cubicBezTo>
                    <a:pt x="653" y="747"/>
                    <a:pt x="645" y="735"/>
                    <a:pt x="638" y="723"/>
                  </a:cubicBezTo>
                  <a:cubicBezTo>
                    <a:pt x="633" y="713"/>
                    <a:pt x="627" y="703"/>
                    <a:pt x="622" y="693"/>
                  </a:cubicBezTo>
                  <a:cubicBezTo>
                    <a:pt x="617" y="682"/>
                    <a:pt x="614" y="672"/>
                    <a:pt x="610" y="660"/>
                  </a:cubicBezTo>
                  <a:cubicBezTo>
                    <a:pt x="606" y="646"/>
                    <a:pt x="602" y="633"/>
                    <a:pt x="595" y="619"/>
                  </a:cubicBezTo>
                  <a:cubicBezTo>
                    <a:pt x="589" y="606"/>
                    <a:pt x="578" y="595"/>
                    <a:pt x="567" y="585"/>
                  </a:cubicBezTo>
                  <a:cubicBezTo>
                    <a:pt x="559" y="576"/>
                    <a:pt x="551" y="569"/>
                    <a:pt x="546" y="559"/>
                  </a:cubicBezTo>
                  <a:cubicBezTo>
                    <a:pt x="541" y="549"/>
                    <a:pt x="536" y="541"/>
                    <a:pt x="531" y="531"/>
                  </a:cubicBezTo>
                  <a:cubicBezTo>
                    <a:pt x="525" y="517"/>
                    <a:pt x="517" y="504"/>
                    <a:pt x="510" y="493"/>
                  </a:cubicBezTo>
                  <a:cubicBezTo>
                    <a:pt x="501" y="479"/>
                    <a:pt x="492" y="466"/>
                    <a:pt x="483" y="453"/>
                  </a:cubicBezTo>
                  <a:cubicBezTo>
                    <a:pt x="476" y="446"/>
                    <a:pt x="471" y="437"/>
                    <a:pt x="466" y="429"/>
                  </a:cubicBezTo>
                  <a:cubicBezTo>
                    <a:pt x="458" y="421"/>
                    <a:pt x="455" y="410"/>
                    <a:pt x="451" y="398"/>
                  </a:cubicBezTo>
                  <a:cubicBezTo>
                    <a:pt x="446" y="386"/>
                    <a:pt x="441" y="372"/>
                    <a:pt x="431" y="360"/>
                  </a:cubicBezTo>
                  <a:cubicBezTo>
                    <a:pt x="423" y="346"/>
                    <a:pt x="412" y="337"/>
                    <a:pt x="401" y="327"/>
                  </a:cubicBezTo>
                  <a:cubicBezTo>
                    <a:pt x="393" y="318"/>
                    <a:pt x="385" y="311"/>
                    <a:pt x="378" y="302"/>
                  </a:cubicBezTo>
                  <a:cubicBezTo>
                    <a:pt x="369" y="290"/>
                    <a:pt x="356" y="278"/>
                    <a:pt x="346" y="268"/>
                  </a:cubicBezTo>
                  <a:cubicBezTo>
                    <a:pt x="339" y="260"/>
                    <a:pt x="333" y="253"/>
                    <a:pt x="326" y="246"/>
                  </a:cubicBezTo>
                  <a:cubicBezTo>
                    <a:pt x="319" y="238"/>
                    <a:pt x="313" y="228"/>
                    <a:pt x="307" y="217"/>
                  </a:cubicBezTo>
                  <a:cubicBezTo>
                    <a:pt x="301" y="206"/>
                    <a:pt x="292" y="193"/>
                    <a:pt x="281" y="182"/>
                  </a:cubicBezTo>
                  <a:cubicBezTo>
                    <a:pt x="270" y="169"/>
                    <a:pt x="257" y="162"/>
                    <a:pt x="243" y="155"/>
                  </a:cubicBezTo>
                  <a:cubicBezTo>
                    <a:pt x="233" y="150"/>
                    <a:pt x="225" y="145"/>
                    <a:pt x="216" y="137"/>
                  </a:cubicBezTo>
                  <a:cubicBezTo>
                    <a:pt x="210" y="131"/>
                    <a:pt x="201" y="123"/>
                    <a:pt x="195" y="113"/>
                  </a:cubicBezTo>
                  <a:cubicBezTo>
                    <a:pt x="185" y="102"/>
                    <a:pt x="176" y="89"/>
                    <a:pt x="163" y="80"/>
                  </a:cubicBezTo>
                  <a:cubicBezTo>
                    <a:pt x="150" y="71"/>
                    <a:pt x="135" y="64"/>
                    <a:pt x="120" y="59"/>
                  </a:cubicBezTo>
                  <a:cubicBezTo>
                    <a:pt x="110" y="55"/>
                    <a:pt x="99" y="50"/>
                    <a:pt x="92" y="45"/>
                  </a:cubicBezTo>
                  <a:cubicBezTo>
                    <a:pt x="82" y="40"/>
                    <a:pt x="75" y="34"/>
                    <a:pt x="66" y="28"/>
                  </a:cubicBezTo>
                  <a:cubicBezTo>
                    <a:pt x="54" y="18"/>
                    <a:pt x="40" y="9"/>
                    <a:pt x="27" y="2"/>
                  </a:cubicBezTo>
                  <a:cubicBezTo>
                    <a:pt x="24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9161375" y="3236213"/>
              <a:ext cx="32025" cy="109125"/>
            </a:xfrm>
            <a:custGeom>
              <a:rect b="b" l="l" r="r" t="t"/>
              <a:pathLst>
                <a:path extrusionOk="0" h="4365" w="1281">
                  <a:moveTo>
                    <a:pt x="1260" y="0"/>
                  </a:moveTo>
                  <a:cubicBezTo>
                    <a:pt x="1258" y="0"/>
                    <a:pt x="1256" y="1"/>
                    <a:pt x="1254" y="2"/>
                  </a:cubicBezTo>
                  <a:cubicBezTo>
                    <a:pt x="1231" y="11"/>
                    <a:pt x="1210" y="22"/>
                    <a:pt x="1187" y="34"/>
                  </a:cubicBezTo>
                  <a:cubicBezTo>
                    <a:pt x="1181" y="38"/>
                    <a:pt x="1175" y="41"/>
                    <a:pt x="1168" y="44"/>
                  </a:cubicBezTo>
                  <a:cubicBezTo>
                    <a:pt x="1152" y="54"/>
                    <a:pt x="1136" y="64"/>
                    <a:pt x="1120" y="74"/>
                  </a:cubicBezTo>
                  <a:cubicBezTo>
                    <a:pt x="1112" y="81"/>
                    <a:pt x="1103" y="85"/>
                    <a:pt x="1093" y="90"/>
                  </a:cubicBezTo>
                  <a:cubicBezTo>
                    <a:pt x="1080" y="97"/>
                    <a:pt x="1065" y="105"/>
                    <a:pt x="1053" y="116"/>
                  </a:cubicBezTo>
                  <a:cubicBezTo>
                    <a:pt x="1042" y="125"/>
                    <a:pt x="1031" y="138"/>
                    <a:pt x="1020" y="149"/>
                  </a:cubicBezTo>
                  <a:cubicBezTo>
                    <a:pt x="1013" y="156"/>
                    <a:pt x="1006" y="164"/>
                    <a:pt x="1000" y="171"/>
                  </a:cubicBezTo>
                  <a:cubicBezTo>
                    <a:pt x="993" y="177"/>
                    <a:pt x="986" y="184"/>
                    <a:pt x="978" y="191"/>
                  </a:cubicBezTo>
                  <a:cubicBezTo>
                    <a:pt x="967" y="202"/>
                    <a:pt x="954" y="213"/>
                    <a:pt x="943" y="224"/>
                  </a:cubicBezTo>
                  <a:cubicBezTo>
                    <a:pt x="927" y="245"/>
                    <a:pt x="910" y="264"/>
                    <a:pt x="894" y="284"/>
                  </a:cubicBezTo>
                  <a:cubicBezTo>
                    <a:pt x="884" y="296"/>
                    <a:pt x="878" y="310"/>
                    <a:pt x="872" y="323"/>
                  </a:cubicBezTo>
                  <a:cubicBezTo>
                    <a:pt x="867" y="336"/>
                    <a:pt x="863" y="344"/>
                    <a:pt x="856" y="354"/>
                  </a:cubicBezTo>
                  <a:cubicBezTo>
                    <a:pt x="851" y="360"/>
                    <a:pt x="845" y="369"/>
                    <a:pt x="840" y="375"/>
                  </a:cubicBezTo>
                  <a:cubicBezTo>
                    <a:pt x="830" y="387"/>
                    <a:pt x="820" y="401"/>
                    <a:pt x="811" y="416"/>
                  </a:cubicBezTo>
                  <a:cubicBezTo>
                    <a:pt x="802" y="432"/>
                    <a:pt x="792" y="446"/>
                    <a:pt x="782" y="462"/>
                  </a:cubicBezTo>
                  <a:lnTo>
                    <a:pt x="771" y="481"/>
                  </a:lnTo>
                  <a:cubicBezTo>
                    <a:pt x="764" y="491"/>
                    <a:pt x="758" y="499"/>
                    <a:pt x="749" y="508"/>
                  </a:cubicBezTo>
                  <a:cubicBezTo>
                    <a:pt x="739" y="519"/>
                    <a:pt x="731" y="530"/>
                    <a:pt x="722" y="543"/>
                  </a:cubicBezTo>
                  <a:cubicBezTo>
                    <a:pt x="715" y="555"/>
                    <a:pt x="712" y="569"/>
                    <a:pt x="707" y="583"/>
                  </a:cubicBezTo>
                  <a:cubicBezTo>
                    <a:pt x="705" y="595"/>
                    <a:pt x="702" y="606"/>
                    <a:pt x="697" y="615"/>
                  </a:cubicBezTo>
                  <a:lnTo>
                    <a:pt x="681" y="643"/>
                  </a:lnTo>
                  <a:cubicBezTo>
                    <a:pt x="674" y="655"/>
                    <a:pt x="667" y="669"/>
                    <a:pt x="659" y="682"/>
                  </a:cubicBezTo>
                  <a:cubicBezTo>
                    <a:pt x="654" y="691"/>
                    <a:pt x="647" y="701"/>
                    <a:pt x="640" y="711"/>
                  </a:cubicBezTo>
                  <a:cubicBezTo>
                    <a:pt x="631" y="721"/>
                    <a:pt x="622" y="733"/>
                    <a:pt x="615" y="746"/>
                  </a:cubicBezTo>
                  <a:cubicBezTo>
                    <a:pt x="609" y="760"/>
                    <a:pt x="606" y="773"/>
                    <a:pt x="602" y="787"/>
                  </a:cubicBezTo>
                  <a:cubicBezTo>
                    <a:pt x="599" y="799"/>
                    <a:pt x="595" y="809"/>
                    <a:pt x="592" y="820"/>
                  </a:cubicBezTo>
                  <a:cubicBezTo>
                    <a:pt x="586" y="832"/>
                    <a:pt x="581" y="846"/>
                    <a:pt x="577" y="858"/>
                  </a:cubicBezTo>
                  <a:lnTo>
                    <a:pt x="565" y="891"/>
                  </a:lnTo>
                  <a:cubicBezTo>
                    <a:pt x="561" y="901"/>
                    <a:pt x="556" y="911"/>
                    <a:pt x="551" y="922"/>
                  </a:cubicBezTo>
                  <a:cubicBezTo>
                    <a:pt x="546" y="933"/>
                    <a:pt x="539" y="947"/>
                    <a:pt x="534" y="960"/>
                  </a:cubicBezTo>
                  <a:cubicBezTo>
                    <a:pt x="528" y="971"/>
                    <a:pt x="523" y="981"/>
                    <a:pt x="518" y="991"/>
                  </a:cubicBezTo>
                  <a:cubicBezTo>
                    <a:pt x="511" y="1003"/>
                    <a:pt x="504" y="1016"/>
                    <a:pt x="498" y="1029"/>
                  </a:cubicBezTo>
                  <a:cubicBezTo>
                    <a:pt x="495" y="1040"/>
                    <a:pt x="490" y="1050"/>
                    <a:pt x="486" y="1061"/>
                  </a:cubicBezTo>
                  <a:cubicBezTo>
                    <a:pt x="480" y="1073"/>
                    <a:pt x="475" y="1087"/>
                    <a:pt x="470" y="1099"/>
                  </a:cubicBezTo>
                  <a:cubicBezTo>
                    <a:pt x="464" y="1114"/>
                    <a:pt x="463" y="1128"/>
                    <a:pt x="460" y="1141"/>
                  </a:cubicBezTo>
                  <a:cubicBezTo>
                    <a:pt x="458" y="1153"/>
                    <a:pt x="456" y="1166"/>
                    <a:pt x="452" y="1177"/>
                  </a:cubicBezTo>
                  <a:cubicBezTo>
                    <a:pt x="448" y="1187"/>
                    <a:pt x="443" y="1198"/>
                    <a:pt x="438" y="1209"/>
                  </a:cubicBezTo>
                  <a:cubicBezTo>
                    <a:pt x="433" y="1221"/>
                    <a:pt x="428" y="1233"/>
                    <a:pt x="423" y="1247"/>
                  </a:cubicBezTo>
                  <a:cubicBezTo>
                    <a:pt x="420" y="1260"/>
                    <a:pt x="418" y="1275"/>
                    <a:pt x="417" y="1289"/>
                  </a:cubicBezTo>
                  <a:cubicBezTo>
                    <a:pt x="416" y="1301"/>
                    <a:pt x="415" y="1313"/>
                    <a:pt x="412" y="1323"/>
                  </a:cubicBezTo>
                  <a:cubicBezTo>
                    <a:pt x="410" y="1333"/>
                    <a:pt x="402" y="1344"/>
                    <a:pt x="397" y="1354"/>
                  </a:cubicBezTo>
                  <a:cubicBezTo>
                    <a:pt x="390" y="1366"/>
                    <a:pt x="384" y="1378"/>
                    <a:pt x="380" y="1393"/>
                  </a:cubicBezTo>
                  <a:cubicBezTo>
                    <a:pt x="375" y="1408"/>
                    <a:pt x="373" y="1421"/>
                    <a:pt x="372" y="1435"/>
                  </a:cubicBezTo>
                  <a:cubicBezTo>
                    <a:pt x="369" y="1447"/>
                    <a:pt x="368" y="1458"/>
                    <a:pt x="365" y="1469"/>
                  </a:cubicBezTo>
                  <a:cubicBezTo>
                    <a:pt x="362" y="1482"/>
                    <a:pt x="357" y="1493"/>
                    <a:pt x="353" y="1503"/>
                  </a:cubicBezTo>
                  <a:cubicBezTo>
                    <a:pt x="348" y="1515"/>
                    <a:pt x="343" y="1528"/>
                    <a:pt x="340" y="1542"/>
                  </a:cubicBezTo>
                  <a:cubicBezTo>
                    <a:pt x="336" y="1553"/>
                    <a:pt x="331" y="1564"/>
                    <a:pt x="327" y="1575"/>
                  </a:cubicBezTo>
                  <a:cubicBezTo>
                    <a:pt x="322" y="1587"/>
                    <a:pt x="318" y="1601"/>
                    <a:pt x="314" y="1614"/>
                  </a:cubicBezTo>
                  <a:lnTo>
                    <a:pt x="309" y="1635"/>
                  </a:lnTo>
                  <a:cubicBezTo>
                    <a:pt x="305" y="1653"/>
                    <a:pt x="299" y="1670"/>
                    <a:pt x="295" y="1688"/>
                  </a:cubicBezTo>
                  <a:cubicBezTo>
                    <a:pt x="292" y="1701"/>
                    <a:pt x="290" y="1714"/>
                    <a:pt x="287" y="1728"/>
                  </a:cubicBezTo>
                  <a:cubicBezTo>
                    <a:pt x="284" y="1740"/>
                    <a:pt x="283" y="1752"/>
                    <a:pt x="281" y="1764"/>
                  </a:cubicBezTo>
                  <a:cubicBezTo>
                    <a:pt x="278" y="1778"/>
                    <a:pt x="277" y="1790"/>
                    <a:pt x="276" y="1804"/>
                  </a:cubicBezTo>
                  <a:cubicBezTo>
                    <a:pt x="274" y="1815"/>
                    <a:pt x="272" y="1827"/>
                    <a:pt x="270" y="1839"/>
                  </a:cubicBezTo>
                  <a:lnTo>
                    <a:pt x="263" y="1870"/>
                  </a:lnTo>
                  <a:cubicBezTo>
                    <a:pt x="260" y="1885"/>
                    <a:pt x="255" y="1900"/>
                    <a:pt x="252" y="1914"/>
                  </a:cubicBezTo>
                  <a:cubicBezTo>
                    <a:pt x="249" y="1930"/>
                    <a:pt x="246" y="1948"/>
                    <a:pt x="241" y="1965"/>
                  </a:cubicBezTo>
                  <a:lnTo>
                    <a:pt x="236" y="1987"/>
                  </a:lnTo>
                  <a:cubicBezTo>
                    <a:pt x="235" y="1998"/>
                    <a:pt x="230" y="2009"/>
                    <a:pt x="225" y="2021"/>
                  </a:cubicBezTo>
                  <a:cubicBezTo>
                    <a:pt x="220" y="2035"/>
                    <a:pt x="215" y="2046"/>
                    <a:pt x="212" y="2061"/>
                  </a:cubicBezTo>
                  <a:cubicBezTo>
                    <a:pt x="209" y="2074"/>
                    <a:pt x="209" y="2088"/>
                    <a:pt x="208" y="2101"/>
                  </a:cubicBezTo>
                  <a:cubicBezTo>
                    <a:pt x="207" y="2114"/>
                    <a:pt x="207" y="2126"/>
                    <a:pt x="204" y="2137"/>
                  </a:cubicBezTo>
                  <a:cubicBezTo>
                    <a:pt x="199" y="2162"/>
                    <a:pt x="193" y="2187"/>
                    <a:pt x="190" y="2212"/>
                  </a:cubicBezTo>
                  <a:cubicBezTo>
                    <a:pt x="188" y="2224"/>
                    <a:pt x="186" y="2235"/>
                    <a:pt x="182" y="2248"/>
                  </a:cubicBezTo>
                  <a:lnTo>
                    <a:pt x="175" y="2287"/>
                  </a:lnTo>
                  <a:cubicBezTo>
                    <a:pt x="172" y="2302"/>
                    <a:pt x="172" y="2315"/>
                    <a:pt x="172" y="2329"/>
                  </a:cubicBezTo>
                  <a:cubicBezTo>
                    <a:pt x="171" y="2342"/>
                    <a:pt x="171" y="2355"/>
                    <a:pt x="170" y="2366"/>
                  </a:cubicBezTo>
                  <a:cubicBezTo>
                    <a:pt x="169" y="2376"/>
                    <a:pt x="164" y="2387"/>
                    <a:pt x="160" y="2399"/>
                  </a:cubicBezTo>
                  <a:cubicBezTo>
                    <a:pt x="155" y="2411"/>
                    <a:pt x="150" y="2424"/>
                    <a:pt x="148" y="2438"/>
                  </a:cubicBezTo>
                  <a:lnTo>
                    <a:pt x="144" y="2479"/>
                  </a:lnTo>
                  <a:lnTo>
                    <a:pt x="140" y="2516"/>
                  </a:lnTo>
                  <a:cubicBezTo>
                    <a:pt x="139" y="2527"/>
                    <a:pt x="134" y="2538"/>
                    <a:pt x="132" y="2550"/>
                  </a:cubicBezTo>
                  <a:cubicBezTo>
                    <a:pt x="128" y="2564"/>
                    <a:pt x="124" y="2577"/>
                    <a:pt x="122" y="2590"/>
                  </a:cubicBezTo>
                  <a:cubicBezTo>
                    <a:pt x="121" y="2603"/>
                    <a:pt x="118" y="2618"/>
                    <a:pt x="117" y="2633"/>
                  </a:cubicBezTo>
                  <a:lnTo>
                    <a:pt x="113" y="2665"/>
                  </a:lnTo>
                  <a:cubicBezTo>
                    <a:pt x="112" y="2678"/>
                    <a:pt x="111" y="2692"/>
                    <a:pt x="111" y="2705"/>
                  </a:cubicBezTo>
                  <a:cubicBezTo>
                    <a:pt x="110" y="2717"/>
                    <a:pt x="110" y="2730"/>
                    <a:pt x="107" y="2742"/>
                  </a:cubicBezTo>
                  <a:cubicBezTo>
                    <a:pt x="106" y="2753"/>
                    <a:pt x="102" y="2764"/>
                    <a:pt x="100" y="2776"/>
                  </a:cubicBezTo>
                  <a:cubicBezTo>
                    <a:pt x="97" y="2790"/>
                    <a:pt x="94" y="2803"/>
                    <a:pt x="91" y="2817"/>
                  </a:cubicBezTo>
                  <a:cubicBezTo>
                    <a:pt x="89" y="2829"/>
                    <a:pt x="89" y="2843"/>
                    <a:pt x="88" y="2856"/>
                  </a:cubicBezTo>
                  <a:cubicBezTo>
                    <a:pt x="88" y="2869"/>
                    <a:pt x="86" y="2881"/>
                    <a:pt x="85" y="2893"/>
                  </a:cubicBezTo>
                  <a:cubicBezTo>
                    <a:pt x="84" y="2904"/>
                    <a:pt x="83" y="2917"/>
                    <a:pt x="80" y="2929"/>
                  </a:cubicBezTo>
                  <a:cubicBezTo>
                    <a:pt x="77" y="2942"/>
                    <a:pt x="74" y="2956"/>
                    <a:pt x="73" y="2969"/>
                  </a:cubicBezTo>
                  <a:cubicBezTo>
                    <a:pt x="72" y="2983"/>
                    <a:pt x="70" y="2995"/>
                    <a:pt x="70" y="3009"/>
                  </a:cubicBezTo>
                  <a:cubicBezTo>
                    <a:pt x="69" y="3021"/>
                    <a:pt x="69" y="3033"/>
                    <a:pt x="68" y="3046"/>
                  </a:cubicBezTo>
                  <a:cubicBezTo>
                    <a:pt x="65" y="3060"/>
                    <a:pt x="67" y="3074"/>
                    <a:pt x="67" y="3086"/>
                  </a:cubicBezTo>
                  <a:cubicBezTo>
                    <a:pt x="68" y="3099"/>
                    <a:pt x="68" y="3111"/>
                    <a:pt x="67" y="3123"/>
                  </a:cubicBezTo>
                  <a:lnTo>
                    <a:pt x="63" y="3159"/>
                  </a:lnTo>
                  <a:cubicBezTo>
                    <a:pt x="59" y="3172"/>
                    <a:pt x="58" y="3186"/>
                    <a:pt x="57" y="3199"/>
                  </a:cubicBezTo>
                  <a:cubicBezTo>
                    <a:pt x="56" y="3210"/>
                    <a:pt x="53" y="3220"/>
                    <a:pt x="49" y="3233"/>
                  </a:cubicBezTo>
                  <a:cubicBezTo>
                    <a:pt x="45" y="3246"/>
                    <a:pt x="41" y="3260"/>
                    <a:pt x="40" y="3274"/>
                  </a:cubicBezTo>
                  <a:cubicBezTo>
                    <a:pt x="38" y="3288"/>
                    <a:pt x="38" y="3301"/>
                    <a:pt x="38" y="3315"/>
                  </a:cubicBezTo>
                  <a:cubicBezTo>
                    <a:pt x="38" y="3326"/>
                    <a:pt x="38" y="3338"/>
                    <a:pt x="37" y="3351"/>
                  </a:cubicBezTo>
                  <a:cubicBezTo>
                    <a:pt x="37" y="3364"/>
                    <a:pt x="36" y="3378"/>
                    <a:pt x="36" y="3391"/>
                  </a:cubicBezTo>
                  <a:cubicBezTo>
                    <a:pt x="36" y="3402"/>
                    <a:pt x="36" y="3415"/>
                    <a:pt x="34" y="3427"/>
                  </a:cubicBezTo>
                  <a:cubicBezTo>
                    <a:pt x="33" y="3442"/>
                    <a:pt x="33" y="3456"/>
                    <a:pt x="31" y="3471"/>
                  </a:cubicBezTo>
                  <a:lnTo>
                    <a:pt x="28" y="3503"/>
                  </a:lnTo>
                  <a:cubicBezTo>
                    <a:pt x="27" y="3515"/>
                    <a:pt x="25" y="3528"/>
                    <a:pt x="24" y="3540"/>
                  </a:cubicBezTo>
                  <a:cubicBezTo>
                    <a:pt x="21" y="3552"/>
                    <a:pt x="20" y="3566"/>
                    <a:pt x="19" y="3579"/>
                  </a:cubicBezTo>
                  <a:cubicBezTo>
                    <a:pt x="16" y="3594"/>
                    <a:pt x="19" y="3608"/>
                    <a:pt x="20" y="3621"/>
                  </a:cubicBezTo>
                  <a:cubicBezTo>
                    <a:pt x="21" y="3635"/>
                    <a:pt x="21" y="3646"/>
                    <a:pt x="21" y="3657"/>
                  </a:cubicBezTo>
                  <a:cubicBezTo>
                    <a:pt x="21" y="3668"/>
                    <a:pt x="19" y="3680"/>
                    <a:pt x="15" y="3692"/>
                  </a:cubicBezTo>
                  <a:cubicBezTo>
                    <a:pt x="13" y="3706"/>
                    <a:pt x="10" y="3718"/>
                    <a:pt x="9" y="3733"/>
                  </a:cubicBezTo>
                  <a:cubicBezTo>
                    <a:pt x="8" y="3745"/>
                    <a:pt x="8" y="3758"/>
                    <a:pt x="6" y="3770"/>
                  </a:cubicBezTo>
                  <a:cubicBezTo>
                    <a:pt x="5" y="3783"/>
                    <a:pt x="4" y="3797"/>
                    <a:pt x="4" y="3809"/>
                  </a:cubicBezTo>
                  <a:cubicBezTo>
                    <a:pt x="4" y="3824"/>
                    <a:pt x="3" y="3839"/>
                    <a:pt x="3" y="3854"/>
                  </a:cubicBezTo>
                  <a:lnTo>
                    <a:pt x="0" y="3888"/>
                  </a:lnTo>
                  <a:cubicBezTo>
                    <a:pt x="0" y="3903"/>
                    <a:pt x="4" y="3917"/>
                    <a:pt x="6" y="3930"/>
                  </a:cubicBezTo>
                  <a:cubicBezTo>
                    <a:pt x="9" y="3942"/>
                    <a:pt x="10" y="3954"/>
                    <a:pt x="10" y="3965"/>
                  </a:cubicBezTo>
                  <a:cubicBezTo>
                    <a:pt x="10" y="3981"/>
                    <a:pt x="9" y="3997"/>
                    <a:pt x="9" y="4013"/>
                  </a:cubicBezTo>
                  <a:lnTo>
                    <a:pt x="9" y="4042"/>
                  </a:lnTo>
                  <a:cubicBezTo>
                    <a:pt x="9" y="4054"/>
                    <a:pt x="8" y="4065"/>
                    <a:pt x="6" y="4078"/>
                  </a:cubicBezTo>
                  <a:cubicBezTo>
                    <a:pt x="5" y="4091"/>
                    <a:pt x="4" y="4105"/>
                    <a:pt x="4" y="4118"/>
                  </a:cubicBezTo>
                  <a:cubicBezTo>
                    <a:pt x="4" y="4130"/>
                    <a:pt x="3" y="4140"/>
                    <a:pt x="3" y="4153"/>
                  </a:cubicBezTo>
                  <a:cubicBezTo>
                    <a:pt x="3" y="4166"/>
                    <a:pt x="0" y="4181"/>
                    <a:pt x="0" y="4194"/>
                  </a:cubicBezTo>
                  <a:cubicBezTo>
                    <a:pt x="0" y="4208"/>
                    <a:pt x="3" y="4221"/>
                    <a:pt x="3" y="4235"/>
                  </a:cubicBezTo>
                  <a:cubicBezTo>
                    <a:pt x="4" y="4246"/>
                    <a:pt x="4" y="4258"/>
                    <a:pt x="4" y="4271"/>
                  </a:cubicBezTo>
                  <a:lnTo>
                    <a:pt x="4" y="4315"/>
                  </a:lnTo>
                  <a:lnTo>
                    <a:pt x="4" y="4348"/>
                  </a:lnTo>
                  <a:cubicBezTo>
                    <a:pt x="4" y="4358"/>
                    <a:pt x="10" y="4364"/>
                    <a:pt x="20" y="4364"/>
                  </a:cubicBezTo>
                  <a:cubicBezTo>
                    <a:pt x="29" y="4364"/>
                    <a:pt x="36" y="4358"/>
                    <a:pt x="42" y="4355"/>
                  </a:cubicBezTo>
                  <a:lnTo>
                    <a:pt x="42" y="4321"/>
                  </a:lnTo>
                  <a:lnTo>
                    <a:pt x="42" y="4279"/>
                  </a:lnTo>
                  <a:cubicBezTo>
                    <a:pt x="42" y="4265"/>
                    <a:pt x="41" y="4253"/>
                    <a:pt x="41" y="4240"/>
                  </a:cubicBezTo>
                  <a:cubicBezTo>
                    <a:pt x="40" y="4226"/>
                    <a:pt x="40" y="4214"/>
                    <a:pt x="40" y="4200"/>
                  </a:cubicBezTo>
                  <a:cubicBezTo>
                    <a:pt x="40" y="4186"/>
                    <a:pt x="41" y="4173"/>
                    <a:pt x="41" y="4160"/>
                  </a:cubicBezTo>
                  <a:cubicBezTo>
                    <a:pt x="42" y="4147"/>
                    <a:pt x="42" y="4135"/>
                    <a:pt x="42" y="4123"/>
                  </a:cubicBezTo>
                  <a:cubicBezTo>
                    <a:pt x="42" y="4109"/>
                    <a:pt x="43" y="4098"/>
                    <a:pt x="45" y="4085"/>
                  </a:cubicBezTo>
                  <a:cubicBezTo>
                    <a:pt x="46" y="4071"/>
                    <a:pt x="48" y="4059"/>
                    <a:pt x="48" y="4045"/>
                  </a:cubicBezTo>
                  <a:lnTo>
                    <a:pt x="48" y="4017"/>
                  </a:lnTo>
                  <a:cubicBezTo>
                    <a:pt x="48" y="4001"/>
                    <a:pt x="49" y="3985"/>
                    <a:pt x="49" y="3969"/>
                  </a:cubicBezTo>
                  <a:cubicBezTo>
                    <a:pt x="49" y="3954"/>
                    <a:pt x="46" y="3941"/>
                    <a:pt x="43" y="3927"/>
                  </a:cubicBezTo>
                  <a:cubicBezTo>
                    <a:pt x="41" y="3915"/>
                    <a:pt x="40" y="3904"/>
                    <a:pt x="40" y="3893"/>
                  </a:cubicBezTo>
                  <a:lnTo>
                    <a:pt x="41" y="3860"/>
                  </a:lnTo>
                  <a:cubicBezTo>
                    <a:pt x="41" y="3845"/>
                    <a:pt x="42" y="3830"/>
                    <a:pt x="42" y="3815"/>
                  </a:cubicBezTo>
                  <a:cubicBezTo>
                    <a:pt x="42" y="3802"/>
                    <a:pt x="43" y="3788"/>
                    <a:pt x="45" y="3775"/>
                  </a:cubicBezTo>
                  <a:cubicBezTo>
                    <a:pt x="46" y="3761"/>
                    <a:pt x="48" y="3749"/>
                    <a:pt x="48" y="3738"/>
                  </a:cubicBezTo>
                  <a:cubicBezTo>
                    <a:pt x="48" y="3726"/>
                    <a:pt x="51" y="3713"/>
                    <a:pt x="53" y="3701"/>
                  </a:cubicBezTo>
                  <a:cubicBezTo>
                    <a:pt x="56" y="3688"/>
                    <a:pt x="58" y="3674"/>
                    <a:pt x="59" y="3662"/>
                  </a:cubicBezTo>
                  <a:cubicBezTo>
                    <a:pt x="61" y="3648"/>
                    <a:pt x="59" y="3635"/>
                    <a:pt x="58" y="3621"/>
                  </a:cubicBezTo>
                  <a:cubicBezTo>
                    <a:pt x="57" y="3609"/>
                    <a:pt x="56" y="3597"/>
                    <a:pt x="57" y="3585"/>
                  </a:cubicBezTo>
                  <a:cubicBezTo>
                    <a:pt x="58" y="3572"/>
                    <a:pt x="59" y="3560"/>
                    <a:pt x="63" y="3547"/>
                  </a:cubicBezTo>
                  <a:cubicBezTo>
                    <a:pt x="65" y="3535"/>
                    <a:pt x="67" y="3522"/>
                    <a:pt x="68" y="3508"/>
                  </a:cubicBezTo>
                  <a:lnTo>
                    <a:pt x="70" y="3475"/>
                  </a:lnTo>
                  <a:cubicBezTo>
                    <a:pt x="72" y="3461"/>
                    <a:pt x="72" y="3447"/>
                    <a:pt x="73" y="3432"/>
                  </a:cubicBezTo>
                  <a:cubicBezTo>
                    <a:pt x="73" y="3421"/>
                    <a:pt x="74" y="3407"/>
                    <a:pt x="74" y="3395"/>
                  </a:cubicBezTo>
                  <a:cubicBezTo>
                    <a:pt x="74" y="3381"/>
                    <a:pt x="74" y="3369"/>
                    <a:pt x="75" y="3356"/>
                  </a:cubicBezTo>
                  <a:cubicBezTo>
                    <a:pt x="77" y="3342"/>
                    <a:pt x="77" y="3331"/>
                    <a:pt x="77" y="3317"/>
                  </a:cubicBezTo>
                  <a:cubicBezTo>
                    <a:pt x="77" y="3305"/>
                    <a:pt x="77" y="3292"/>
                    <a:pt x="79" y="3279"/>
                  </a:cubicBezTo>
                  <a:cubicBezTo>
                    <a:pt x="79" y="3269"/>
                    <a:pt x="83" y="3257"/>
                    <a:pt x="86" y="3245"/>
                  </a:cubicBezTo>
                  <a:cubicBezTo>
                    <a:pt x="90" y="3233"/>
                    <a:pt x="95" y="3219"/>
                    <a:pt x="96" y="3204"/>
                  </a:cubicBezTo>
                  <a:cubicBezTo>
                    <a:pt x="96" y="3192"/>
                    <a:pt x="99" y="3180"/>
                    <a:pt x="100" y="3166"/>
                  </a:cubicBezTo>
                  <a:lnTo>
                    <a:pt x="104" y="3129"/>
                  </a:lnTo>
                  <a:cubicBezTo>
                    <a:pt x="105" y="3116"/>
                    <a:pt x="104" y="3102"/>
                    <a:pt x="104" y="3090"/>
                  </a:cubicBezTo>
                  <a:cubicBezTo>
                    <a:pt x="102" y="3078"/>
                    <a:pt x="102" y="3065"/>
                    <a:pt x="104" y="3053"/>
                  </a:cubicBezTo>
                  <a:cubicBezTo>
                    <a:pt x="105" y="3040"/>
                    <a:pt x="106" y="3028"/>
                    <a:pt x="106" y="3015"/>
                  </a:cubicBezTo>
                  <a:cubicBezTo>
                    <a:pt x="107" y="3003"/>
                    <a:pt x="107" y="2989"/>
                    <a:pt x="110" y="2977"/>
                  </a:cubicBezTo>
                  <a:cubicBezTo>
                    <a:pt x="111" y="2965"/>
                    <a:pt x="113" y="2951"/>
                    <a:pt x="116" y="2940"/>
                  </a:cubicBezTo>
                  <a:cubicBezTo>
                    <a:pt x="118" y="2928"/>
                    <a:pt x="121" y="2914"/>
                    <a:pt x="122" y="2902"/>
                  </a:cubicBezTo>
                  <a:cubicBezTo>
                    <a:pt x="124" y="2890"/>
                    <a:pt x="124" y="2876"/>
                    <a:pt x="126" y="2865"/>
                  </a:cubicBezTo>
                  <a:cubicBezTo>
                    <a:pt x="126" y="2853"/>
                    <a:pt x="127" y="2839"/>
                    <a:pt x="128" y="2827"/>
                  </a:cubicBezTo>
                  <a:cubicBezTo>
                    <a:pt x="129" y="2815"/>
                    <a:pt x="133" y="2803"/>
                    <a:pt x="136" y="2791"/>
                  </a:cubicBezTo>
                  <a:cubicBezTo>
                    <a:pt x="139" y="2778"/>
                    <a:pt x="143" y="2765"/>
                    <a:pt x="144" y="2752"/>
                  </a:cubicBezTo>
                  <a:cubicBezTo>
                    <a:pt x="145" y="2738"/>
                    <a:pt x="147" y="2725"/>
                    <a:pt x="147" y="2712"/>
                  </a:cubicBezTo>
                  <a:cubicBezTo>
                    <a:pt x="148" y="2699"/>
                    <a:pt x="148" y="2687"/>
                    <a:pt x="149" y="2674"/>
                  </a:cubicBezTo>
                  <a:lnTo>
                    <a:pt x="154" y="2642"/>
                  </a:lnTo>
                  <a:cubicBezTo>
                    <a:pt x="155" y="2628"/>
                    <a:pt x="156" y="2614"/>
                    <a:pt x="159" y="2599"/>
                  </a:cubicBezTo>
                  <a:cubicBezTo>
                    <a:pt x="160" y="2587"/>
                    <a:pt x="164" y="2576"/>
                    <a:pt x="166" y="2564"/>
                  </a:cubicBezTo>
                  <a:cubicBezTo>
                    <a:pt x="171" y="2550"/>
                    <a:pt x="175" y="2538"/>
                    <a:pt x="176" y="2524"/>
                  </a:cubicBezTo>
                  <a:cubicBezTo>
                    <a:pt x="177" y="2511"/>
                    <a:pt x="179" y="2499"/>
                    <a:pt x="180" y="2486"/>
                  </a:cubicBezTo>
                  <a:cubicBezTo>
                    <a:pt x="181" y="2474"/>
                    <a:pt x="182" y="2460"/>
                    <a:pt x="185" y="2448"/>
                  </a:cubicBezTo>
                  <a:cubicBezTo>
                    <a:pt x="187" y="2436"/>
                    <a:pt x="191" y="2426"/>
                    <a:pt x="195" y="2414"/>
                  </a:cubicBezTo>
                  <a:cubicBezTo>
                    <a:pt x="199" y="2401"/>
                    <a:pt x="203" y="2388"/>
                    <a:pt x="206" y="2374"/>
                  </a:cubicBezTo>
                  <a:cubicBezTo>
                    <a:pt x="208" y="2361"/>
                    <a:pt x="208" y="2347"/>
                    <a:pt x="208" y="2334"/>
                  </a:cubicBezTo>
                  <a:cubicBezTo>
                    <a:pt x="208" y="2321"/>
                    <a:pt x="209" y="2309"/>
                    <a:pt x="211" y="2298"/>
                  </a:cubicBezTo>
                  <a:cubicBezTo>
                    <a:pt x="214" y="2286"/>
                    <a:pt x="217" y="2272"/>
                    <a:pt x="219" y="2260"/>
                  </a:cubicBezTo>
                  <a:cubicBezTo>
                    <a:pt x="220" y="2248"/>
                    <a:pt x="223" y="2235"/>
                    <a:pt x="225" y="2223"/>
                  </a:cubicBezTo>
                  <a:cubicBezTo>
                    <a:pt x="231" y="2197"/>
                    <a:pt x="235" y="2174"/>
                    <a:pt x="240" y="2148"/>
                  </a:cubicBezTo>
                  <a:cubicBezTo>
                    <a:pt x="244" y="2135"/>
                    <a:pt x="244" y="2121"/>
                    <a:pt x="245" y="2108"/>
                  </a:cubicBezTo>
                  <a:cubicBezTo>
                    <a:pt x="246" y="2096"/>
                    <a:pt x="246" y="2084"/>
                    <a:pt x="249" y="2072"/>
                  </a:cubicBezTo>
                  <a:cubicBezTo>
                    <a:pt x="251" y="2060"/>
                    <a:pt x="255" y="2050"/>
                    <a:pt x="261" y="2037"/>
                  </a:cubicBezTo>
                  <a:cubicBezTo>
                    <a:pt x="266" y="2025"/>
                    <a:pt x="271" y="2012"/>
                    <a:pt x="274" y="1998"/>
                  </a:cubicBezTo>
                  <a:lnTo>
                    <a:pt x="279" y="1975"/>
                  </a:lnTo>
                  <a:cubicBezTo>
                    <a:pt x="283" y="1956"/>
                    <a:pt x="286" y="1940"/>
                    <a:pt x="290" y="1923"/>
                  </a:cubicBezTo>
                  <a:cubicBezTo>
                    <a:pt x="293" y="1910"/>
                    <a:pt x="295" y="1895"/>
                    <a:pt x="299" y="1880"/>
                  </a:cubicBezTo>
                  <a:lnTo>
                    <a:pt x="306" y="1849"/>
                  </a:lnTo>
                  <a:cubicBezTo>
                    <a:pt x="309" y="1836"/>
                    <a:pt x="310" y="1822"/>
                    <a:pt x="311" y="1810"/>
                  </a:cubicBezTo>
                  <a:cubicBezTo>
                    <a:pt x="313" y="1798"/>
                    <a:pt x="314" y="1785"/>
                    <a:pt x="316" y="1773"/>
                  </a:cubicBezTo>
                  <a:cubicBezTo>
                    <a:pt x="320" y="1761"/>
                    <a:pt x="322" y="1750"/>
                    <a:pt x="324" y="1736"/>
                  </a:cubicBezTo>
                  <a:cubicBezTo>
                    <a:pt x="325" y="1723"/>
                    <a:pt x="327" y="1710"/>
                    <a:pt x="330" y="1698"/>
                  </a:cubicBezTo>
                  <a:cubicBezTo>
                    <a:pt x="335" y="1681"/>
                    <a:pt x="340" y="1664"/>
                    <a:pt x="343" y="1646"/>
                  </a:cubicBezTo>
                  <a:lnTo>
                    <a:pt x="348" y="1624"/>
                  </a:lnTo>
                  <a:cubicBezTo>
                    <a:pt x="352" y="1613"/>
                    <a:pt x="357" y="1601"/>
                    <a:pt x="361" y="1589"/>
                  </a:cubicBezTo>
                  <a:cubicBezTo>
                    <a:pt x="367" y="1575"/>
                    <a:pt x="370" y="1563"/>
                    <a:pt x="374" y="1552"/>
                  </a:cubicBezTo>
                  <a:cubicBezTo>
                    <a:pt x="378" y="1539"/>
                    <a:pt x="383" y="1528"/>
                    <a:pt x="388" y="1516"/>
                  </a:cubicBezTo>
                  <a:cubicBezTo>
                    <a:pt x="393" y="1504"/>
                    <a:pt x="397" y="1493"/>
                    <a:pt x="401" y="1480"/>
                  </a:cubicBezTo>
                  <a:cubicBezTo>
                    <a:pt x="405" y="1467"/>
                    <a:pt x="406" y="1453"/>
                    <a:pt x="407" y="1440"/>
                  </a:cubicBezTo>
                  <a:cubicBezTo>
                    <a:pt x="410" y="1426"/>
                    <a:pt x="412" y="1414"/>
                    <a:pt x="415" y="1404"/>
                  </a:cubicBezTo>
                  <a:cubicBezTo>
                    <a:pt x="417" y="1393"/>
                    <a:pt x="422" y="1382"/>
                    <a:pt x="429" y="1372"/>
                  </a:cubicBezTo>
                  <a:cubicBezTo>
                    <a:pt x="436" y="1360"/>
                    <a:pt x="443" y="1348"/>
                    <a:pt x="447" y="1334"/>
                  </a:cubicBezTo>
                  <a:cubicBezTo>
                    <a:pt x="450" y="1319"/>
                    <a:pt x="452" y="1306"/>
                    <a:pt x="453" y="1292"/>
                  </a:cubicBezTo>
                  <a:cubicBezTo>
                    <a:pt x="455" y="1281"/>
                    <a:pt x="455" y="1269"/>
                    <a:pt x="459" y="1258"/>
                  </a:cubicBezTo>
                  <a:cubicBezTo>
                    <a:pt x="463" y="1246"/>
                    <a:pt x="468" y="1233"/>
                    <a:pt x="474" y="1222"/>
                  </a:cubicBezTo>
                  <a:cubicBezTo>
                    <a:pt x="477" y="1210"/>
                    <a:pt x="482" y="1199"/>
                    <a:pt x="487" y="1187"/>
                  </a:cubicBezTo>
                  <a:cubicBezTo>
                    <a:pt x="492" y="1173"/>
                    <a:pt x="493" y="1161"/>
                    <a:pt x="496" y="1147"/>
                  </a:cubicBezTo>
                  <a:cubicBezTo>
                    <a:pt x="498" y="1135"/>
                    <a:pt x="501" y="1123"/>
                    <a:pt x="504" y="1112"/>
                  </a:cubicBezTo>
                  <a:cubicBezTo>
                    <a:pt x="508" y="1098"/>
                    <a:pt x="513" y="1087"/>
                    <a:pt x="519" y="1075"/>
                  </a:cubicBezTo>
                  <a:cubicBezTo>
                    <a:pt x="523" y="1064"/>
                    <a:pt x="528" y="1051"/>
                    <a:pt x="533" y="1041"/>
                  </a:cubicBezTo>
                  <a:cubicBezTo>
                    <a:pt x="536" y="1030"/>
                    <a:pt x="541" y="1019"/>
                    <a:pt x="549" y="1007"/>
                  </a:cubicBezTo>
                  <a:cubicBezTo>
                    <a:pt x="555" y="996"/>
                    <a:pt x="561" y="985"/>
                    <a:pt x="566" y="973"/>
                  </a:cubicBezTo>
                  <a:cubicBezTo>
                    <a:pt x="570" y="959"/>
                    <a:pt x="577" y="947"/>
                    <a:pt x="582" y="936"/>
                  </a:cubicBezTo>
                  <a:cubicBezTo>
                    <a:pt x="587" y="925"/>
                    <a:pt x="593" y="914"/>
                    <a:pt x="597" y="903"/>
                  </a:cubicBezTo>
                  <a:cubicBezTo>
                    <a:pt x="602" y="891"/>
                    <a:pt x="606" y="880"/>
                    <a:pt x="610" y="868"/>
                  </a:cubicBezTo>
                  <a:cubicBezTo>
                    <a:pt x="614" y="855"/>
                    <a:pt x="618" y="842"/>
                    <a:pt x="624" y="831"/>
                  </a:cubicBezTo>
                  <a:cubicBezTo>
                    <a:pt x="629" y="819"/>
                    <a:pt x="631" y="805"/>
                    <a:pt x="636" y="793"/>
                  </a:cubicBezTo>
                  <a:cubicBezTo>
                    <a:pt x="638" y="781"/>
                    <a:pt x="641" y="770"/>
                    <a:pt x="646" y="759"/>
                  </a:cubicBezTo>
                  <a:cubicBezTo>
                    <a:pt x="651" y="749"/>
                    <a:pt x="658" y="740"/>
                    <a:pt x="667" y="729"/>
                  </a:cubicBezTo>
                  <a:cubicBezTo>
                    <a:pt x="674" y="718"/>
                    <a:pt x="683" y="707"/>
                    <a:pt x="689" y="696"/>
                  </a:cubicBezTo>
                  <a:cubicBezTo>
                    <a:pt x="694" y="682"/>
                    <a:pt x="702" y="670"/>
                    <a:pt x="709" y="658"/>
                  </a:cubicBezTo>
                  <a:cubicBezTo>
                    <a:pt x="715" y="647"/>
                    <a:pt x="720" y="638"/>
                    <a:pt x="726" y="628"/>
                  </a:cubicBezTo>
                  <a:cubicBezTo>
                    <a:pt x="732" y="616"/>
                    <a:pt x="734" y="604"/>
                    <a:pt x="738" y="590"/>
                  </a:cubicBezTo>
                  <a:cubicBezTo>
                    <a:pt x="743" y="578"/>
                    <a:pt x="745" y="566"/>
                    <a:pt x="750" y="556"/>
                  </a:cubicBezTo>
                  <a:cubicBezTo>
                    <a:pt x="756" y="546"/>
                    <a:pt x="764" y="536"/>
                    <a:pt x="774" y="526"/>
                  </a:cubicBezTo>
                  <a:cubicBezTo>
                    <a:pt x="781" y="518"/>
                    <a:pt x="791" y="507"/>
                    <a:pt x="797" y="496"/>
                  </a:cubicBezTo>
                  <a:lnTo>
                    <a:pt x="809" y="477"/>
                  </a:lnTo>
                  <a:cubicBezTo>
                    <a:pt x="819" y="461"/>
                    <a:pt x="828" y="446"/>
                    <a:pt x="838" y="432"/>
                  </a:cubicBezTo>
                  <a:cubicBezTo>
                    <a:pt x="847" y="418"/>
                    <a:pt x="856" y="405"/>
                    <a:pt x="866" y="393"/>
                  </a:cubicBezTo>
                  <a:cubicBezTo>
                    <a:pt x="871" y="386"/>
                    <a:pt x="877" y="379"/>
                    <a:pt x="882" y="371"/>
                  </a:cubicBezTo>
                  <a:cubicBezTo>
                    <a:pt x="889" y="359"/>
                    <a:pt x="895" y="348"/>
                    <a:pt x="900" y="336"/>
                  </a:cubicBezTo>
                  <a:cubicBezTo>
                    <a:pt x="905" y="323"/>
                    <a:pt x="911" y="311"/>
                    <a:pt x="918" y="304"/>
                  </a:cubicBezTo>
                  <a:cubicBezTo>
                    <a:pt x="934" y="283"/>
                    <a:pt x="950" y="263"/>
                    <a:pt x="967" y="245"/>
                  </a:cubicBezTo>
                  <a:cubicBezTo>
                    <a:pt x="975" y="234"/>
                    <a:pt x="988" y="223"/>
                    <a:pt x="999" y="214"/>
                  </a:cubicBezTo>
                  <a:cubicBezTo>
                    <a:pt x="1006" y="207"/>
                    <a:pt x="1013" y="199"/>
                    <a:pt x="1021" y="192"/>
                  </a:cubicBezTo>
                  <a:cubicBezTo>
                    <a:pt x="1028" y="186"/>
                    <a:pt x="1036" y="177"/>
                    <a:pt x="1043" y="170"/>
                  </a:cubicBezTo>
                  <a:cubicBezTo>
                    <a:pt x="1053" y="159"/>
                    <a:pt x="1063" y="148"/>
                    <a:pt x="1074" y="139"/>
                  </a:cubicBezTo>
                  <a:cubicBezTo>
                    <a:pt x="1084" y="129"/>
                    <a:pt x="1096" y="123"/>
                    <a:pt x="1108" y="116"/>
                  </a:cubicBezTo>
                  <a:cubicBezTo>
                    <a:pt x="1119" y="111"/>
                    <a:pt x="1128" y="105"/>
                    <a:pt x="1138" y="98"/>
                  </a:cubicBezTo>
                  <a:cubicBezTo>
                    <a:pt x="1152" y="87"/>
                    <a:pt x="1168" y="80"/>
                    <a:pt x="1183" y="71"/>
                  </a:cubicBezTo>
                  <a:cubicBezTo>
                    <a:pt x="1189" y="68"/>
                    <a:pt x="1197" y="65"/>
                    <a:pt x="1203" y="60"/>
                  </a:cubicBezTo>
                  <a:cubicBezTo>
                    <a:pt x="1224" y="50"/>
                    <a:pt x="1245" y="41"/>
                    <a:pt x="1266" y="32"/>
                  </a:cubicBezTo>
                  <a:lnTo>
                    <a:pt x="1270" y="31"/>
                  </a:lnTo>
                  <a:cubicBezTo>
                    <a:pt x="1278" y="26"/>
                    <a:pt x="1280" y="18"/>
                    <a:pt x="1277" y="10"/>
                  </a:cubicBezTo>
                  <a:cubicBezTo>
                    <a:pt x="1274" y="4"/>
                    <a:pt x="1267" y="0"/>
                    <a:pt x="1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43"/>
          <p:cNvGrpSpPr/>
          <p:nvPr/>
        </p:nvGrpSpPr>
        <p:grpSpPr>
          <a:xfrm>
            <a:off x="3615338" y="3111999"/>
            <a:ext cx="837052" cy="1109970"/>
            <a:chOff x="8888675" y="2264100"/>
            <a:chExt cx="340750" cy="451850"/>
          </a:xfrm>
        </p:grpSpPr>
        <p:sp>
          <p:nvSpPr>
            <p:cNvPr id="255" name="Google Shape;255;p43"/>
            <p:cNvSpPr/>
            <p:nvPr/>
          </p:nvSpPr>
          <p:spPr>
            <a:xfrm>
              <a:off x="8959700" y="2264100"/>
              <a:ext cx="197900" cy="161750"/>
            </a:xfrm>
            <a:custGeom>
              <a:rect b="b" l="l" r="r" t="t"/>
              <a:pathLst>
                <a:path extrusionOk="0" h="6470" w="7916">
                  <a:moveTo>
                    <a:pt x="3312" y="1"/>
                  </a:moveTo>
                  <a:cubicBezTo>
                    <a:pt x="3272" y="1"/>
                    <a:pt x="3272" y="2"/>
                    <a:pt x="3234" y="2"/>
                  </a:cubicBezTo>
                  <a:cubicBezTo>
                    <a:pt x="3195" y="2"/>
                    <a:pt x="3195" y="10"/>
                    <a:pt x="3157" y="10"/>
                  </a:cubicBezTo>
                  <a:cubicBezTo>
                    <a:pt x="3117" y="10"/>
                    <a:pt x="3117" y="8"/>
                    <a:pt x="3078" y="8"/>
                  </a:cubicBezTo>
                  <a:cubicBezTo>
                    <a:pt x="3053" y="8"/>
                    <a:pt x="3028" y="11"/>
                    <a:pt x="3002" y="11"/>
                  </a:cubicBezTo>
                  <a:cubicBezTo>
                    <a:pt x="3001" y="12"/>
                    <a:pt x="3000" y="12"/>
                    <a:pt x="2998" y="12"/>
                  </a:cubicBezTo>
                  <a:cubicBezTo>
                    <a:pt x="2978" y="12"/>
                    <a:pt x="2956" y="5"/>
                    <a:pt x="2937" y="5"/>
                  </a:cubicBezTo>
                  <a:cubicBezTo>
                    <a:pt x="2933" y="5"/>
                    <a:pt x="2930" y="6"/>
                    <a:pt x="2926" y="6"/>
                  </a:cubicBezTo>
                  <a:lnTo>
                    <a:pt x="2849" y="14"/>
                  </a:lnTo>
                  <a:cubicBezTo>
                    <a:pt x="2825" y="17"/>
                    <a:pt x="2800" y="28"/>
                    <a:pt x="2774" y="32"/>
                  </a:cubicBezTo>
                  <a:cubicBezTo>
                    <a:pt x="2750" y="35"/>
                    <a:pt x="2725" y="44"/>
                    <a:pt x="2699" y="49"/>
                  </a:cubicBezTo>
                  <a:cubicBezTo>
                    <a:pt x="2675" y="54"/>
                    <a:pt x="2649" y="55"/>
                    <a:pt x="2624" y="61"/>
                  </a:cubicBezTo>
                  <a:cubicBezTo>
                    <a:pt x="2601" y="67"/>
                    <a:pt x="2576" y="80"/>
                    <a:pt x="2553" y="86"/>
                  </a:cubicBezTo>
                  <a:cubicBezTo>
                    <a:pt x="2528" y="93"/>
                    <a:pt x="2500" y="91"/>
                    <a:pt x="2476" y="98"/>
                  </a:cubicBezTo>
                  <a:cubicBezTo>
                    <a:pt x="2452" y="107"/>
                    <a:pt x="2431" y="126"/>
                    <a:pt x="2408" y="136"/>
                  </a:cubicBezTo>
                  <a:cubicBezTo>
                    <a:pt x="2383" y="145"/>
                    <a:pt x="2361" y="155"/>
                    <a:pt x="2338" y="166"/>
                  </a:cubicBezTo>
                  <a:cubicBezTo>
                    <a:pt x="2316" y="176"/>
                    <a:pt x="2286" y="172"/>
                    <a:pt x="2263" y="184"/>
                  </a:cubicBezTo>
                  <a:cubicBezTo>
                    <a:pt x="2241" y="195"/>
                    <a:pt x="2222" y="215"/>
                    <a:pt x="2199" y="227"/>
                  </a:cubicBezTo>
                  <a:cubicBezTo>
                    <a:pt x="2177" y="239"/>
                    <a:pt x="2156" y="254"/>
                    <a:pt x="2134" y="265"/>
                  </a:cubicBezTo>
                  <a:cubicBezTo>
                    <a:pt x="2112" y="279"/>
                    <a:pt x="2083" y="284"/>
                    <a:pt x="2062" y="296"/>
                  </a:cubicBezTo>
                  <a:cubicBezTo>
                    <a:pt x="2041" y="310"/>
                    <a:pt x="2024" y="333"/>
                    <a:pt x="2005" y="348"/>
                  </a:cubicBezTo>
                  <a:cubicBezTo>
                    <a:pt x="1984" y="362"/>
                    <a:pt x="1964" y="378"/>
                    <a:pt x="1943" y="393"/>
                  </a:cubicBezTo>
                  <a:cubicBezTo>
                    <a:pt x="1923" y="408"/>
                    <a:pt x="1896" y="415"/>
                    <a:pt x="1877" y="431"/>
                  </a:cubicBezTo>
                  <a:cubicBezTo>
                    <a:pt x="1856" y="447"/>
                    <a:pt x="1841" y="471"/>
                    <a:pt x="1823" y="487"/>
                  </a:cubicBezTo>
                  <a:cubicBezTo>
                    <a:pt x="1804" y="504"/>
                    <a:pt x="1789" y="525"/>
                    <a:pt x="1771" y="543"/>
                  </a:cubicBezTo>
                  <a:cubicBezTo>
                    <a:pt x="1751" y="560"/>
                    <a:pt x="1728" y="573"/>
                    <a:pt x="1711" y="590"/>
                  </a:cubicBezTo>
                  <a:cubicBezTo>
                    <a:pt x="1692" y="608"/>
                    <a:pt x="1674" y="626"/>
                    <a:pt x="1657" y="644"/>
                  </a:cubicBezTo>
                  <a:cubicBezTo>
                    <a:pt x="1639" y="664"/>
                    <a:pt x="1632" y="691"/>
                    <a:pt x="1616" y="710"/>
                  </a:cubicBezTo>
                  <a:cubicBezTo>
                    <a:pt x="1600" y="730"/>
                    <a:pt x="1585" y="751"/>
                    <a:pt x="1569" y="771"/>
                  </a:cubicBezTo>
                  <a:cubicBezTo>
                    <a:pt x="1555" y="790"/>
                    <a:pt x="1537" y="811"/>
                    <a:pt x="1524" y="831"/>
                  </a:cubicBezTo>
                  <a:cubicBezTo>
                    <a:pt x="1509" y="852"/>
                    <a:pt x="1493" y="870"/>
                    <a:pt x="1480" y="892"/>
                  </a:cubicBezTo>
                  <a:cubicBezTo>
                    <a:pt x="1466" y="913"/>
                    <a:pt x="1451" y="934"/>
                    <a:pt x="1439" y="956"/>
                  </a:cubicBezTo>
                  <a:cubicBezTo>
                    <a:pt x="1427" y="980"/>
                    <a:pt x="1419" y="1003"/>
                    <a:pt x="1407" y="1026"/>
                  </a:cubicBezTo>
                  <a:cubicBezTo>
                    <a:pt x="1396" y="1049"/>
                    <a:pt x="1381" y="1069"/>
                    <a:pt x="1370" y="1093"/>
                  </a:cubicBezTo>
                  <a:cubicBezTo>
                    <a:pt x="1359" y="1116"/>
                    <a:pt x="1352" y="1140"/>
                    <a:pt x="1341" y="1164"/>
                  </a:cubicBezTo>
                  <a:cubicBezTo>
                    <a:pt x="1331" y="1189"/>
                    <a:pt x="1325" y="1212"/>
                    <a:pt x="1316" y="1237"/>
                  </a:cubicBezTo>
                  <a:cubicBezTo>
                    <a:pt x="1307" y="1260"/>
                    <a:pt x="1291" y="1282"/>
                    <a:pt x="1283" y="1306"/>
                  </a:cubicBezTo>
                  <a:cubicBezTo>
                    <a:pt x="1275" y="1330"/>
                    <a:pt x="1277" y="1357"/>
                    <a:pt x="1268" y="1381"/>
                  </a:cubicBezTo>
                  <a:cubicBezTo>
                    <a:pt x="1258" y="1417"/>
                    <a:pt x="1256" y="1417"/>
                    <a:pt x="1246" y="1453"/>
                  </a:cubicBezTo>
                  <a:cubicBezTo>
                    <a:pt x="1235" y="1490"/>
                    <a:pt x="1229" y="1489"/>
                    <a:pt x="1218" y="1524"/>
                  </a:cubicBezTo>
                  <a:cubicBezTo>
                    <a:pt x="1207" y="1560"/>
                    <a:pt x="1213" y="1561"/>
                    <a:pt x="1203" y="1599"/>
                  </a:cubicBezTo>
                  <a:cubicBezTo>
                    <a:pt x="1192" y="1635"/>
                    <a:pt x="1192" y="1635"/>
                    <a:pt x="1181" y="1673"/>
                  </a:cubicBezTo>
                  <a:cubicBezTo>
                    <a:pt x="1171" y="1709"/>
                    <a:pt x="1168" y="1709"/>
                    <a:pt x="1159" y="1746"/>
                  </a:cubicBezTo>
                  <a:cubicBezTo>
                    <a:pt x="1148" y="1781"/>
                    <a:pt x="1150" y="1783"/>
                    <a:pt x="1140" y="1818"/>
                  </a:cubicBezTo>
                  <a:cubicBezTo>
                    <a:pt x="1129" y="1855"/>
                    <a:pt x="1135" y="1858"/>
                    <a:pt x="1125" y="1893"/>
                  </a:cubicBezTo>
                  <a:cubicBezTo>
                    <a:pt x="1114" y="1930"/>
                    <a:pt x="1105" y="1928"/>
                    <a:pt x="1096" y="1965"/>
                  </a:cubicBezTo>
                  <a:cubicBezTo>
                    <a:pt x="1085" y="2001"/>
                    <a:pt x="1098" y="2005"/>
                    <a:pt x="1089" y="2041"/>
                  </a:cubicBezTo>
                  <a:cubicBezTo>
                    <a:pt x="1079" y="2078"/>
                    <a:pt x="1076" y="2078"/>
                    <a:pt x="1066" y="2113"/>
                  </a:cubicBezTo>
                  <a:cubicBezTo>
                    <a:pt x="1055" y="2149"/>
                    <a:pt x="1054" y="2149"/>
                    <a:pt x="1044" y="2186"/>
                  </a:cubicBezTo>
                  <a:cubicBezTo>
                    <a:pt x="1034" y="2222"/>
                    <a:pt x="1039" y="2223"/>
                    <a:pt x="1028" y="2261"/>
                  </a:cubicBezTo>
                  <a:cubicBezTo>
                    <a:pt x="1018" y="2297"/>
                    <a:pt x="1011" y="2295"/>
                    <a:pt x="1002" y="2332"/>
                  </a:cubicBezTo>
                  <a:cubicBezTo>
                    <a:pt x="991" y="2368"/>
                    <a:pt x="998" y="2370"/>
                    <a:pt x="988" y="2406"/>
                  </a:cubicBezTo>
                  <a:cubicBezTo>
                    <a:pt x="977" y="2443"/>
                    <a:pt x="977" y="2443"/>
                    <a:pt x="966" y="2480"/>
                  </a:cubicBezTo>
                  <a:cubicBezTo>
                    <a:pt x="955" y="2517"/>
                    <a:pt x="953" y="2517"/>
                    <a:pt x="943" y="2552"/>
                  </a:cubicBezTo>
                  <a:cubicBezTo>
                    <a:pt x="932" y="2589"/>
                    <a:pt x="927" y="2588"/>
                    <a:pt x="918" y="2625"/>
                  </a:cubicBezTo>
                  <a:cubicBezTo>
                    <a:pt x="907" y="2661"/>
                    <a:pt x="908" y="2662"/>
                    <a:pt x="899" y="2699"/>
                  </a:cubicBezTo>
                  <a:cubicBezTo>
                    <a:pt x="888" y="2734"/>
                    <a:pt x="888" y="2734"/>
                    <a:pt x="878" y="2772"/>
                  </a:cubicBezTo>
                  <a:cubicBezTo>
                    <a:pt x="868" y="2808"/>
                    <a:pt x="865" y="2808"/>
                    <a:pt x="856" y="2845"/>
                  </a:cubicBezTo>
                  <a:cubicBezTo>
                    <a:pt x="845" y="2881"/>
                    <a:pt x="855" y="2883"/>
                    <a:pt x="845" y="2921"/>
                  </a:cubicBezTo>
                  <a:cubicBezTo>
                    <a:pt x="834" y="2957"/>
                    <a:pt x="835" y="2957"/>
                    <a:pt x="825" y="2995"/>
                  </a:cubicBezTo>
                  <a:lnTo>
                    <a:pt x="803" y="3066"/>
                  </a:lnTo>
                  <a:cubicBezTo>
                    <a:pt x="793" y="3103"/>
                    <a:pt x="792" y="3103"/>
                    <a:pt x="781" y="3139"/>
                  </a:cubicBezTo>
                  <a:cubicBezTo>
                    <a:pt x="770" y="3176"/>
                    <a:pt x="768" y="3173"/>
                    <a:pt x="757" y="3211"/>
                  </a:cubicBezTo>
                  <a:lnTo>
                    <a:pt x="736" y="3284"/>
                  </a:lnTo>
                  <a:cubicBezTo>
                    <a:pt x="725" y="3320"/>
                    <a:pt x="723" y="3320"/>
                    <a:pt x="712" y="3356"/>
                  </a:cubicBezTo>
                  <a:cubicBezTo>
                    <a:pt x="702" y="3392"/>
                    <a:pt x="712" y="3395"/>
                    <a:pt x="702" y="3433"/>
                  </a:cubicBezTo>
                  <a:cubicBezTo>
                    <a:pt x="691" y="3468"/>
                    <a:pt x="682" y="3466"/>
                    <a:pt x="673" y="3503"/>
                  </a:cubicBezTo>
                  <a:cubicBezTo>
                    <a:pt x="662" y="3540"/>
                    <a:pt x="659" y="3540"/>
                    <a:pt x="650" y="3575"/>
                  </a:cubicBezTo>
                  <a:cubicBezTo>
                    <a:pt x="639" y="3612"/>
                    <a:pt x="639" y="3612"/>
                    <a:pt x="629" y="3649"/>
                  </a:cubicBezTo>
                  <a:cubicBezTo>
                    <a:pt x="618" y="3685"/>
                    <a:pt x="619" y="3686"/>
                    <a:pt x="608" y="3723"/>
                  </a:cubicBezTo>
                  <a:cubicBezTo>
                    <a:pt x="598" y="3759"/>
                    <a:pt x="603" y="3760"/>
                    <a:pt x="592" y="3798"/>
                  </a:cubicBezTo>
                  <a:cubicBezTo>
                    <a:pt x="582" y="3834"/>
                    <a:pt x="575" y="3832"/>
                    <a:pt x="566" y="3869"/>
                  </a:cubicBezTo>
                  <a:cubicBezTo>
                    <a:pt x="555" y="3905"/>
                    <a:pt x="567" y="3909"/>
                    <a:pt x="556" y="3945"/>
                  </a:cubicBezTo>
                  <a:cubicBezTo>
                    <a:pt x="545" y="3981"/>
                    <a:pt x="535" y="3979"/>
                    <a:pt x="524" y="4014"/>
                  </a:cubicBezTo>
                  <a:cubicBezTo>
                    <a:pt x="513" y="4051"/>
                    <a:pt x="522" y="4054"/>
                    <a:pt x="511" y="4089"/>
                  </a:cubicBezTo>
                  <a:cubicBezTo>
                    <a:pt x="500" y="4126"/>
                    <a:pt x="496" y="4125"/>
                    <a:pt x="485" y="4162"/>
                  </a:cubicBezTo>
                  <a:cubicBezTo>
                    <a:pt x="475" y="4198"/>
                    <a:pt x="482" y="4201"/>
                    <a:pt x="473" y="4237"/>
                  </a:cubicBezTo>
                  <a:cubicBezTo>
                    <a:pt x="463" y="4273"/>
                    <a:pt x="453" y="4270"/>
                    <a:pt x="442" y="4308"/>
                  </a:cubicBezTo>
                  <a:cubicBezTo>
                    <a:pt x="432" y="4344"/>
                    <a:pt x="445" y="4348"/>
                    <a:pt x="434" y="4384"/>
                  </a:cubicBezTo>
                  <a:cubicBezTo>
                    <a:pt x="423" y="4420"/>
                    <a:pt x="412" y="4418"/>
                    <a:pt x="404" y="4453"/>
                  </a:cubicBezTo>
                  <a:cubicBezTo>
                    <a:pt x="393" y="4490"/>
                    <a:pt x="405" y="4494"/>
                    <a:pt x="395" y="4531"/>
                  </a:cubicBezTo>
                  <a:cubicBezTo>
                    <a:pt x="385" y="4566"/>
                    <a:pt x="377" y="4565"/>
                    <a:pt x="366" y="4601"/>
                  </a:cubicBezTo>
                  <a:cubicBezTo>
                    <a:pt x="356" y="4638"/>
                    <a:pt x="357" y="4639"/>
                    <a:pt x="347" y="4675"/>
                  </a:cubicBezTo>
                  <a:cubicBezTo>
                    <a:pt x="336" y="4710"/>
                    <a:pt x="343" y="4714"/>
                    <a:pt x="332" y="4750"/>
                  </a:cubicBezTo>
                  <a:cubicBezTo>
                    <a:pt x="321" y="4785"/>
                    <a:pt x="310" y="4783"/>
                    <a:pt x="300" y="4820"/>
                  </a:cubicBezTo>
                  <a:cubicBezTo>
                    <a:pt x="289" y="4855"/>
                    <a:pt x="299" y="4858"/>
                    <a:pt x="289" y="4896"/>
                  </a:cubicBezTo>
                  <a:cubicBezTo>
                    <a:pt x="279" y="4932"/>
                    <a:pt x="275" y="4930"/>
                    <a:pt x="265" y="4966"/>
                  </a:cubicBezTo>
                  <a:cubicBezTo>
                    <a:pt x="254" y="5003"/>
                    <a:pt x="260" y="5005"/>
                    <a:pt x="250" y="5041"/>
                  </a:cubicBezTo>
                  <a:cubicBezTo>
                    <a:pt x="239" y="5078"/>
                    <a:pt x="238" y="5078"/>
                    <a:pt x="228" y="5115"/>
                  </a:cubicBezTo>
                  <a:cubicBezTo>
                    <a:pt x="217" y="5152"/>
                    <a:pt x="213" y="5150"/>
                    <a:pt x="202" y="5187"/>
                  </a:cubicBezTo>
                  <a:cubicBezTo>
                    <a:pt x="192" y="5224"/>
                    <a:pt x="192" y="5224"/>
                    <a:pt x="181" y="5261"/>
                  </a:cubicBezTo>
                  <a:cubicBezTo>
                    <a:pt x="170" y="5297"/>
                    <a:pt x="169" y="5297"/>
                    <a:pt x="160" y="5335"/>
                  </a:cubicBezTo>
                  <a:cubicBezTo>
                    <a:pt x="149" y="5371"/>
                    <a:pt x="147" y="5371"/>
                    <a:pt x="137" y="5407"/>
                  </a:cubicBezTo>
                  <a:cubicBezTo>
                    <a:pt x="126" y="5443"/>
                    <a:pt x="134" y="5446"/>
                    <a:pt x="123" y="5484"/>
                  </a:cubicBezTo>
                  <a:cubicBezTo>
                    <a:pt x="112" y="5521"/>
                    <a:pt x="121" y="5522"/>
                    <a:pt x="110" y="5559"/>
                  </a:cubicBezTo>
                  <a:cubicBezTo>
                    <a:pt x="100" y="5594"/>
                    <a:pt x="86" y="5591"/>
                    <a:pt x="75" y="5628"/>
                  </a:cubicBezTo>
                  <a:cubicBezTo>
                    <a:pt x="64" y="5666"/>
                    <a:pt x="78" y="5668"/>
                    <a:pt x="67" y="5706"/>
                  </a:cubicBezTo>
                  <a:cubicBezTo>
                    <a:pt x="57" y="5743"/>
                    <a:pt x="45" y="5739"/>
                    <a:pt x="35" y="5776"/>
                  </a:cubicBezTo>
                  <a:cubicBezTo>
                    <a:pt x="25" y="5814"/>
                    <a:pt x="25" y="5813"/>
                    <a:pt x="14" y="5850"/>
                  </a:cubicBezTo>
                  <a:cubicBezTo>
                    <a:pt x="8" y="5875"/>
                    <a:pt x="5" y="5899"/>
                    <a:pt x="3" y="5924"/>
                  </a:cubicBezTo>
                  <a:cubicBezTo>
                    <a:pt x="0" y="5950"/>
                    <a:pt x="3" y="5973"/>
                    <a:pt x="3" y="5998"/>
                  </a:cubicBezTo>
                  <a:cubicBezTo>
                    <a:pt x="4" y="6023"/>
                    <a:pt x="14" y="6046"/>
                    <a:pt x="19" y="6070"/>
                  </a:cubicBezTo>
                  <a:cubicBezTo>
                    <a:pt x="24" y="6094"/>
                    <a:pt x="24" y="6119"/>
                    <a:pt x="31" y="6143"/>
                  </a:cubicBezTo>
                  <a:cubicBezTo>
                    <a:pt x="40" y="6165"/>
                    <a:pt x="48" y="6189"/>
                    <a:pt x="59" y="6210"/>
                  </a:cubicBezTo>
                  <a:cubicBezTo>
                    <a:pt x="72" y="6231"/>
                    <a:pt x="91" y="6248"/>
                    <a:pt x="106" y="6268"/>
                  </a:cubicBezTo>
                  <a:cubicBezTo>
                    <a:pt x="121" y="6288"/>
                    <a:pt x="129" y="6314"/>
                    <a:pt x="147" y="6331"/>
                  </a:cubicBezTo>
                  <a:cubicBezTo>
                    <a:pt x="164" y="6348"/>
                    <a:pt x="184" y="6364"/>
                    <a:pt x="204" y="6378"/>
                  </a:cubicBezTo>
                  <a:cubicBezTo>
                    <a:pt x="224" y="6392"/>
                    <a:pt x="250" y="6396"/>
                    <a:pt x="272" y="6407"/>
                  </a:cubicBezTo>
                  <a:cubicBezTo>
                    <a:pt x="293" y="6418"/>
                    <a:pt x="316" y="6429"/>
                    <a:pt x="340" y="6437"/>
                  </a:cubicBezTo>
                  <a:cubicBezTo>
                    <a:pt x="362" y="6444"/>
                    <a:pt x="386" y="6453"/>
                    <a:pt x="410" y="6455"/>
                  </a:cubicBezTo>
                  <a:cubicBezTo>
                    <a:pt x="434" y="6460"/>
                    <a:pt x="458" y="6466"/>
                    <a:pt x="484" y="6466"/>
                  </a:cubicBezTo>
                  <a:cubicBezTo>
                    <a:pt x="523" y="6466"/>
                    <a:pt x="523" y="6467"/>
                    <a:pt x="560" y="6467"/>
                  </a:cubicBezTo>
                  <a:cubicBezTo>
                    <a:pt x="599" y="6467"/>
                    <a:pt x="599" y="6460"/>
                    <a:pt x="636" y="6460"/>
                  </a:cubicBezTo>
                  <a:lnTo>
                    <a:pt x="712" y="6460"/>
                  </a:lnTo>
                  <a:cubicBezTo>
                    <a:pt x="752" y="6460"/>
                    <a:pt x="752" y="6464"/>
                    <a:pt x="789" y="6464"/>
                  </a:cubicBezTo>
                  <a:cubicBezTo>
                    <a:pt x="828" y="6464"/>
                    <a:pt x="828" y="6459"/>
                    <a:pt x="865" y="6459"/>
                  </a:cubicBezTo>
                  <a:cubicBezTo>
                    <a:pt x="904" y="6459"/>
                    <a:pt x="904" y="6465"/>
                    <a:pt x="942" y="6465"/>
                  </a:cubicBezTo>
                  <a:cubicBezTo>
                    <a:pt x="980" y="6465"/>
                    <a:pt x="980" y="6460"/>
                    <a:pt x="1018" y="6460"/>
                  </a:cubicBezTo>
                  <a:lnTo>
                    <a:pt x="1095" y="6460"/>
                  </a:lnTo>
                  <a:cubicBezTo>
                    <a:pt x="1133" y="6460"/>
                    <a:pt x="1133" y="6453"/>
                    <a:pt x="1171" y="6453"/>
                  </a:cubicBezTo>
                  <a:cubicBezTo>
                    <a:pt x="1209" y="6453"/>
                    <a:pt x="1209" y="6464"/>
                    <a:pt x="1247" y="6464"/>
                  </a:cubicBezTo>
                  <a:cubicBezTo>
                    <a:pt x="1285" y="6464"/>
                    <a:pt x="1285" y="6462"/>
                    <a:pt x="1323" y="6462"/>
                  </a:cubicBezTo>
                  <a:cubicBezTo>
                    <a:pt x="1362" y="6462"/>
                    <a:pt x="1362" y="6461"/>
                    <a:pt x="1400" y="6461"/>
                  </a:cubicBezTo>
                  <a:cubicBezTo>
                    <a:pt x="1439" y="6461"/>
                    <a:pt x="1439" y="6459"/>
                    <a:pt x="1476" y="6459"/>
                  </a:cubicBezTo>
                  <a:cubicBezTo>
                    <a:pt x="1515" y="6459"/>
                    <a:pt x="1515" y="6462"/>
                    <a:pt x="1552" y="6462"/>
                  </a:cubicBezTo>
                  <a:cubicBezTo>
                    <a:pt x="1591" y="6462"/>
                    <a:pt x="1591" y="6454"/>
                    <a:pt x="1628" y="6454"/>
                  </a:cubicBezTo>
                  <a:cubicBezTo>
                    <a:pt x="1668" y="6454"/>
                    <a:pt x="1668" y="6465"/>
                    <a:pt x="1705" y="6465"/>
                  </a:cubicBezTo>
                  <a:cubicBezTo>
                    <a:pt x="1744" y="6465"/>
                    <a:pt x="1744" y="6455"/>
                    <a:pt x="1781" y="6455"/>
                  </a:cubicBezTo>
                  <a:cubicBezTo>
                    <a:pt x="1820" y="6455"/>
                    <a:pt x="1820" y="6456"/>
                    <a:pt x="1857" y="6456"/>
                  </a:cubicBezTo>
                  <a:cubicBezTo>
                    <a:pt x="1896" y="6456"/>
                    <a:pt x="1896" y="6464"/>
                    <a:pt x="1933" y="6464"/>
                  </a:cubicBezTo>
                  <a:cubicBezTo>
                    <a:pt x="1973" y="6464"/>
                    <a:pt x="1973" y="6461"/>
                    <a:pt x="2011" y="6461"/>
                  </a:cubicBezTo>
                  <a:cubicBezTo>
                    <a:pt x="2049" y="6461"/>
                    <a:pt x="2049" y="6460"/>
                    <a:pt x="2087" y="6460"/>
                  </a:cubicBezTo>
                  <a:cubicBezTo>
                    <a:pt x="2125" y="6460"/>
                    <a:pt x="2125" y="6454"/>
                    <a:pt x="2163" y="6454"/>
                  </a:cubicBezTo>
                  <a:cubicBezTo>
                    <a:pt x="2201" y="6454"/>
                    <a:pt x="2201" y="6467"/>
                    <a:pt x="2239" y="6467"/>
                  </a:cubicBezTo>
                  <a:cubicBezTo>
                    <a:pt x="2278" y="6467"/>
                    <a:pt x="2278" y="6454"/>
                    <a:pt x="2316" y="6454"/>
                  </a:cubicBezTo>
                  <a:cubicBezTo>
                    <a:pt x="2354" y="6454"/>
                    <a:pt x="2354" y="6466"/>
                    <a:pt x="2392" y="6466"/>
                  </a:cubicBezTo>
                  <a:cubicBezTo>
                    <a:pt x="2430" y="6466"/>
                    <a:pt x="2430" y="6453"/>
                    <a:pt x="2468" y="6453"/>
                  </a:cubicBezTo>
                  <a:cubicBezTo>
                    <a:pt x="2506" y="6453"/>
                    <a:pt x="2506" y="6466"/>
                    <a:pt x="2544" y="6466"/>
                  </a:cubicBezTo>
                  <a:lnTo>
                    <a:pt x="2621" y="6466"/>
                  </a:lnTo>
                  <a:cubicBezTo>
                    <a:pt x="2659" y="6466"/>
                    <a:pt x="2660" y="6461"/>
                    <a:pt x="2697" y="6461"/>
                  </a:cubicBezTo>
                  <a:cubicBezTo>
                    <a:pt x="2735" y="6461"/>
                    <a:pt x="2736" y="6453"/>
                    <a:pt x="2773" y="6453"/>
                  </a:cubicBezTo>
                  <a:cubicBezTo>
                    <a:pt x="2812" y="6453"/>
                    <a:pt x="2812" y="6456"/>
                    <a:pt x="2849" y="6456"/>
                  </a:cubicBezTo>
                  <a:cubicBezTo>
                    <a:pt x="2889" y="6456"/>
                    <a:pt x="2889" y="6454"/>
                    <a:pt x="2926" y="6454"/>
                  </a:cubicBezTo>
                  <a:cubicBezTo>
                    <a:pt x="2965" y="6454"/>
                    <a:pt x="2965" y="6455"/>
                    <a:pt x="3002" y="6455"/>
                  </a:cubicBezTo>
                  <a:cubicBezTo>
                    <a:pt x="3041" y="6455"/>
                    <a:pt x="3041" y="6462"/>
                    <a:pt x="3078" y="6462"/>
                  </a:cubicBezTo>
                  <a:cubicBezTo>
                    <a:pt x="3117" y="6462"/>
                    <a:pt x="3117" y="6459"/>
                    <a:pt x="3154" y="6459"/>
                  </a:cubicBezTo>
                  <a:cubicBezTo>
                    <a:pt x="3194" y="6459"/>
                    <a:pt x="3194" y="6469"/>
                    <a:pt x="3232" y="6469"/>
                  </a:cubicBezTo>
                  <a:cubicBezTo>
                    <a:pt x="3270" y="6469"/>
                    <a:pt x="3270" y="6460"/>
                    <a:pt x="3308" y="6460"/>
                  </a:cubicBezTo>
                  <a:lnTo>
                    <a:pt x="3384" y="6460"/>
                  </a:lnTo>
                  <a:cubicBezTo>
                    <a:pt x="3422" y="6460"/>
                    <a:pt x="3422" y="6464"/>
                    <a:pt x="3460" y="6464"/>
                  </a:cubicBezTo>
                  <a:cubicBezTo>
                    <a:pt x="3499" y="6464"/>
                    <a:pt x="3499" y="6460"/>
                    <a:pt x="3537" y="6460"/>
                  </a:cubicBezTo>
                  <a:cubicBezTo>
                    <a:pt x="3575" y="6460"/>
                    <a:pt x="3575" y="6466"/>
                    <a:pt x="3613" y="6466"/>
                  </a:cubicBezTo>
                  <a:cubicBezTo>
                    <a:pt x="3651" y="6466"/>
                    <a:pt x="3651" y="6461"/>
                    <a:pt x="3689" y="6461"/>
                  </a:cubicBezTo>
                  <a:cubicBezTo>
                    <a:pt x="3728" y="6461"/>
                    <a:pt x="3728" y="6453"/>
                    <a:pt x="3765" y="6453"/>
                  </a:cubicBezTo>
                  <a:cubicBezTo>
                    <a:pt x="3805" y="6453"/>
                    <a:pt x="3805" y="6467"/>
                    <a:pt x="3842" y="6467"/>
                  </a:cubicBezTo>
                  <a:cubicBezTo>
                    <a:pt x="3881" y="6467"/>
                    <a:pt x="3881" y="6466"/>
                    <a:pt x="3918" y="6466"/>
                  </a:cubicBezTo>
                  <a:cubicBezTo>
                    <a:pt x="3957" y="6466"/>
                    <a:pt x="3957" y="6456"/>
                    <a:pt x="3994" y="6456"/>
                  </a:cubicBezTo>
                  <a:cubicBezTo>
                    <a:pt x="4033" y="6456"/>
                    <a:pt x="4033" y="6455"/>
                    <a:pt x="4070" y="6455"/>
                  </a:cubicBezTo>
                  <a:cubicBezTo>
                    <a:pt x="4110" y="6455"/>
                    <a:pt x="4110" y="6461"/>
                    <a:pt x="4147" y="6461"/>
                  </a:cubicBezTo>
                  <a:cubicBezTo>
                    <a:pt x="4186" y="6461"/>
                    <a:pt x="4186" y="6459"/>
                    <a:pt x="4223" y="6459"/>
                  </a:cubicBezTo>
                  <a:cubicBezTo>
                    <a:pt x="4262" y="6459"/>
                    <a:pt x="4262" y="6462"/>
                    <a:pt x="4300" y="6462"/>
                  </a:cubicBezTo>
                  <a:cubicBezTo>
                    <a:pt x="4338" y="6462"/>
                    <a:pt x="4338" y="6459"/>
                    <a:pt x="4376" y="6459"/>
                  </a:cubicBezTo>
                  <a:cubicBezTo>
                    <a:pt x="4415" y="6459"/>
                    <a:pt x="4415" y="6454"/>
                    <a:pt x="4453" y="6454"/>
                  </a:cubicBezTo>
                  <a:cubicBezTo>
                    <a:pt x="4491" y="6454"/>
                    <a:pt x="4491" y="6464"/>
                    <a:pt x="4529" y="6464"/>
                  </a:cubicBezTo>
                  <a:cubicBezTo>
                    <a:pt x="4567" y="6464"/>
                    <a:pt x="4567" y="6460"/>
                    <a:pt x="4605" y="6460"/>
                  </a:cubicBezTo>
                  <a:cubicBezTo>
                    <a:pt x="4643" y="6460"/>
                    <a:pt x="4643" y="6461"/>
                    <a:pt x="4681" y="6461"/>
                  </a:cubicBezTo>
                  <a:cubicBezTo>
                    <a:pt x="4720" y="6461"/>
                    <a:pt x="4720" y="6456"/>
                    <a:pt x="4758" y="6456"/>
                  </a:cubicBezTo>
                  <a:cubicBezTo>
                    <a:pt x="4795" y="6456"/>
                    <a:pt x="4797" y="6462"/>
                    <a:pt x="4834" y="6462"/>
                  </a:cubicBezTo>
                  <a:cubicBezTo>
                    <a:pt x="4873" y="6462"/>
                    <a:pt x="4873" y="6466"/>
                    <a:pt x="4910" y="6466"/>
                  </a:cubicBezTo>
                  <a:cubicBezTo>
                    <a:pt x="4949" y="6466"/>
                    <a:pt x="4949" y="6455"/>
                    <a:pt x="4986" y="6455"/>
                  </a:cubicBezTo>
                  <a:lnTo>
                    <a:pt x="5063" y="6455"/>
                  </a:lnTo>
                  <a:cubicBezTo>
                    <a:pt x="5102" y="6455"/>
                    <a:pt x="5102" y="6459"/>
                    <a:pt x="5139" y="6459"/>
                  </a:cubicBezTo>
                  <a:cubicBezTo>
                    <a:pt x="5178" y="6459"/>
                    <a:pt x="5178" y="6453"/>
                    <a:pt x="5215" y="6453"/>
                  </a:cubicBezTo>
                  <a:cubicBezTo>
                    <a:pt x="5254" y="6453"/>
                    <a:pt x="5254" y="6464"/>
                    <a:pt x="5291" y="6464"/>
                  </a:cubicBezTo>
                  <a:cubicBezTo>
                    <a:pt x="5331" y="6464"/>
                    <a:pt x="5331" y="6462"/>
                    <a:pt x="5368" y="6462"/>
                  </a:cubicBezTo>
                  <a:cubicBezTo>
                    <a:pt x="5407" y="6462"/>
                    <a:pt x="5407" y="6466"/>
                    <a:pt x="5445" y="6466"/>
                  </a:cubicBezTo>
                  <a:cubicBezTo>
                    <a:pt x="5483" y="6466"/>
                    <a:pt x="5483" y="6455"/>
                    <a:pt x="5521" y="6455"/>
                  </a:cubicBezTo>
                  <a:cubicBezTo>
                    <a:pt x="5559" y="6455"/>
                    <a:pt x="5559" y="6454"/>
                    <a:pt x="5597" y="6454"/>
                  </a:cubicBezTo>
                  <a:cubicBezTo>
                    <a:pt x="5636" y="6454"/>
                    <a:pt x="5636" y="6462"/>
                    <a:pt x="5674" y="6462"/>
                  </a:cubicBezTo>
                  <a:cubicBezTo>
                    <a:pt x="5712" y="6462"/>
                    <a:pt x="5712" y="6464"/>
                    <a:pt x="5750" y="6464"/>
                  </a:cubicBezTo>
                  <a:cubicBezTo>
                    <a:pt x="5788" y="6464"/>
                    <a:pt x="5788" y="6459"/>
                    <a:pt x="5826" y="6459"/>
                  </a:cubicBezTo>
                  <a:cubicBezTo>
                    <a:pt x="5864" y="6459"/>
                    <a:pt x="5864" y="6465"/>
                    <a:pt x="5902" y="6465"/>
                  </a:cubicBezTo>
                  <a:cubicBezTo>
                    <a:pt x="5942" y="6465"/>
                    <a:pt x="5942" y="6466"/>
                    <a:pt x="5979" y="6466"/>
                  </a:cubicBezTo>
                  <a:cubicBezTo>
                    <a:pt x="6018" y="6466"/>
                    <a:pt x="6018" y="6455"/>
                    <a:pt x="6055" y="6455"/>
                  </a:cubicBezTo>
                  <a:cubicBezTo>
                    <a:pt x="6094" y="6455"/>
                    <a:pt x="6094" y="6456"/>
                    <a:pt x="6131" y="6456"/>
                  </a:cubicBezTo>
                  <a:cubicBezTo>
                    <a:pt x="6170" y="6456"/>
                    <a:pt x="6170" y="6462"/>
                    <a:pt x="6207" y="6462"/>
                  </a:cubicBezTo>
                  <a:cubicBezTo>
                    <a:pt x="6247" y="6462"/>
                    <a:pt x="6247" y="6465"/>
                    <a:pt x="6284" y="6465"/>
                  </a:cubicBezTo>
                  <a:cubicBezTo>
                    <a:pt x="6323" y="6465"/>
                    <a:pt x="6323" y="6461"/>
                    <a:pt x="6360" y="6461"/>
                  </a:cubicBezTo>
                  <a:cubicBezTo>
                    <a:pt x="6399" y="6461"/>
                    <a:pt x="6399" y="6456"/>
                    <a:pt x="6436" y="6456"/>
                  </a:cubicBezTo>
                  <a:cubicBezTo>
                    <a:pt x="6475" y="6456"/>
                    <a:pt x="6475" y="6461"/>
                    <a:pt x="6512" y="6461"/>
                  </a:cubicBezTo>
                  <a:cubicBezTo>
                    <a:pt x="6552" y="6461"/>
                    <a:pt x="6552" y="6466"/>
                    <a:pt x="6590" y="6466"/>
                  </a:cubicBezTo>
                  <a:cubicBezTo>
                    <a:pt x="6628" y="6466"/>
                    <a:pt x="6628" y="6465"/>
                    <a:pt x="6666" y="6465"/>
                  </a:cubicBezTo>
                  <a:cubicBezTo>
                    <a:pt x="6704" y="6465"/>
                    <a:pt x="6704" y="6454"/>
                    <a:pt x="6742" y="6454"/>
                  </a:cubicBezTo>
                  <a:cubicBezTo>
                    <a:pt x="6780" y="6454"/>
                    <a:pt x="6780" y="6466"/>
                    <a:pt x="6818" y="6466"/>
                  </a:cubicBezTo>
                  <a:cubicBezTo>
                    <a:pt x="6857" y="6466"/>
                    <a:pt x="6857" y="6459"/>
                    <a:pt x="6895" y="6459"/>
                  </a:cubicBezTo>
                  <a:cubicBezTo>
                    <a:pt x="6933" y="6459"/>
                    <a:pt x="6933" y="6462"/>
                    <a:pt x="6971" y="6462"/>
                  </a:cubicBezTo>
                  <a:cubicBezTo>
                    <a:pt x="7009" y="6462"/>
                    <a:pt x="7009" y="6466"/>
                    <a:pt x="7047" y="6466"/>
                  </a:cubicBezTo>
                  <a:cubicBezTo>
                    <a:pt x="7086" y="6466"/>
                    <a:pt x="7086" y="6454"/>
                    <a:pt x="7125" y="6454"/>
                  </a:cubicBezTo>
                  <a:cubicBezTo>
                    <a:pt x="7164" y="6454"/>
                    <a:pt x="7164" y="6462"/>
                    <a:pt x="7201" y="6462"/>
                  </a:cubicBezTo>
                  <a:cubicBezTo>
                    <a:pt x="7240" y="6462"/>
                    <a:pt x="7240" y="6453"/>
                    <a:pt x="7278" y="6453"/>
                  </a:cubicBezTo>
                  <a:cubicBezTo>
                    <a:pt x="7318" y="6453"/>
                    <a:pt x="7318" y="6466"/>
                    <a:pt x="7356" y="6466"/>
                  </a:cubicBezTo>
                  <a:cubicBezTo>
                    <a:pt x="7395" y="6466"/>
                    <a:pt x="7395" y="6469"/>
                    <a:pt x="7434" y="6469"/>
                  </a:cubicBezTo>
                  <a:cubicBezTo>
                    <a:pt x="7459" y="6469"/>
                    <a:pt x="7485" y="6464"/>
                    <a:pt x="7508" y="6460"/>
                  </a:cubicBezTo>
                  <a:cubicBezTo>
                    <a:pt x="7532" y="6455"/>
                    <a:pt x="7556" y="6446"/>
                    <a:pt x="7578" y="6438"/>
                  </a:cubicBezTo>
                  <a:cubicBezTo>
                    <a:pt x="7603" y="6430"/>
                    <a:pt x="7624" y="6419"/>
                    <a:pt x="7646" y="6408"/>
                  </a:cubicBezTo>
                  <a:cubicBezTo>
                    <a:pt x="7668" y="6398"/>
                    <a:pt x="7694" y="6392"/>
                    <a:pt x="7714" y="6378"/>
                  </a:cubicBezTo>
                  <a:cubicBezTo>
                    <a:pt x="7734" y="6363"/>
                    <a:pt x="7753" y="6347"/>
                    <a:pt x="7770" y="6330"/>
                  </a:cubicBezTo>
                  <a:cubicBezTo>
                    <a:pt x="7787" y="6312"/>
                    <a:pt x="7803" y="6293"/>
                    <a:pt x="7818" y="6273"/>
                  </a:cubicBezTo>
                  <a:cubicBezTo>
                    <a:pt x="7833" y="6253"/>
                    <a:pt x="7845" y="6231"/>
                    <a:pt x="7857" y="6209"/>
                  </a:cubicBezTo>
                  <a:cubicBezTo>
                    <a:pt x="7870" y="6188"/>
                    <a:pt x="7871" y="6162"/>
                    <a:pt x="7878" y="6138"/>
                  </a:cubicBezTo>
                  <a:cubicBezTo>
                    <a:pt x="7887" y="6116"/>
                    <a:pt x="7892" y="6092"/>
                    <a:pt x="7897" y="6069"/>
                  </a:cubicBezTo>
                  <a:cubicBezTo>
                    <a:pt x="7902" y="6044"/>
                    <a:pt x="7915" y="6022"/>
                    <a:pt x="7915" y="5996"/>
                  </a:cubicBezTo>
                  <a:cubicBezTo>
                    <a:pt x="7916" y="5972"/>
                    <a:pt x="7909" y="5948"/>
                    <a:pt x="7905" y="5923"/>
                  </a:cubicBezTo>
                  <a:cubicBezTo>
                    <a:pt x="7903" y="5898"/>
                    <a:pt x="7894" y="5876"/>
                    <a:pt x="7888" y="5851"/>
                  </a:cubicBezTo>
                  <a:cubicBezTo>
                    <a:pt x="7877" y="5816"/>
                    <a:pt x="7889" y="5812"/>
                    <a:pt x="7878" y="5775"/>
                  </a:cubicBezTo>
                  <a:cubicBezTo>
                    <a:pt x="7867" y="5739"/>
                    <a:pt x="7857" y="5742"/>
                    <a:pt x="7846" y="5706"/>
                  </a:cubicBezTo>
                  <a:cubicBezTo>
                    <a:pt x="7835" y="5669"/>
                    <a:pt x="7839" y="5668"/>
                    <a:pt x="7828" y="5632"/>
                  </a:cubicBezTo>
                  <a:cubicBezTo>
                    <a:pt x="7817" y="5596"/>
                    <a:pt x="7818" y="5594"/>
                    <a:pt x="7809" y="5559"/>
                  </a:cubicBezTo>
                  <a:cubicBezTo>
                    <a:pt x="7798" y="5522"/>
                    <a:pt x="7796" y="5522"/>
                    <a:pt x="7786" y="5486"/>
                  </a:cubicBezTo>
                  <a:cubicBezTo>
                    <a:pt x="7775" y="5450"/>
                    <a:pt x="7784" y="5447"/>
                    <a:pt x="7774" y="5411"/>
                  </a:cubicBezTo>
                  <a:cubicBezTo>
                    <a:pt x="7764" y="5375"/>
                    <a:pt x="7757" y="5377"/>
                    <a:pt x="7746" y="5340"/>
                  </a:cubicBezTo>
                  <a:cubicBezTo>
                    <a:pt x="7736" y="5304"/>
                    <a:pt x="7747" y="5300"/>
                    <a:pt x="7737" y="5264"/>
                  </a:cubicBezTo>
                  <a:cubicBezTo>
                    <a:pt x="7726" y="5228"/>
                    <a:pt x="7722" y="5228"/>
                    <a:pt x="7712" y="5191"/>
                  </a:cubicBezTo>
                  <a:cubicBezTo>
                    <a:pt x="7701" y="5155"/>
                    <a:pt x="7707" y="5154"/>
                    <a:pt x="7698" y="5116"/>
                  </a:cubicBezTo>
                  <a:cubicBezTo>
                    <a:pt x="7687" y="5080"/>
                    <a:pt x="7684" y="5080"/>
                    <a:pt x="7675" y="5045"/>
                  </a:cubicBezTo>
                  <a:cubicBezTo>
                    <a:pt x="7664" y="5008"/>
                    <a:pt x="7667" y="5007"/>
                    <a:pt x="7657" y="4971"/>
                  </a:cubicBezTo>
                  <a:cubicBezTo>
                    <a:pt x="7647" y="4934"/>
                    <a:pt x="7650" y="4933"/>
                    <a:pt x="7639" y="4897"/>
                  </a:cubicBezTo>
                  <a:cubicBezTo>
                    <a:pt x="7629" y="4860"/>
                    <a:pt x="7618" y="4864"/>
                    <a:pt x="7607" y="4827"/>
                  </a:cubicBezTo>
                  <a:cubicBezTo>
                    <a:pt x="7596" y="4791"/>
                    <a:pt x="7604" y="4789"/>
                    <a:pt x="7594" y="4752"/>
                  </a:cubicBezTo>
                  <a:cubicBezTo>
                    <a:pt x="7584" y="4716"/>
                    <a:pt x="7583" y="4716"/>
                    <a:pt x="7572" y="4680"/>
                  </a:cubicBezTo>
                  <a:cubicBezTo>
                    <a:pt x="7561" y="4644"/>
                    <a:pt x="7555" y="4645"/>
                    <a:pt x="7544" y="4609"/>
                  </a:cubicBezTo>
                  <a:cubicBezTo>
                    <a:pt x="7533" y="4573"/>
                    <a:pt x="7533" y="4573"/>
                    <a:pt x="7524" y="4536"/>
                  </a:cubicBezTo>
                  <a:cubicBezTo>
                    <a:pt x="7513" y="4499"/>
                    <a:pt x="7516" y="4498"/>
                    <a:pt x="7505" y="4462"/>
                  </a:cubicBezTo>
                  <a:lnTo>
                    <a:pt x="7484" y="4389"/>
                  </a:lnTo>
                  <a:cubicBezTo>
                    <a:pt x="7473" y="4354"/>
                    <a:pt x="7471" y="4354"/>
                    <a:pt x="7460" y="4317"/>
                  </a:cubicBezTo>
                  <a:cubicBezTo>
                    <a:pt x="7450" y="4281"/>
                    <a:pt x="7459" y="4279"/>
                    <a:pt x="7450" y="4241"/>
                  </a:cubicBezTo>
                  <a:cubicBezTo>
                    <a:pt x="7439" y="4205"/>
                    <a:pt x="7433" y="4206"/>
                    <a:pt x="7423" y="4170"/>
                  </a:cubicBezTo>
                  <a:lnTo>
                    <a:pt x="7401" y="4098"/>
                  </a:lnTo>
                  <a:cubicBezTo>
                    <a:pt x="7391" y="4061"/>
                    <a:pt x="7398" y="4059"/>
                    <a:pt x="7389" y="4023"/>
                  </a:cubicBezTo>
                  <a:cubicBezTo>
                    <a:pt x="7378" y="3986"/>
                    <a:pt x="7375" y="3986"/>
                    <a:pt x="7366" y="3950"/>
                  </a:cubicBezTo>
                  <a:cubicBezTo>
                    <a:pt x="7356" y="3915"/>
                    <a:pt x="7352" y="3915"/>
                    <a:pt x="7343" y="3878"/>
                  </a:cubicBezTo>
                  <a:cubicBezTo>
                    <a:pt x="7332" y="3842"/>
                    <a:pt x="7331" y="3842"/>
                    <a:pt x="7320" y="3805"/>
                  </a:cubicBezTo>
                  <a:cubicBezTo>
                    <a:pt x="7309" y="3770"/>
                    <a:pt x="7321" y="3766"/>
                    <a:pt x="7310" y="3729"/>
                  </a:cubicBezTo>
                  <a:cubicBezTo>
                    <a:pt x="7300" y="3693"/>
                    <a:pt x="7293" y="3695"/>
                    <a:pt x="7283" y="3659"/>
                  </a:cubicBezTo>
                  <a:cubicBezTo>
                    <a:pt x="7272" y="3622"/>
                    <a:pt x="7277" y="3621"/>
                    <a:pt x="7268" y="3584"/>
                  </a:cubicBezTo>
                  <a:cubicBezTo>
                    <a:pt x="7257" y="3547"/>
                    <a:pt x="7252" y="3548"/>
                    <a:pt x="7241" y="3511"/>
                  </a:cubicBezTo>
                  <a:cubicBezTo>
                    <a:pt x="7230" y="3475"/>
                    <a:pt x="7239" y="3472"/>
                    <a:pt x="7228" y="3436"/>
                  </a:cubicBezTo>
                  <a:cubicBezTo>
                    <a:pt x="7217" y="3400"/>
                    <a:pt x="7211" y="3402"/>
                    <a:pt x="7200" y="3365"/>
                  </a:cubicBezTo>
                  <a:cubicBezTo>
                    <a:pt x="7189" y="3329"/>
                    <a:pt x="7189" y="3329"/>
                    <a:pt x="7180" y="3291"/>
                  </a:cubicBezTo>
                  <a:cubicBezTo>
                    <a:pt x="7169" y="3256"/>
                    <a:pt x="7173" y="3254"/>
                    <a:pt x="7163" y="3218"/>
                  </a:cubicBezTo>
                  <a:cubicBezTo>
                    <a:pt x="7152" y="3182"/>
                    <a:pt x="7154" y="3181"/>
                    <a:pt x="7144" y="3144"/>
                  </a:cubicBezTo>
                  <a:cubicBezTo>
                    <a:pt x="7134" y="3108"/>
                    <a:pt x="7132" y="3108"/>
                    <a:pt x="7121" y="3072"/>
                  </a:cubicBezTo>
                  <a:cubicBezTo>
                    <a:pt x="7110" y="3036"/>
                    <a:pt x="7112" y="3034"/>
                    <a:pt x="7104" y="2999"/>
                  </a:cubicBezTo>
                  <a:cubicBezTo>
                    <a:pt x="7093" y="2962"/>
                    <a:pt x="7093" y="2962"/>
                    <a:pt x="7082" y="2925"/>
                  </a:cubicBezTo>
                  <a:cubicBezTo>
                    <a:pt x="7072" y="2888"/>
                    <a:pt x="7064" y="2890"/>
                    <a:pt x="7053" y="2854"/>
                  </a:cubicBezTo>
                  <a:cubicBezTo>
                    <a:pt x="7043" y="2818"/>
                    <a:pt x="7045" y="2817"/>
                    <a:pt x="7034" y="2780"/>
                  </a:cubicBezTo>
                  <a:cubicBezTo>
                    <a:pt x="7023" y="2744"/>
                    <a:pt x="7034" y="2740"/>
                    <a:pt x="7024" y="2704"/>
                  </a:cubicBezTo>
                  <a:cubicBezTo>
                    <a:pt x="7014" y="2668"/>
                    <a:pt x="7004" y="2670"/>
                    <a:pt x="6993" y="2632"/>
                  </a:cubicBezTo>
                  <a:cubicBezTo>
                    <a:pt x="6983" y="2597"/>
                    <a:pt x="6994" y="2593"/>
                    <a:pt x="6984" y="2556"/>
                  </a:cubicBezTo>
                  <a:cubicBezTo>
                    <a:pt x="6973" y="2520"/>
                    <a:pt x="6964" y="2523"/>
                    <a:pt x="6954" y="2486"/>
                  </a:cubicBezTo>
                  <a:cubicBezTo>
                    <a:pt x="6943" y="2449"/>
                    <a:pt x="6943" y="2449"/>
                    <a:pt x="6933" y="2412"/>
                  </a:cubicBezTo>
                  <a:cubicBezTo>
                    <a:pt x="6923" y="2375"/>
                    <a:pt x="6923" y="2375"/>
                    <a:pt x="6912" y="2338"/>
                  </a:cubicBezTo>
                  <a:cubicBezTo>
                    <a:pt x="6901" y="2303"/>
                    <a:pt x="6906" y="2300"/>
                    <a:pt x="6895" y="2265"/>
                  </a:cubicBezTo>
                  <a:cubicBezTo>
                    <a:pt x="6884" y="2229"/>
                    <a:pt x="6884" y="2229"/>
                    <a:pt x="6873" y="2191"/>
                  </a:cubicBezTo>
                  <a:cubicBezTo>
                    <a:pt x="6863" y="2155"/>
                    <a:pt x="6869" y="2153"/>
                    <a:pt x="6859" y="2116"/>
                  </a:cubicBezTo>
                  <a:cubicBezTo>
                    <a:pt x="6849" y="2080"/>
                    <a:pt x="6848" y="2080"/>
                    <a:pt x="6838" y="2042"/>
                  </a:cubicBezTo>
                  <a:cubicBezTo>
                    <a:pt x="6828" y="2005"/>
                    <a:pt x="6833" y="2005"/>
                    <a:pt x="6822" y="1967"/>
                  </a:cubicBezTo>
                  <a:cubicBezTo>
                    <a:pt x="6811" y="1931"/>
                    <a:pt x="6809" y="1931"/>
                    <a:pt x="6800" y="1896"/>
                  </a:cubicBezTo>
                  <a:cubicBezTo>
                    <a:pt x="6789" y="1859"/>
                    <a:pt x="6791" y="1858"/>
                    <a:pt x="6780" y="1822"/>
                  </a:cubicBezTo>
                  <a:cubicBezTo>
                    <a:pt x="6770" y="1785"/>
                    <a:pt x="6761" y="1786"/>
                    <a:pt x="6751" y="1751"/>
                  </a:cubicBezTo>
                  <a:cubicBezTo>
                    <a:pt x="6741" y="1713"/>
                    <a:pt x="6742" y="1713"/>
                    <a:pt x="6731" y="1677"/>
                  </a:cubicBezTo>
                  <a:cubicBezTo>
                    <a:pt x="6720" y="1641"/>
                    <a:pt x="6726" y="1638"/>
                    <a:pt x="6716" y="1602"/>
                  </a:cubicBezTo>
                  <a:cubicBezTo>
                    <a:pt x="6705" y="1565"/>
                    <a:pt x="6707" y="1565"/>
                    <a:pt x="6697" y="1528"/>
                  </a:cubicBezTo>
                  <a:cubicBezTo>
                    <a:pt x="6686" y="1491"/>
                    <a:pt x="6687" y="1491"/>
                    <a:pt x="6681" y="1453"/>
                  </a:cubicBezTo>
                  <a:cubicBezTo>
                    <a:pt x="6699" y="1420"/>
                    <a:pt x="6697" y="1420"/>
                    <a:pt x="6686" y="1382"/>
                  </a:cubicBezTo>
                  <a:cubicBezTo>
                    <a:pt x="6680" y="1359"/>
                    <a:pt x="6669" y="1334"/>
                    <a:pt x="6660" y="1311"/>
                  </a:cubicBezTo>
                  <a:cubicBezTo>
                    <a:pt x="6653" y="1286"/>
                    <a:pt x="6644" y="1263"/>
                    <a:pt x="6635" y="1238"/>
                  </a:cubicBezTo>
                  <a:cubicBezTo>
                    <a:pt x="6626" y="1214"/>
                    <a:pt x="6613" y="1191"/>
                    <a:pt x="6605" y="1168"/>
                  </a:cubicBezTo>
                  <a:cubicBezTo>
                    <a:pt x="6595" y="1145"/>
                    <a:pt x="6580" y="1123"/>
                    <a:pt x="6569" y="1100"/>
                  </a:cubicBezTo>
                  <a:cubicBezTo>
                    <a:pt x="6559" y="1077"/>
                    <a:pt x="6547" y="1055"/>
                    <a:pt x="6536" y="1031"/>
                  </a:cubicBezTo>
                  <a:cubicBezTo>
                    <a:pt x="6524" y="1009"/>
                    <a:pt x="6515" y="985"/>
                    <a:pt x="6503" y="964"/>
                  </a:cubicBezTo>
                  <a:cubicBezTo>
                    <a:pt x="6490" y="940"/>
                    <a:pt x="6473" y="922"/>
                    <a:pt x="6460" y="900"/>
                  </a:cubicBezTo>
                  <a:cubicBezTo>
                    <a:pt x="6446" y="879"/>
                    <a:pt x="6431" y="859"/>
                    <a:pt x="6417" y="837"/>
                  </a:cubicBezTo>
                  <a:cubicBezTo>
                    <a:pt x="6402" y="816"/>
                    <a:pt x="6388" y="796"/>
                    <a:pt x="6374" y="774"/>
                  </a:cubicBezTo>
                  <a:cubicBezTo>
                    <a:pt x="6359" y="755"/>
                    <a:pt x="6353" y="726"/>
                    <a:pt x="6337" y="707"/>
                  </a:cubicBezTo>
                  <a:cubicBezTo>
                    <a:pt x="6321" y="686"/>
                    <a:pt x="6300" y="670"/>
                    <a:pt x="6283" y="651"/>
                  </a:cubicBezTo>
                  <a:cubicBezTo>
                    <a:pt x="6265" y="633"/>
                    <a:pt x="6251" y="612"/>
                    <a:pt x="6233" y="594"/>
                  </a:cubicBezTo>
                  <a:cubicBezTo>
                    <a:pt x="6216" y="575"/>
                    <a:pt x="6193" y="562"/>
                    <a:pt x="6176" y="543"/>
                  </a:cubicBezTo>
                  <a:lnTo>
                    <a:pt x="6119" y="490"/>
                  </a:lnTo>
                  <a:cubicBezTo>
                    <a:pt x="6101" y="473"/>
                    <a:pt x="6085" y="452"/>
                    <a:pt x="6066" y="436"/>
                  </a:cubicBezTo>
                  <a:cubicBezTo>
                    <a:pt x="6045" y="420"/>
                    <a:pt x="6028" y="399"/>
                    <a:pt x="6008" y="385"/>
                  </a:cubicBezTo>
                  <a:cubicBezTo>
                    <a:pt x="5989" y="370"/>
                    <a:pt x="5959" y="366"/>
                    <a:pt x="5937" y="353"/>
                  </a:cubicBezTo>
                  <a:cubicBezTo>
                    <a:pt x="5916" y="339"/>
                    <a:pt x="5901" y="316"/>
                    <a:pt x="5879" y="302"/>
                  </a:cubicBezTo>
                  <a:cubicBezTo>
                    <a:pt x="5858" y="289"/>
                    <a:pt x="5839" y="272"/>
                    <a:pt x="5817" y="259"/>
                  </a:cubicBezTo>
                  <a:cubicBezTo>
                    <a:pt x="5796" y="246"/>
                    <a:pt x="5771" y="235"/>
                    <a:pt x="5749" y="222"/>
                  </a:cubicBezTo>
                  <a:cubicBezTo>
                    <a:pt x="5726" y="211"/>
                    <a:pt x="5701" y="206"/>
                    <a:pt x="5676" y="196"/>
                  </a:cubicBezTo>
                  <a:cubicBezTo>
                    <a:pt x="5653" y="185"/>
                    <a:pt x="5631" y="173"/>
                    <a:pt x="5608" y="162"/>
                  </a:cubicBezTo>
                  <a:cubicBezTo>
                    <a:pt x="5585" y="152"/>
                    <a:pt x="5562" y="139"/>
                    <a:pt x="5540" y="129"/>
                  </a:cubicBezTo>
                  <a:cubicBezTo>
                    <a:pt x="5515" y="120"/>
                    <a:pt x="5488" y="120"/>
                    <a:pt x="5465" y="112"/>
                  </a:cubicBezTo>
                  <a:cubicBezTo>
                    <a:pt x="5440" y="104"/>
                    <a:pt x="5421" y="83"/>
                    <a:pt x="5395" y="77"/>
                  </a:cubicBezTo>
                  <a:cubicBezTo>
                    <a:pt x="5371" y="70"/>
                    <a:pt x="5344" y="70"/>
                    <a:pt x="5319" y="64"/>
                  </a:cubicBezTo>
                  <a:cubicBezTo>
                    <a:pt x="5295" y="56"/>
                    <a:pt x="5269" y="55"/>
                    <a:pt x="5244" y="50"/>
                  </a:cubicBezTo>
                  <a:cubicBezTo>
                    <a:pt x="5219" y="45"/>
                    <a:pt x="5194" y="38"/>
                    <a:pt x="5168" y="34"/>
                  </a:cubicBezTo>
                  <a:cubicBezTo>
                    <a:pt x="5144" y="30"/>
                    <a:pt x="5119" y="22"/>
                    <a:pt x="5093" y="18"/>
                  </a:cubicBezTo>
                  <a:cubicBezTo>
                    <a:pt x="5069" y="16"/>
                    <a:pt x="5043" y="16"/>
                    <a:pt x="5017" y="13"/>
                  </a:cubicBezTo>
                  <a:cubicBezTo>
                    <a:pt x="4993" y="10"/>
                    <a:pt x="4967" y="7"/>
                    <a:pt x="4941" y="6"/>
                  </a:cubicBezTo>
                  <a:cubicBezTo>
                    <a:pt x="4939" y="6"/>
                    <a:pt x="4936" y="6"/>
                    <a:pt x="4934" y="6"/>
                  </a:cubicBezTo>
                  <a:cubicBezTo>
                    <a:pt x="4911" y="6"/>
                    <a:pt x="4887" y="10"/>
                    <a:pt x="4865" y="10"/>
                  </a:cubicBezTo>
                  <a:cubicBezTo>
                    <a:pt x="4826" y="10"/>
                    <a:pt x="4826" y="2"/>
                    <a:pt x="4787" y="2"/>
                  </a:cubicBezTo>
                  <a:cubicBezTo>
                    <a:pt x="4748" y="2"/>
                    <a:pt x="4748" y="8"/>
                    <a:pt x="4710" y="8"/>
                  </a:cubicBezTo>
                  <a:cubicBezTo>
                    <a:pt x="4671" y="8"/>
                    <a:pt x="4671" y="3"/>
                    <a:pt x="4632" y="3"/>
                  </a:cubicBezTo>
                  <a:cubicBezTo>
                    <a:pt x="4593" y="3"/>
                    <a:pt x="4593" y="1"/>
                    <a:pt x="4554" y="1"/>
                  </a:cubicBezTo>
                  <a:cubicBezTo>
                    <a:pt x="4515" y="1"/>
                    <a:pt x="4515" y="10"/>
                    <a:pt x="4476" y="10"/>
                  </a:cubicBezTo>
                  <a:cubicBezTo>
                    <a:pt x="4438" y="10"/>
                    <a:pt x="4438" y="11"/>
                    <a:pt x="4399" y="11"/>
                  </a:cubicBezTo>
                  <a:cubicBezTo>
                    <a:pt x="4359" y="11"/>
                    <a:pt x="4359" y="1"/>
                    <a:pt x="4321" y="1"/>
                  </a:cubicBezTo>
                  <a:cubicBezTo>
                    <a:pt x="4282" y="1"/>
                    <a:pt x="4282" y="13"/>
                    <a:pt x="4244" y="13"/>
                  </a:cubicBezTo>
                  <a:cubicBezTo>
                    <a:pt x="4204" y="13"/>
                    <a:pt x="4204" y="10"/>
                    <a:pt x="4166" y="10"/>
                  </a:cubicBezTo>
                  <a:cubicBezTo>
                    <a:pt x="4127" y="10"/>
                    <a:pt x="4127" y="3"/>
                    <a:pt x="4088" y="3"/>
                  </a:cubicBezTo>
                  <a:cubicBezTo>
                    <a:pt x="4049" y="3"/>
                    <a:pt x="4049" y="14"/>
                    <a:pt x="4010" y="14"/>
                  </a:cubicBezTo>
                  <a:cubicBezTo>
                    <a:pt x="3972" y="14"/>
                    <a:pt x="3972" y="5"/>
                    <a:pt x="3933" y="5"/>
                  </a:cubicBezTo>
                  <a:cubicBezTo>
                    <a:pt x="3894" y="5"/>
                    <a:pt x="3894" y="13"/>
                    <a:pt x="3855" y="13"/>
                  </a:cubicBezTo>
                  <a:cubicBezTo>
                    <a:pt x="3816" y="13"/>
                    <a:pt x="3816" y="10"/>
                    <a:pt x="3778" y="10"/>
                  </a:cubicBezTo>
                  <a:cubicBezTo>
                    <a:pt x="3738" y="10"/>
                    <a:pt x="3738" y="11"/>
                    <a:pt x="3700" y="11"/>
                  </a:cubicBezTo>
                  <a:lnTo>
                    <a:pt x="3623" y="11"/>
                  </a:lnTo>
                  <a:cubicBezTo>
                    <a:pt x="3583" y="11"/>
                    <a:pt x="3583" y="6"/>
                    <a:pt x="3544" y="6"/>
                  </a:cubicBezTo>
                  <a:cubicBezTo>
                    <a:pt x="3506" y="6"/>
                    <a:pt x="3506" y="14"/>
                    <a:pt x="3467" y="14"/>
                  </a:cubicBezTo>
                  <a:cubicBezTo>
                    <a:pt x="3428" y="14"/>
                    <a:pt x="3428" y="7"/>
                    <a:pt x="3389" y="7"/>
                  </a:cubicBezTo>
                  <a:cubicBezTo>
                    <a:pt x="3350" y="7"/>
                    <a:pt x="3350" y="1"/>
                    <a:pt x="3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8888675" y="2425700"/>
              <a:ext cx="340750" cy="290250"/>
            </a:xfrm>
            <a:custGeom>
              <a:rect b="b" l="l" r="r" t="t"/>
              <a:pathLst>
                <a:path extrusionOk="0" h="11610" w="13630">
                  <a:moveTo>
                    <a:pt x="3704" y="1"/>
                  </a:moveTo>
                  <a:cubicBezTo>
                    <a:pt x="3665" y="1"/>
                    <a:pt x="3665" y="3"/>
                    <a:pt x="3626" y="3"/>
                  </a:cubicBezTo>
                  <a:lnTo>
                    <a:pt x="3550" y="3"/>
                  </a:lnTo>
                  <a:cubicBezTo>
                    <a:pt x="3512" y="3"/>
                    <a:pt x="3512" y="7"/>
                    <a:pt x="3474" y="7"/>
                  </a:cubicBezTo>
                  <a:cubicBezTo>
                    <a:pt x="3434" y="7"/>
                    <a:pt x="3434" y="12"/>
                    <a:pt x="3396" y="12"/>
                  </a:cubicBezTo>
                  <a:lnTo>
                    <a:pt x="3320" y="12"/>
                  </a:lnTo>
                  <a:cubicBezTo>
                    <a:pt x="3281" y="12"/>
                    <a:pt x="3281" y="8"/>
                    <a:pt x="3242" y="8"/>
                  </a:cubicBezTo>
                  <a:cubicBezTo>
                    <a:pt x="3203" y="8"/>
                    <a:pt x="3203" y="13"/>
                    <a:pt x="3164" y="13"/>
                  </a:cubicBezTo>
                  <a:cubicBezTo>
                    <a:pt x="3126" y="13"/>
                    <a:pt x="3126" y="14"/>
                    <a:pt x="3086" y="14"/>
                  </a:cubicBezTo>
                  <a:cubicBezTo>
                    <a:pt x="3060" y="14"/>
                    <a:pt x="3036" y="16"/>
                    <a:pt x="3010" y="19"/>
                  </a:cubicBezTo>
                  <a:cubicBezTo>
                    <a:pt x="2985" y="23"/>
                    <a:pt x="2957" y="18"/>
                    <a:pt x="2931" y="27"/>
                  </a:cubicBezTo>
                  <a:cubicBezTo>
                    <a:pt x="2907" y="34"/>
                    <a:pt x="2885" y="50"/>
                    <a:pt x="2861" y="62"/>
                  </a:cubicBezTo>
                  <a:cubicBezTo>
                    <a:pt x="2839" y="75"/>
                    <a:pt x="2815" y="88"/>
                    <a:pt x="2795" y="103"/>
                  </a:cubicBezTo>
                  <a:cubicBezTo>
                    <a:pt x="2775" y="119"/>
                    <a:pt x="2759" y="140"/>
                    <a:pt x="2741" y="158"/>
                  </a:cubicBezTo>
                  <a:cubicBezTo>
                    <a:pt x="2724" y="178"/>
                    <a:pt x="2708" y="198"/>
                    <a:pt x="2693" y="220"/>
                  </a:cubicBezTo>
                  <a:cubicBezTo>
                    <a:pt x="2678" y="241"/>
                    <a:pt x="2661" y="260"/>
                    <a:pt x="2649" y="284"/>
                  </a:cubicBezTo>
                  <a:cubicBezTo>
                    <a:pt x="2639" y="306"/>
                    <a:pt x="2625" y="330"/>
                    <a:pt x="2618" y="356"/>
                  </a:cubicBezTo>
                  <a:cubicBezTo>
                    <a:pt x="2608" y="392"/>
                    <a:pt x="2623" y="396"/>
                    <a:pt x="2613" y="434"/>
                  </a:cubicBezTo>
                  <a:cubicBezTo>
                    <a:pt x="2602" y="469"/>
                    <a:pt x="2593" y="467"/>
                    <a:pt x="2582" y="504"/>
                  </a:cubicBezTo>
                  <a:cubicBezTo>
                    <a:pt x="2571" y="541"/>
                    <a:pt x="2567" y="541"/>
                    <a:pt x="2558" y="576"/>
                  </a:cubicBezTo>
                  <a:cubicBezTo>
                    <a:pt x="2548" y="613"/>
                    <a:pt x="2550" y="614"/>
                    <a:pt x="2539" y="650"/>
                  </a:cubicBezTo>
                  <a:cubicBezTo>
                    <a:pt x="2528" y="687"/>
                    <a:pt x="2537" y="689"/>
                    <a:pt x="2526" y="726"/>
                  </a:cubicBezTo>
                  <a:cubicBezTo>
                    <a:pt x="2515" y="764"/>
                    <a:pt x="2513" y="763"/>
                    <a:pt x="2505" y="800"/>
                  </a:cubicBezTo>
                  <a:cubicBezTo>
                    <a:pt x="2494" y="838"/>
                    <a:pt x="2490" y="836"/>
                    <a:pt x="2479" y="873"/>
                  </a:cubicBezTo>
                  <a:cubicBezTo>
                    <a:pt x="2468" y="910"/>
                    <a:pt x="2478" y="911"/>
                    <a:pt x="2467" y="949"/>
                  </a:cubicBezTo>
                  <a:cubicBezTo>
                    <a:pt x="2456" y="986"/>
                    <a:pt x="2444" y="982"/>
                    <a:pt x="2433" y="1020"/>
                  </a:cubicBezTo>
                  <a:cubicBezTo>
                    <a:pt x="2422" y="1057"/>
                    <a:pt x="2431" y="1058"/>
                    <a:pt x="2420" y="1096"/>
                  </a:cubicBezTo>
                  <a:cubicBezTo>
                    <a:pt x="2409" y="1133"/>
                    <a:pt x="2414" y="1133"/>
                    <a:pt x="2403" y="1171"/>
                  </a:cubicBezTo>
                  <a:cubicBezTo>
                    <a:pt x="2392" y="1208"/>
                    <a:pt x="2390" y="1207"/>
                    <a:pt x="2379" y="1245"/>
                  </a:cubicBezTo>
                  <a:cubicBezTo>
                    <a:pt x="2369" y="1282"/>
                    <a:pt x="2365" y="1281"/>
                    <a:pt x="2355" y="1317"/>
                  </a:cubicBezTo>
                  <a:cubicBezTo>
                    <a:pt x="2344" y="1355"/>
                    <a:pt x="2346" y="1355"/>
                    <a:pt x="2335" y="1390"/>
                  </a:cubicBezTo>
                  <a:cubicBezTo>
                    <a:pt x="2325" y="1427"/>
                    <a:pt x="2324" y="1427"/>
                    <a:pt x="2313" y="1464"/>
                  </a:cubicBezTo>
                  <a:cubicBezTo>
                    <a:pt x="2302" y="1501"/>
                    <a:pt x="2309" y="1503"/>
                    <a:pt x="2298" y="1539"/>
                  </a:cubicBezTo>
                  <a:cubicBezTo>
                    <a:pt x="2287" y="1576"/>
                    <a:pt x="2280" y="1574"/>
                    <a:pt x="2270" y="1610"/>
                  </a:cubicBezTo>
                  <a:cubicBezTo>
                    <a:pt x="2259" y="1646"/>
                    <a:pt x="2267" y="1649"/>
                    <a:pt x="2256" y="1685"/>
                  </a:cubicBezTo>
                  <a:cubicBezTo>
                    <a:pt x="2245" y="1721"/>
                    <a:pt x="2240" y="1720"/>
                    <a:pt x="2229" y="1758"/>
                  </a:cubicBezTo>
                  <a:cubicBezTo>
                    <a:pt x="2219" y="1795"/>
                    <a:pt x="2217" y="1794"/>
                    <a:pt x="2206" y="1829"/>
                  </a:cubicBezTo>
                  <a:cubicBezTo>
                    <a:pt x="2195" y="1866"/>
                    <a:pt x="2205" y="1869"/>
                    <a:pt x="2195" y="1907"/>
                  </a:cubicBezTo>
                  <a:cubicBezTo>
                    <a:pt x="2184" y="1942"/>
                    <a:pt x="2185" y="1944"/>
                    <a:pt x="2175" y="1979"/>
                  </a:cubicBezTo>
                  <a:cubicBezTo>
                    <a:pt x="2164" y="2016"/>
                    <a:pt x="2154" y="2014"/>
                    <a:pt x="2144" y="2051"/>
                  </a:cubicBezTo>
                  <a:cubicBezTo>
                    <a:pt x="2133" y="2086"/>
                    <a:pt x="2146" y="2091"/>
                    <a:pt x="2135" y="2127"/>
                  </a:cubicBezTo>
                  <a:cubicBezTo>
                    <a:pt x="2124" y="2164"/>
                    <a:pt x="2121" y="2164"/>
                    <a:pt x="2112" y="2199"/>
                  </a:cubicBezTo>
                  <a:cubicBezTo>
                    <a:pt x="2101" y="2235"/>
                    <a:pt x="2094" y="2234"/>
                    <a:pt x="2085" y="2272"/>
                  </a:cubicBezTo>
                  <a:cubicBezTo>
                    <a:pt x="2074" y="2308"/>
                    <a:pt x="2085" y="2311"/>
                    <a:pt x="2074" y="2348"/>
                  </a:cubicBezTo>
                  <a:cubicBezTo>
                    <a:pt x="2063" y="2384"/>
                    <a:pt x="2056" y="2383"/>
                    <a:pt x="2045" y="2419"/>
                  </a:cubicBezTo>
                  <a:cubicBezTo>
                    <a:pt x="2034" y="2455"/>
                    <a:pt x="2042" y="2458"/>
                    <a:pt x="2033" y="2496"/>
                  </a:cubicBezTo>
                  <a:cubicBezTo>
                    <a:pt x="2023" y="2531"/>
                    <a:pt x="2019" y="2531"/>
                    <a:pt x="2010" y="2567"/>
                  </a:cubicBezTo>
                  <a:cubicBezTo>
                    <a:pt x="1999" y="2605"/>
                    <a:pt x="2002" y="2605"/>
                    <a:pt x="1992" y="2641"/>
                  </a:cubicBezTo>
                  <a:cubicBezTo>
                    <a:pt x="1981" y="2679"/>
                    <a:pt x="1981" y="2678"/>
                    <a:pt x="1971" y="2715"/>
                  </a:cubicBezTo>
                  <a:cubicBezTo>
                    <a:pt x="1961" y="2753"/>
                    <a:pt x="1956" y="2751"/>
                    <a:pt x="1946" y="2787"/>
                  </a:cubicBezTo>
                  <a:cubicBezTo>
                    <a:pt x="1935" y="2824"/>
                    <a:pt x="1943" y="2826"/>
                    <a:pt x="1934" y="2863"/>
                  </a:cubicBezTo>
                  <a:cubicBezTo>
                    <a:pt x="1923" y="2901"/>
                    <a:pt x="1917" y="2898"/>
                    <a:pt x="1906" y="2936"/>
                  </a:cubicBezTo>
                  <a:cubicBezTo>
                    <a:pt x="1895" y="2973"/>
                    <a:pt x="1890" y="2970"/>
                    <a:pt x="1879" y="3008"/>
                  </a:cubicBezTo>
                  <a:cubicBezTo>
                    <a:pt x="1868" y="3045"/>
                    <a:pt x="1869" y="3045"/>
                    <a:pt x="1859" y="3082"/>
                  </a:cubicBezTo>
                  <a:cubicBezTo>
                    <a:pt x="1848" y="3119"/>
                    <a:pt x="1857" y="3120"/>
                    <a:pt x="1847" y="3158"/>
                  </a:cubicBezTo>
                  <a:cubicBezTo>
                    <a:pt x="1836" y="3195"/>
                    <a:pt x="1836" y="3194"/>
                    <a:pt x="1826" y="3232"/>
                  </a:cubicBezTo>
                  <a:cubicBezTo>
                    <a:pt x="1815" y="3269"/>
                    <a:pt x="1817" y="3269"/>
                    <a:pt x="1806" y="3305"/>
                  </a:cubicBezTo>
                  <a:cubicBezTo>
                    <a:pt x="1796" y="3343"/>
                    <a:pt x="1787" y="3339"/>
                    <a:pt x="1776" y="3376"/>
                  </a:cubicBezTo>
                  <a:cubicBezTo>
                    <a:pt x="1766" y="3414"/>
                    <a:pt x="1767" y="3414"/>
                    <a:pt x="1756" y="3450"/>
                  </a:cubicBezTo>
                  <a:cubicBezTo>
                    <a:pt x="1745" y="3488"/>
                    <a:pt x="1753" y="3489"/>
                    <a:pt x="1742" y="3525"/>
                  </a:cubicBezTo>
                  <a:cubicBezTo>
                    <a:pt x="1731" y="3561"/>
                    <a:pt x="1736" y="3562"/>
                    <a:pt x="1725" y="3600"/>
                  </a:cubicBezTo>
                  <a:cubicBezTo>
                    <a:pt x="1714" y="3637"/>
                    <a:pt x="1710" y="3636"/>
                    <a:pt x="1699" y="3672"/>
                  </a:cubicBezTo>
                  <a:cubicBezTo>
                    <a:pt x="1688" y="3709"/>
                    <a:pt x="1694" y="3711"/>
                    <a:pt x="1685" y="3747"/>
                  </a:cubicBezTo>
                  <a:cubicBezTo>
                    <a:pt x="1676" y="3783"/>
                    <a:pt x="1664" y="3781"/>
                    <a:pt x="1653" y="3818"/>
                  </a:cubicBezTo>
                  <a:cubicBezTo>
                    <a:pt x="1642" y="3856"/>
                    <a:pt x="1654" y="3858"/>
                    <a:pt x="1643" y="3895"/>
                  </a:cubicBezTo>
                  <a:cubicBezTo>
                    <a:pt x="1633" y="3932"/>
                    <a:pt x="1634" y="3932"/>
                    <a:pt x="1623" y="3968"/>
                  </a:cubicBezTo>
                  <a:cubicBezTo>
                    <a:pt x="1612" y="4006"/>
                    <a:pt x="1600" y="4002"/>
                    <a:pt x="1589" y="4038"/>
                  </a:cubicBezTo>
                  <a:cubicBezTo>
                    <a:pt x="1578" y="4076"/>
                    <a:pt x="1587" y="4077"/>
                    <a:pt x="1576" y="4114"/>
                  </a:cubicBezTo>
                  <a:cubicBezTo>
                    <a:pt x="1565" y="4152"/>
                    <a:pt x="1569" y="4152"/>
                    <a:pt x="1558" y="4189"/>
                  </a:cubicBezTo>
                  <a:cubicBezTo>
                    <a:pt x="1547" y="4227"/>
                    <a:pt x="1537" y="4222"/>
                    <a:pt x="1527" y="4260"/>
                  </a:cubicBezTo>
                  <a:cubicBezTo>
                    <a:pt x="1516" y="4297"/>
                    <a:pt x="1527" y="4300"/>
                    <a:pt x="1516" y="4336"/>
                  </a:cubicBezTo>
                  <a:cubicBezTo>
                    <a:pt x="1505" y="4373"/>
                    <a:pt x="1506" y="4373"/>
                    <a:pt x="1496" y="4410"/>
                  </a:cubicBezTo>
                  <a:cubicBezTo>
                    <a:pt x="1485" y="4447"/>
                    <a:pt x="1474" y="4443"/>
                    <a:pt x="1466" y="4480"/>
                  </a:cubicBezTo>
                  <a:cubicBezTo>
                    <a:pt x="1455" y="4518"/>
                    <a:pt x="1462" y="4520"/>
                    <a:pt x="1452" y="4558"/>
                  </a:cubicBezTo>
                  <a:cubicBezTo>
                    <a:pt x="1441" y="4595"/>
                    <a:pt x="1446" y="4596"/>
                    <a:pt x="1436" y="4633"/>
                  </a:cubicBezTo>
                  <a:cubicBezTo>
                    <a:pt x="1425" y="4670"/>
                    <a:pt x="1415" y="4667"/>
                    <a:pt x="1407" y="4703"/>
                  </a:cubicBezTo>
                  <a:cubicBezTo>
                    <a:pt x="1396" y="4741"/>
                    <a:pt x="1394" y="4740"/>
                    <a:pt x="1383" y="4777"/>
                  </a:cubicBezTo>
                  <a:cubicBezTo>
                    <a:pt x="1372" y="4815"/>
                    <a:pt x="1383" y="4817"/>
                    <a:pt x="1375" y="4853"/>
                  </a:cubicBezTo>
                  <a:cubicBezTo>
                    <a:pt x="1365" y="4890"/>
                    <a:pt x="1365" y="4891"/>
                    <a:pt x="1354" y="4927"/>
                  </a:cubicBezTo>
                  <a:cubicBezTo>
                    <a:pt x="1344" y="4965"/>
                    <a:pt x="1343" y="4962"/>
                    <a:pt x="1332" y="5000"/>
                  </a:cubicBezTo>
                  <a:cubicBezTo>
                    <a:pt x="1321" y="5037"/>
                    <a:pt x="1318" y="5036"/>
                    <a:pt x="1307" y="5073"/>
                  </a:cubicBezTo>
                  <a:cubicBezTo>
                    <a:pt x="1296" y="5110"/>
                    <a:pt x="1294" y="5109"/>
                    <a:pt x="1285" y="5147"/>
                  </a:cubicBezTo>
                  <a:cubicBezTo>
                    <a:pt x="1274" y="5184"/>
                    <a:pt x="1280" y="5185"/>
                    <a:pt x="1270" y="5222"/>
                  </a:cubicBezTo>
                  <a:cubicBezTo>
                    <a:pt x="1259" y="5259"/>
                    <a:pt x="1255" y="5257"/>
                    <a:pt x="1244" y="5293"/>
                  </a:cubicBezTo>
                  <a:cubicBezTo>
                    <a:pt x="1233" y="5331"/>
                    <a:pt x="1236" y="5331"/>
                    <a:pt x="1226" y="5368"/>
                  </a:cubicBezTo>
                  <a:cubicBezTo>
                    <a:pt x="1215" y="5406"/>
                    <a:pt x="1219" y="5406"/>
                    <a:pt x="1209" y="5443"/>
                  </a:cubicBezTo>
                  <a:cubicBezTo>
                    <a:pt x="1198" y="5481"/>
                    <a:pt x="1189" y="5479"/>
                    <a:pt x="1179" y="5514"/>
                  </a:cubicBezTo>
                  <a:cubicBezTo>
                    <a:pt x="1168" y="5552"/>
                    <a:pt x="1176" y="5554"/>
                    <a:pt x="1167" y="5591"/>
                  </a:cubicBezTo>
                  <a:cubicBezTo>
                    <a:pt x="1156" y="5629"/>
                    <a:pt x="1155" y="5627"/>
                    <a:pt x="1144" y="5664"/>
                  </a:cubicBezTo>
                  <a:cubicBezTo>
                    <a:pt x="1134" y="5702"/>
                    <a:pt x="1126" y="5699"/>
                    <a:pt x="1115" y="5736"/>
                  </a:cubicBezTo>
                  <a:cubicBezTo>
                    <a:pt x="1105" y="5771"/>
                    <a:pt x="1110" y="5774"/>
                    <a:pt x="1099" y="5811"/>
                  </a:cubicBezTo>
                  <a:cubicBezTo>
                    <a:pt x="1089" y="5848"/>
                    <a:pt x="1089" y="5846"/>
                    <a:pt x="1078" y="5884"/>
                  </a:cubicBezTo>
                  <a:cubicBezTo>
                    <a:pt x="1067" y="5921"/>
                    <a:pt x="1065" y="5920"/>
                    <a:pt x="1054" y="5958"/>
                  </a:cubicBezTo>
                  <a:cubicBezTo>
                    <a:pt x="1044" y="5995"/>
                    <a:pt x="1045" y="5995"/>
                    <a:pt x="1035" y="6033"/>
                  </a:cubicBezTo>
                  <a:cubicBezTo>
                    <a:pt x="1024" y="6070"/>
                    <a:pt x="1032" y="6071"/>
                    <a:pt x="1021" y="6107"/>
                  </a:cubicBezTo>
                  <a:cubicBezTo>
                    <a:pt x="1010" y="6145"/>
                    <a:pt x="1001" y="6143"/>
                    <a:pt x="990" y="6178"/>
                  </a:cubicBezTo>
                  <a:cubicBezTo>
                    <a:pt x="979" y="6216"/>
                    <a:pt x="992" y="6219"/>
                    <a:pt x="982" y="6256"/>
                  </a:cubicBezTo>
                  <a:cubicBezTo>
                    <a:pt x="971" y="6294"/>
                    <a:pt x="970" y="6293"/>
                    <a:pt x="959" y="6330"/>
                  </a:cubicBezTo>
                  <a:cubicBezTo>
                    <a:pt x="948" y="6368"/>
                    <a:pt x="947" y="6366"/>
                    <a:pt x="937" y="6403"/>
                  </a:cubicBezTo>
                  <a:cubicBezTo>
                    <a:pt x="926" y="6441"/>
                    <a:pt x="931" y="6443"/>
                    <a:pt x="920" y="6478"/>
                  </a:cubicBezTo>
                  <a:cubicBezTo>
                    <a:pt x="910" y="6516"/>
                    <a:pt x="903" y="6513"/>
                    <a:pt x="893" y="6551"/>
                  </a:cubicBezTo>
                  <a:cubicBezTo>
                    <a:pt x="882" y="6588"/>
                    <a:pt x="888" y="6589"/>
                    <a:pt x="878" y="6626"/>
                  </a:cubicBezTo>
                  <a:cubicBezTo>
                    <a:pt x="867" y="6663"/>
                    <a:pt x="867" y="6662"/>
                    <a:pt x="856" y="6700"/>
                  </a:cubicBezTo>
                  <a:cubicBezTo>
                    <a:pt x="846" y="6737"/>
                    <a:pt x="844" y="6735"/>
                    <a:pt x="834" y="6773"/>
                  </a:cubicBezTo>
                  <a:cubicBezTo>
                    <a:pt x="823" y="6810"/>
                    <a:pt x="818" y="6808"/>
                    <a:pt x="808" y="6845"/>
                  </a:cubicBezTo>
                  <a:cubicBezTo>
                    <a:pt x="797" y="6882"/>
                    <a:pt x="798" y="6883"/>
                    <a:pt x="789" y="6919"/>
                  </a:cubicBezTo>
                  <a:cubicBezTo>
                    <a:pt x="778" y="6955"/>
                    <a:pt x="778" y="6955"/>
                    <a:pt x="769" y="6992"/>
                  </a:cubicBezTo>
                  <a:cubicBezTo>
                    <a:pt x="759" y="7030"/>
                    <a:pt x="756" y="7029"/>
                    <a:pt x="746" y="7065"/>
                  </a:cubicBezTo>
                  <a:cubicBezTo>
                    <a:pt x="735" y="7103"/>
                    <a:pt x="745" y="7104"/>
                    <a:pt x="735" y="7141"/>
                  </a:cubicBezTo>
                  <a:cubicBezTo>
                    <a:pt x="724" y="7179"/>
                    <a:pt x="727" y="7179"/>
                    <a:pt x="716" y="7215"/>
                  </a:cubicBezTo>
                  <a:cubicBezTo>
                    <a:pt x="705" y="7253"/>
                    <a:pt x="705" y="7251"/>
                    <a:pt x="694" y="7289"/>
                  </a:cubicBezTo>
                  <a:cubicBezTo>
                    <a:pt x="684" y="7326"/>
                    <a:pt x="682" y="7324"/>
                    <a:pt x="671" y="7362"/>
                  </a:cubicBezTo>
                  <a:cubicBezTo>
                    <a:pt x="660" y="7399"/>
                    <a:pt x="657" y="7398"/>
                    <a:pt x="647" y="7435"/>
                  </a:cubicBezTo>
                  <a:cubicBezTo>
                    <a:pt x="637" y="7472"/>
                    <a:pt x="637" y="7471"/>
                    <a:pt x="626" y="7509"/>
                  </a:cubicBezTo>
                  <a:cubicBezTo>
                    <a:pt x="615" y="7546"/>
                    <a:pt x="614" y="7544"/>
                    <a:pt x="603" y="7581"/>
                  </a:cubicBezTo>
                  <a:cubicBezTo>
                    <a:pt x="593" y="7619"/>
                    <a:pt x="603" y="7622"/>
                    <a:pt x="593" y="7658"/>
                  </a:cubicBezTo>
                  <a:cubicBezTo>
                    <a:pt x="582" y="7696"/>
                    <a:pt x="572" y="7693"/>
                    <a:pt x="563" y="7729"/>
                  </a:cubicBezTo>
                  <a:cubicBezTo>
                    <a:pt x="552" y="7767"/>
                    <a:pt x="550" y="7766"/>
                    <a:pt x="540" y="7803"/>
                  </a:cubicBezTo>
                  <a:cubicBezTo>
                    <a:pt x="530" y="7841"/>
                    <a:pt x="530" y="7838"/>
                    <a:pt x="519" y="7876"/>
                  </a:cubicBezTo>
                  <a:cubicBezTo>
                    <a:pt x="508" y="7913"/>
                    <a:pt x="509" y="7913"/>
                    <a:pt x="498" y="7950"/>
                  </a:cubicBezTo>
                  <a:cubicBezTo>
                    <a:pt x="488" y="7987"/>
                    <a:pt x="492" y="7987"/>
                    <a:pt x="482" y="8025"/>
                  </a:cubicBezTo>
                  <a:cubicBezTo>
                    <a:pt x="472" y="8062"/>
                    <a:pt x="465" y="8060"/>
                    <a:pt x="455" y="8098"/>
                  </a:cubicBezTo>
                  <a:cubicBezTo>
                    <a:pt x="444" y="8135"/>
                    <a:pt x="456" y="8137"/>
                    <a:pt x="445" y="8175"/>
                  </a:cubicBezTo>
                  <a:cubicBezTo>
                    <a:pt x="434" y="8212"/>
                    <a:pt x="423" y="8208"/>
                    <a:pt x="413" y="8245"/>
                  </a:cubicBezTo>
                  <a:cubicBezTo>
                    <a:pt x="402" y="8283"/>
                    <a:pt x="411" y="8285"/>
                    <a:pt x="400" y="8323"/>
                  </a:cubicBezTo>
                  <a:cubicBezTo>
                    <a:pt x="389" y="8360"/>
                    <a:pt x="385" y="8358"/>
                    <a:pt x="374" y="8394"/>
                  </a:cubicBezTo>
                  <a:cubicBezTo>
                    <a:pt x="363" y="8432"/>
                    <a:pt x="371" y="8433"/>
                    <a:pt x="362" y="8470"/>
                  </a:cubicBezTo>
                  <a:cubicBezTo>
                    <a:pt x="352" y="8508"/>
                    <a:pt x="342" y="8506"/>
                    <a:pt x="331" y="8542"/>
                  </a:cubicBezTo>
                  <a:cubicBezTo>
                    <a:pt x="321" y="8580"/>
                    <a:pt x="334" y="8582"/>
                    <a:pt x="323" y="8619"/>
                  </a:cubicBezTo>
                  <a:cubicBezTo>
                    <a:pt x="312" y="8657"/>
                    <a:pt x="301" y="8652"/>
                    <a:pt x="291" y="8690"/>
                  </a:cubicBezTo>
                  <a:cubicBezTo>
                    <a:pt x="280" y="8727"/>
                    <a:pt x="293" y="8731"/>
                    <a:pt x="282" y="8768"/>
                  </a:cubicBezTo>
                  <a:cubicBezTo>
                    <a:pt x="271" y="8806"/>
                    <a:pt x="263" y="8802"/>
                    <a:pt x="252" y="8839"/>
                  </a:cubicBezTo>
                  <a:cubicBezTo>
                    <a:pt x="241" y="8876"/>
                    <a:pt x="242" y="8876"/>
                    <a:pt x="234" y="8914"/>
                  </a:cubicBezTo>
                  <a:cubicBezTo>
                    <a:pt x="223" y="8951"/>
                    <a:pt x="230" y="8952"/>
                    <a:pt x="219" y="8990"/>
                  </a:cubicBezTo>
                  <a:cubicBezTo>
                    <a:pt x="208" y="9027"/>
                    <a:pt x="196" y="9024"/>
                    <a:pt x="187" y="9062"/>
                  </a:cubicBezTo>
                  <a:cubicBezTo>
                    <a:pt x="176" y="9099"/>
                    <a:pt x="186" y="9101"/>
                    <a:pt x="175" y="9138"/>
                  </a:cubicBezTo>
                  <a:cubicBezTo>
                    <a:pt x="164" y="9175"/>
                    <a:pt x="159" y="9174"/>
                    <a:pt x="149" y="9209"/>
                  </a:cubicBezTo>
                  <a:cubicBezTo>
                    <a:pt x="139" y="9247"/>
                    <a:pt x="145" y="9249"/>
                    <a:pt x="134" y="9287"/>
                  </a:cubicBezTo>
                  <a:cubicBezTo>
                    <a:pt x="124" y="9324"/>
                    <a:pt x="122" y="9322"/>
                    <a:pt x="113" y="9359"/>
                  </a:cubicBezTo>
                  <a:cubicBezTo>
                    <a:pt x="102" y="9397"/>
                    <a:pt x="98" y="9396"/>
                    <a:pt x="87" y="9433"/>
                  </a:cubicBezTo>
                  <a:cubicBezTo>
                    <a:pt x="76" y="9471"/>
                    <a:pt x="75" y="9471"/>
                    <a:pt x="66" y="9507"/>
                  </a:cubicBezTo>
                  <a:cubicBezTo>
                    <a:pt x="59" y="9531"/>
                    <a:pt x="52" y="9557"/>
                    <a:pt x="46" y="9581"/>
                  </a:cubicBezTo>
                  <a:cubicBezTo>
                    <a:pt x="41" y="9606"/>
                    <a:pt x="33" y="9630"/>
                    <a:pt x="27" y="9654"/>
                  </a:cubicBezTo>
                  <a:cubicBezTo>
                    <a:pt x="23" y="9680"/>
                    <a:pt x="26" y="9705"/>
                    <a:pt x="23" y="9731"/>
                  </a:cubicBezTo>
                  <a:cubicBezTo>
                    <a:pt x="20" y="9756"/>
                    <a:pt x="25" y="9781"/>
                    <a:pt x="22" y="9807"/>
                  </a:cubicBezTo>
                  <a:cubicBezTo>
                    <a:pt x="20" y="9833"/>
                    <a:pt x="4" y="9856"/>
                    <a:pt x="1" y="9882"/>
                  </a:cubicBezTo>
                  <a:cubicBezTo>
                    <a:pt x="0" y="9908"/>
                    <a:pt x="14" y="9932"/>
                    <a:pt x="14" y="9958"/>
                  </a:cubicBezTo>
                  <a:cubicBezTo>
                    <a:pt x="14" y="9984"/>
                    <a:pt x="1" y="10010"/>
                    <a:pt x="4" y="10034"/>
                  </a:cubicBezTo>
                  <a:lnTo>
                    <a:pt x="7" y="10111"/>
                  </a:lnTo>
                  <a:cubicBezTo>
                    <a:pt x="10" y="10136"/>
                    <a:pt x="16" y="10162"/>
                    <a:pt x="20" y="10186"/>
                  </a:cubicBezTo>
                  <a:cubicBezTo>
                    <a:pt x="23" y="10211"/>
                    <a:pt x="31" y="10236"/>
                    <a:pt x="36" y="10261"/>
                  </a:cubicBezTo>
                  <a:cubicBezTo>
                    <a:pt x="41" y="10286"/>
                    <a:pt x="53" y="10310"/>
                    <a:pt x="59" y="10333"/>
                  </a:cubicBezTo>
                  <a:cubicBezTo>
                    <a:pt x="65" y="10358"/>
                    <a:pt x="65" y="10384"/>
                    <a:pt x="71" y="10408"/>
                  </a:cubicBezTo>
                  <a:cubicBezTo>
                    <a:pt x="79" y="10433"/>
                    <a:pt x="85" y="10458"/>
                    <a:pt x="93" y="10482"/>
                  </a:cubicBezTo>
                  <a:cubicBezTo>
                    <a:pt x="101" y="10506"/>
                    <a:pt x="117" y="10527"/>
                    <a:pt x="127" y="10551"/>
                  </a:cubicBezTo>
                  <a:cubicBezTo>
                    <a:pt x="135" y="10574"/>
                    <a:pt x="134" y="10603"/>
                    <a:pt x="145" y="10626"/>
                  </a:cubicBezTo>
                  <a:cubicBezTo>
                    <a:pt x="156" y="10648"/>
                    <a:pt x="166" y="10670"/>
                    <a:pt x="178" y="10694"/>
                  </a:cubicBezTo>
                  <a:cubicBezTo>
                    <a:pt x="191" y="10717"/>
                    <a:pt x="210" y="10734"/>
                    <a:pt x="223" y="10756"/>
                  </a:cubicBezTo>
                  <a:cubicBezTo>
                    <a:pt x="235" y="10780"/>
                    <a:pt x="247" y="10801"/>
                    <a:pt x="261" y="10823"/>
                  </a:cubicBezTo>
                  <a:cubicBezTo>
                    <a:pt x="274" y="10844"/>
                    <a:pt x="285" y="10867"/>
                    <a:pt x="300" y="10888"/>
                  </a:cubicBezTo>
                  <a:cubicBezTo>
                    <a:pt x="315" y="10909"/>
                    <a:pt x="325" y="10933"/>
                    <a:pt x="341" y="10953"/>
                  </a:cubicBezTo>
                  <a:cubicBezTo>
                    <a:pt x="355" y="10974"/>
                    <a:pt x="371" y="10994"/>
                    <a:pt x="387" y="11013"/>
                  </a:cubicBezTo>
                  <a:cubicBezTo>
                    <a:pt x="403" y="11034"/>
                    <a:pt x="427" y="11048"/>
                    <a:pt x="444" y="11066"/>
                  </a:cubicBezTo>
                  <a:cubicBezTo>
                    <a:pt x="461" y="11085"/>
                    <a:pt x="478" y="11103"/>
                    <a:pt x="496" y="11120"/>
                  </a:cubicBezTo>
                  <a:cubicBezTo>
                    <a:pt x="513" y="11139"/>
                    <a:pt x="530" y="11160"/>
                    <a:pt x="548" y="11177"/>
                  </a:cubicBezTo>
                  <a:cubicBezTo>
                    <a:pt x="567" y="11194"/>
                    <a:pt x="590" y="11206"/>
                    <a:pt x="610" y="11222"/>
                  </a:cubicBezTo>
                  <a:cubicBezTo>
                    <a:pt x="630" y="11238"/>
                    <a:pt x="644" y="11260"/>
                    <a:pt x="664" y="11275"/>
                  </a:cubicBezTo>
                  <a:cubicBezTo>
                    <a:pt x="685" y="11290"/>
                    <a:pt x="708" y="11300"/>
                    <a:pt x="730" y="11315"/>
                  </a:cubicBezTo>
                  <a:cubicBezTo>
                    <a:pt x="751" y="11329"/>
                    <a:pt x="773" y="11343"/>
                    <a:pt x="794" y="11356"/>
                  </a:cubicBezTo>
                  <a:cubicBezTo>
                    <a:pt x="816" y="11370"/>
                    <a:pt x="841" y="11376"/>
                    <a:pt x="863" y="11388"/>
                  </a:cubicBezTo>
                  <a:cubicBezTo>
                    <a:pt x="885" y="11401"/>
                    <a:pt x="903" y="11422"/>
                    <a:pt x="926" y="11433"/>
                  </a:cubicBezTo>
                  <a:cubicBezTo>
                    <a:pt x="948" y="11443"/>
                    <a:pt x="973" y="11452"/>
                    <a:pt x="995" y="11463"/>
                  </a:cubicBezTo>
                  <a:cubicBezTo>
                    <a:pt x="1018" y="11474"/>
                    <a:pt x="1043" y="11482"/>
                    <a:pt x="1066" y="11491"/>
                  </a:cubicBezTo>
                  <a:cubicBezTo>
                    <a:pt x="1091" y="11501"/>
                    <a:pt x="1114" y="11506"/>
                    <a:pt x="1139" y="11515"/>
                  </a:cubicBezTo>
                  <a:cubicBezTo>
                    <a:pt x="1163" y="11522"/>
                    <a:pt x="1185" y="11535"/>
                    <a:pt x="1210" y="11541"/>
                  </a:cubicBezTo>
                  <a:cubicBezTo>
                    <a:pt x="1233" y="11548"/>
                    <a:pt x="1260" y="11547"/>
                    <a:pt x="1286" y="11552"/>
                  </a:cubicBezTo>
                  <a:cubicBezTo>
                    <a:pt x="1310" y="11557"/>
                    <a:pt x="1333" y="11573"/>
                    <a:pt x="1359" y="11577"/>
                  </a:cubicBezTo>
                  <a:cubicBezTo>
                    <a:pt x="1368" y="11578"/>
                    <a:pt x="1378" y="11579"/>
                    <a:pt x="1389" y="11579"/>
                  </a:cubicBezTo>
                  <a:cubicBezTo>
                    <a:pt x="1395" y="11579"/>
                    <a:pt x="1402" y="11579"/>
                    <a:pt x="1409" y="11579"/>
                  </a:cubicBezTo>
                  <a:cubicBezTo>
                    <a:pt x="1417" y="11579"/>
                    <a:pt x="1426" y="11579"/>
                    <a:pt x="1435" y="11580"/>
                  </a:cubicBezTo>
                  <a:cubicBezTo>
                    <a:pt x="1460" y="11584"/>
                    <a:pt x="1484" y="11588"/>
                    <a:pt x="1510" y="11590"/>
                  </a:cubicBezTo>
                  <a:cubicBezTo>
                    <a:pt x="1535" y="11592"/>
                    <a:pt x="1559" y="11600"/>
                    <a:pt x="1585" y="11601"/>
                  </a:cubicBezTo>
                  <a:cubicBezTo>
                    <a:pt x="1593" y="11602"/>
                    <a:pt x="1602" y="11602"/>
                    <a:pt x="1610" y="11602"/>
                  </a:cubicBezTo>
                  <a:cubicBezTo>
                    <a:pt x="1627" y="11602"/>
                    <a:pt x="1643" y="11601"/>
                    <a:pt x="1661" y="11601"/>
                  </a:cubicBezTo>
                  <a:cubicBezTo>
                    <a:pt x="1698" y="11601"/>
                    <a:pt x="1698" y="11600"/>
                    <a:pt x="1737" y="11600"/>
                  </a:cubicBezTo>
                  <a:cubicBezTo>
                    <a:pt x="1776" y="11600"/>
                    <a:pt x="1774" y="11595"/>
                    <a:pt x="1814" y="11595"/>
                  </a:cubicBezTo>
                  <a:cubicBezTo>
                    <a:pt x="1852" y="11595"/>
                    <a:pt x="1851" y="11608"/>
                    <a:pt x="1890" y="11608"/>
                  </a:cubicBezTo>
                  <a:cubicBezTo>
                    <a:pt x="1928" y="11608"/>
                    <a:pt x="1927" y="11595"/>
                    <a:pt x="1966" y="11595"/>
                  </a:cubicBezTo>
                  <a:cubicBezTo>
                    <a:pt x="2004" y="11595"/>
                    <a:pt x="2003" y="11607"/>
                    <a:pt x="2042" y="11607"/>
                  </a:cubicBezTo>
                  <a:cubicBezTo>
                    <a:pt x="2082" y="11607"/>
                    <a:pt x="2082" y="11594"/>
                    <a:pt x="2119" y="11594"/>
                  </a:cubicBezTo>
                  <a:cubicBezTo>
                    <a:pt x="2158" y="11594"/>
                    <a:pt x="2158" y="11607"/>
                    <a:pt x="2195" y="11607"/>
                  </a:cubicBezTo>
                  <a:lnTo>
                    <a:pt x="2271" y="11607"/>
                  </a:lnTo>
                  <a:cubicBezTo>
                    <a:pt x="2310" y="11607"/>
                    <a:pt x="2310" y="11601"/>
                    <a:pt x="2347" y="11601"/>
                  </a:cubicBezTo>
                  <a:cubicBezTo>
                    <a:pt x="2387" y="11601"/>
                    <a:pt x="2387" y="11594"/>
                    <a:pt x="2424" y="11594"/>
                  </a:cubicBezTo>
                  <a:cubicBezTo>
                    <a:pt x="2463" y="11594"/>
                    <a:pt x="2463" y="11597"/>
                    <a:pt x="2500" y="11597"/>
                  </a:cubicBezTo>
                  <a:cubicBezTo>
                    <a:pt x="2539" y="11597"/>
                    <a:pt x="2539" y="11595"/>
                    <a:pt x="2576" y="11595"/>
                  </a:cubicBezTo>
                  <a:cubicBezTo>
                    <a:pt x="2615" y="11595"/>
                    <a:pt x="2615" y="11596"/>
                    <a:pt x="2652" y="11596"/>
                  </a:cubicBezTo>
                  <a:cubicBezTo>
                    <a:pt x="2692" y="11596"/>
                    <a:pt x="2692" y="11602"/>
                    <a:pt x="2730" y="11602"/>
                  </a:cubicBezTo>
                  <a:cubicBezTo>
                    <a:pt x="2768" y="11602"/>
                    <a:pt x="2768" y="11598"/>
                    <a:pt x="2806" y="11598"/>
                  </a:cubicBezTo>
                  <a:cubicBezTo>
                    <a:pt x="2844" y="11598"/>
                    <a:pt x="2844" y="11609"/>
                    <a:pt x="2882" y="11609"/>
                  </a:cubicBezTo>
                  <a:cubicBezTo>
                    <a:pt x="2920" y="11609"/>
                    <a:pt x="2920" y="11600"/>
                    <a:pt x="2958" y="11600"/>
                  </a:cubicBezTo>
                  <a:lnTo>
                    <a:pt x="3035" y="11600"/>
                  </a:lnTo>
                  <a:cubicBezTo>
                    <a:pt x="3073" y="11600"/>
                    <a:pt x="3073" y="11603"/>
                    <a:pt x="3111" y="11603"/>
                  </a:cubicBezTo>
                  <a:cubicBezTo>
                    <a:pt x="3149" y="11603"/>
                    <a:pt x="3149" y="11600"/>
                    <a:pt x="3187" y="11600"/>
                  </a:cubicBezTo>
                  <a:cubicBezTo>
                    <a:pt x="3226" y="11600"/>
                    <a:pt x="3226" y="11607"/>
                    <a:pt x="3263" y="11607"/>
                  </a:cubicBezTo>
                  <a:cubicBezTo>
                    <a:pt x="3303" y="11607"/>
                    <a:pt x="3303" y="11601"/>
                    <a:pt x="3340" y="11601"/>
                  </a:cubicBezTo>
                  <a:cubicBezTo>
                    <a:pt x="3379" y="11601"/>
                    <a:pt x="3379" y="11593"/>
                    <a:pt x="3416" y="11593"/>
                  </a:cubicBezTo>
                  <a:cubicBezTo>
                    <a:pt x="3455" y="11593"/>
                    <a:pt x="3455" y="11608"/>
                    <a:pt x="3492" y="11608"/>
                  </a:cubicBezTo>
                  <a:cubicBezTo>
                    <a:pt x="3531" y="11608"/>
                    <a:pt x="3531" y="11607"/>
                    <a:pt x="3568" y="11607"/>
                  </a:cubicBezTo>
                  <a:cubicBezTo>
                    <a:pt x="3608" y="11607"/>
                    <a:pt x="3608" y="11597"/>
                    <a:pt x="3645" y="11597"/>
                  </a:cubicBezTo>
                  <a:cubicBezTo>
                    <a:pt x="3684" y="11597"/>
                    <a:pt x="3684" y="11596"/>
                    <a:pt x="3721" y="11596"/>
                  </a:cubicBezTo>
                  <a:cubicBezTo>
                    <a:pt x="3760" y="11596"/>
                    <a:pt x="3760" y="11601"/>
                    <a:pt x="3798" y="11601"/>
                  </a:cubicBezTo>
                  <a:cubicBezTo>
                    <a:pt x="3836" y="11601"/>
                    <a:pt x="3836" y="11598"/>
                    <a:pt x="3874" y="11598"/>
                  </a:cubicBezTo>
                  <a:cubicBezTo>
                    <a:pt x="3913" y="11598"/>
                    <a:pt x="3913" y="11602"/>
                    <a:pt x="3951" y="11602"/>
                  </a:cubicBezTo>
                  <a:cubicBezTo>
                    <a:pt x="3988" y="11602"/>
                    <a:pt x="3989" y="11598"/>
                    <a:pt x="4027" y="11598"/>
                  </a:cubicBezTo>
                  <a:cubicBezTo>
                    <a:pt x="4065" y="11598"/>
                    <a:pt x="4065" y="11595"/>
                    <a:pt x="4103" y="11595"/>
                  </a:cubicBezTo>
                  <a:cubicBezTo>
                    <a:pt x="4141" y="11595"/>
                    <a:pt x="4141" y="11603"/>
                    <a:pt x="4179" y="11603"/>
                  </a:cubicBezTo>
                  <a:cubicBezTo>
                    <a:pt x="4216" y="11603"/>
                    <a:pt x="4218" y="11600"/>
                    <a:pt x="4256" y="11600"/>
                  </a:cubicBezTo>
                  <a:cubicBezTo>
                    <a:pt x="4293" y="11600"/>
                    <a:pt x="4295" y="11601"/>
                    <a:pt x="4332" y="11601"/>
                  </a:cubicBezTo>
                  <a:cubicBezTo>
                    <a:pt x="4371" y="11601"/>
                    <a:pt x="4371" y="11597"/>
                    <a:pt x="4408" y="11597"/>
                  </a:cubicBezTo>
                  <a:cubicBezTo>
                    <a:pt x="4446" y="11597"/>
                    <a:pt x="4447" y="11602"/>
                    <a:pt x="4484" y="11602"/>
                  </a:cubicBezTo>
                  <a:cubicBezTo>
                    <a:pt x="4522" y="11602"/>
                    <a:pt x="4524" y="11607"/>
                    <a:pt x="4561" y="11607"/>
                  </a:cubicBezTo>
                  <a:cubicBezTo>
                    <a:pt x="4600" y="11607"/>
                    <a:pt x="4600" y="11596"/>
                    <a:pt x="4637" y="11596"/>
                  </a:cubicBezTo>
                  <a:lnTo>
                    <a:pt x="4713" y="11596"/>
                  </a:lnTo>
                  <a:cubicBezTo>
                    <a:pt x="4752" y="11596"/>
                    <a:pt x="4752" y="11598"/>
                    <a:pt x="4789" y="11598"/>
                  </a:cubicBezTo>
                  <a:cubicBezTo>
                    <a:pt x="4829" y="11598"/>
                    <a:pt x="4829" y="11594"/>
                    <a:pt x="4867" y="11594"/>
                  </a:cubicBezTo>
                  <a:cubicBezTo>
                    <a:pt x="4905" y="11594"/>
                    <a:pt x="4905" y="11603"/>
                    <a:pt x="4943" y="11603"/>
                  </a:cubicBezTo>
                  <a:cubicBezTo>
                    <a:pt x="4981" y="11603"/>
                    <a:pt x="4981" y="11602"/>
                    <a:pt x="5019" y="11602"/>
                  </a:cubicBezTo>
                  <a:cubicBezTo>
                    <a:pt x="5057" y="11602"/>
                    <a:pt x="5057" y="11607"/>
                    <a:pt x="5095" y="11607"/>
                  </a:cubicBezTo>
                  <a:cubicBezTo>
                    <a:pt x="5134" y="11607"/>
                    <a:pt x="5134" y="11596"/>
                    <a:pt x="5172" y="11596"/>
                  </a:cubicBezTo>
                  <a:cubicBezTo>
                    <a:pt x="5210" y="11596"/>
                    <a:pt x="5210" y="11595"/>
                    <a:pt x="5248" y="11595"/>
                  </a:cubicBezTo>
                  <a:cubicBezTo>
                    <a:pt x="5286" y="11595"/>
                    <a:pt x="5286" y="11602"/>
                    <a:pt x="5324" y="11602"/>
                  </a:cubicBezTo>
                  <a:cubicBezTo>
                    <a:pt x="5362" y="11602"/>
                    <a:pt x="5362" y="11603"/>
                    <a:pt x="5400" y="11603"/>
                  </a:cubicBezTo>
                  <a:cubicBezTo>
                    <a:pt x="5440" y="11603"/>
                    <a:pt x="5440" y="11598"/>
                    <a:pt x="5477" y="11598"/>
                  </a:cubicBezTo>
                  <a:cubicBezTo>
                    <a:pt x="5516" y="11598"/>
                    <a:pt x="5516" y="11606"/>
                    <a:pt x="5553" y="11606"/>
                  </a:cubicBezTo>
                  <a:cubicBezTo>
                    <a:pt x="5592" y="11606"/>
                    <a:pt x="5592" y="11607"/>
                    <a:pt x="5629" y="11607"/>
                  </a:cubicBezTo>
                  <a:cubicBezTo>
                    <a:pt x="5667" y="11607"/>
                    <a:pt x="5668" y="11596"/>
                    <a:pt x="5705" y="11596"/>
                  </a:cubicBezTo>
                  <a:cubicBezTo>
                    <a:pt x="5745" y="11596"/>
                    <a:pt x="5745" y="11597"/>
                    <a:pt x="5782" y="11597"/>
                  </a:cubicBezTo>
                  <a:cubicBezTo>
                    <a:pt x="5821" y="11597"/>
                    <a:pt x="5821" y="11602"/>
                    <a:pt x="5858" y="11602"/>
                  </a:cubicBezTo>
                  <a:cubicBezTo>
                    <a:pt x="5896" y="11602"/>
                    <a:pt x="5897" y="11606"/>
                    <a:pt x="5934" y="11606"/>
                  </a:cubicBezTo>
                  <a:cubicBezTo>
                    <a:pt x="5972" y="11606"/>
                    <a:pt x="5973" y="11601"/>
                    <a:pt x="6010" y="11601"/>
                  </a:cubicBezTo>
                  <a:cubicBezTo>
                    <a:pt x="6050" y="11601"/>
                    <a:pt x="6050" y="11597"/>
                    <a:pt x="6088" y="11597"/>
                  </a:cubicBezTo>
                  <a:cubicBezTo>
                    <a:pt x="6126" y="11597"/>
                    <a:pt x="6126" y="11601"/>
                    <a:pt x="6164" y="11601"/>
                  </a:cubicBezTo>
                  <a:cubicBezTo>
                    <a:pt x="6202" y="11601"/>
                    <a:pt x="6202" y="11607"/>
                    <a:pt x="6240" y="11607"/>
                  </a:cubicBezTo>
                  <a:cubicBezTo>
                    <a:pt x="6278" y="11607"/>
                    <a:pt x="6278" y="11606"/>
                    <a:pt x="6316" y="11606"/>
                  </a:cubicBezTo>
                  <a:cubicBezTo>
                    <a:pt x="6355" y="11606"/>
                    <a:pt x="6355" y="11595"/>
                    <a:pt x="6393" y="11595"/>
                  </a:cubicBezTo>
                  <a:cubicBezTo>
                    <a:pt x="6431" y="11595"/>
                    <a:pt x="6431" y="11607"/>
                    <a:pt x="6469" y="11607"/>
                  </a:cubicBezTo>
                  <a:cubicBezTo>
                    <a:pt x="6507" y="11607"/>
                    <a:pt x="6507" y="11599"/>
                    <a:pt x="6545" y="11599"/>
                  </a:cubicBezTo>
                  <a:cubicBezTo>
                    <a:pt x="6584" y="11599"/>
                    <a:pt x="6584" y="11602"/>
                    <a:pt x="6621" y="11602"/>
                  </a:cubicBezTo>
                  <a:cubicBezTo>
                    <a:pt x="6661" y="11602"/>
                    <a:pt x="6661" y="11607"/>
                    <a:pt x="6698" y="11607"/>
                  </a:cubicBezTo>
                  <a:cubicBezTo>
                    <a:pt x="6737" y="11607"/>
                    <a:pt x="6737" y="11595"/>
                    <a:pt x="6774" y="11595"/>
                  </a:cubicBezTo>
                  <a:cubicBezTo>
                    <a:pt x="6813" y="11595"/>
                    <a:pt x="6813" y="11602"/>
                    <a:pt x="6850" y="11602"/>
                  </a:cubicBezTo>
                  <a:cubicBezTo>
                    <a:pt x="6889" y="11602"/>
                    <a:pt x="6889" y="11594"/>
                    <a:pt x="6926" y="11594"/>
                  </a:cubicBezTo>
                  <a:cubicBezTo>
                    <a:pt x="6966" y="11594"/>
                    <a:pt x="6966" y="11607"/>
                    <a:pt x="7003" y="11607"/>
                  </a:cubicBezTo>
                  <a:cubicBezTo>
                    <a:pt x="7042" y="11607"/>
                    <a:pt x="7042" y="11610"/>
                    <a:pt x="7079" y="11610"/>
                  </a:cubicBezTo>
                  <a:cubicBezTo>
                    <a:pt x="7118" y="11610"/>
                    <a:pt x="7118" y="11606"/>
                    <a:pt x="7156" y="11606"/>
                  </a:cubicBezTo>
                  <a:cubicBezTo>
                    <a:pt x="7194" y="11606"/>
                    <a:pt x="7194" y="11601"/>
                    <a:pt x="7232" y="11601"/>
                  </a:cubicBezTo>
                  <a:cubicBezTo>
                    <a:pt x="7271" y="11601"/>
                    <a:pt x="7271" y="11600"/>
                    <a:pt x="7309" y="11600"/>
                  </a:cubicBezTo>
                  <a:cubicBezTo>
                    <a:pt x="7347" y="11600"/>
                    <a:pt x="7347" y="11610"/>
                    <a:pt x="7385" y="11610"/>
                  </a:cubicBezTo>
                  <a:cubicBezTo>
                    <a:pt x="7423" y="11610"/>
                    <a:pt x="7423" y="11608"/>
                    <a:pt x="7461" y="11608"/>
                  </a:cubicBezTo>
                  <a:cubicBezTo>
                    <a:pt x="7499" y="11608"/>
                    <a:pt x="7499" y="11607"/>
                    <a:pt x="7537" y="11607"/>
                  </a:cubicBezTo>
                  <a:cubicBezTo>
                    <a:pt x="7576" y="11607"/>
                    <a:pt x="7576" y="11605"/>
                    <a:pt x="7614" y="11605"/>
                  </a:cubicBezTo>
                  <a:cubicBezTo>
                    <a:pt x="7653" y="11605"/>
                    <a:pt x="7653" y="11595"/>
                    <a:pt x="7690" y="11595"/>
                  </a:cubicBezTo>
                  <a:lnTo>
                    <a:pt x="7766" y="11595"/>
                  </a:lnTo>
                  <a:cubicBezTo>
                    <a:pt x="7805" y="11595"/>
                    <a:pt x="7805" y="11605"/>
                    <a:pt x="7842" y="11605"/>
                  </a:cubicBezTo>
                  <a:cubicBezTo>
                    <a:pt x="7882" y="11605"/>
                    <a:pt x="7882" y="11599"/>
                    <a:pt x="7919" y="11599"/>
                  </a:cubicBezTo>
                  <a:cubicBezTo>
                    <a:pt x="7958" y="11599"/>
                    <a:pt x="7958" y="11595"/>
                    <a:pt x="7995" y="11595"/>
                  </a:cubicBezTo>
                  <a:cubicBezTo>
                    <a:pt x="8033" y="11595"/>
                    <a:pt x="8034" y="11607"/>
                    <a:pt x="8071" y="11607"/>
                  </a:cubicBezTo>
                  <a:cubicBezTo>
                    <a:pt x="8110" y="11607"/>
                    <a:pt x="8110" y="11595"/>
                    <a:pt x="8147" y="11595"/>
                  </a:cubicBezTo>
                  <a:cubicBezTo>
                    <a:pt x="8187" y="11595"/>
                    <a:pt x="8187" y="11596"/>
                    <a:pt x="8224" y="11596"/>
                  </a:cubicBezTo>
                  <a:cubicBezTo>
                    <a:pt x="8263" y="11596"/>
                    <a:pt x="8263" y="11597"/>
                    <a:pt x="8301" y="11597"/>
                  </a:cubicBezTo>
                  <a:cubicBezTo>
                    <a:pt x="8339" y="11597"/>
                    <a:pt x="8339" y="11595"/>
                    <a:pt x="8377" y="11595"/>
                  </a:cubicBezTo>
                  <a:cubicBezTo>
                    <a:pt x="8415" y="11595"/>
                    <a:pt x="8415" y="11602"/>
                    <a:pt x="8453" y="11602"/>
                  </a:cubicBezTo>
                  <a:cubicBezTo>
                    <a:pt x="8492" y="11602"/>
                    <a:pt x="8492" y="11595"/>
                    <a:pt x="8530" y="11595"/>
                  </a:cubicBezTo>
                  <a:cubicBezTo>
                    <a:pt x="8568" y="11595"/>
                    <a:pt x="8568" y="11607"/>
                    <a:pt x="8606" y="11607"/>
                  </a:cubicBezTo>
                  <a:cubicBezTo>
                    <a:pt x="8643" y="11607"/>
                    <a:pt x="8644" y="11602"/>
                    <a:pt x="8682" y="11602"/>
                  </a:cubicBezTo>
                  <a:cubicBezTo>
                    <a:pt x="8720" y="11602"/>
                    <a:pt x="8720" y="11608"/>
                    <a:pt x="8758" y="11608"/>
                  </a:cubicBezTo>
                  <a:cubicBezTo>
                    <a:pt x="8798" y="11608"/>
                    <a:pt x="8798" y="11606"/>
                    <a:pt x="8835" y="11606"/>
                  </a:cubicBezTo>
                  <a:cubicBezTo>
                    <a:pt x="8874" y="11606"/>
                    <a:pt x="8874" y="11608"/>
                    <a:pt x="8911" y="11608"/>
                  </a:cubicBezTo>
                  <a:cubicBezTo>
                    <a:pt x="8950" y="11608"/>
                    <a:pt x="8950" y="11610"/>
                    <a:pt x="8987" y="11610"/>
                  </a:cubicBezTo>
                  <a:cubicBezTo>
                    <a:pt x="9026" y="11610"/>
                    <a:pt x="9026" y="11597"/>
                    <a:pt x="9063" y="11597"/>
                  </a:cubicBezTo>
                  <a:cubicBezTo>
                    <a:pt x="9103" y="11597"/>
                    <a:pt x="9103" y="11606"/>
                    <a:pt x="9140" y="11606"/>
                  </a:cubicBezTo>
                  <a:cubicBezTo>
                    <a:pt x="9179" y="11606"/>
                    <a:pt x="9179" y="11602"/>
                    <a:pt x="9216" y="11602"/>
                  </a:cubicBezTo>
                  <a:cubicBezTo>
                    <a:pt x="9255" y="11602"/>
                    <a:pt x="9255" y="11595"/>
                    <a:pt x="9292" y="11595"/>
                  </a:cubicBezTo>
                  <a:lnTo>
                    <a:pt x="9368" y="11595"/>
                  </a:lnTo>
                  <a:cubicBezTo>
                    <a:pt x="9408" y="11595"/>
                    <a:pt x="9408" y="11596"/>
                    <a:pt x="9446" y="11596"/>
                  </a:cubicBezTo>
                  <a:cubicBezTo>
                    <a:pt x="9484" y="11596"/>
                    <a:pt x="9484" y="11595"/>
                    <a:pt x="9522" y="11595"/>
                  </a:cubicBezTo>
                  <a:cubicBezTo>
                    <a:pt x="9560" y="11595"/>
                    <a:pt x="9560" y="11592"/>
                    <a:pt x="9598" y="11592"/>
                  </a:cubicBezTo>
                  <a:cubicBezTo>
                    <a:pt x="9636" y="11592"/>
                    <a:pt x="9636" y="11601"/>
                    <a:pt x="9674" y="11601"/>
                  </a:cubicBezTo>
                  <a:cubicBezTo>
                    <a:pt x="9713" y="11601"/>
                    <a:pt x="9713" y="11595"/>
                    <a:pt x="9751" y="11595"/>
                  </a:cubicBezTo>
                  <a:cubicBezTo>
                    <a:pt x="9789" y="11595"/>
                    <a:pt x="9789" y="11594"/>
                    <a:pt x="9827" y="11594"/>
                  </a:cubicBezTo>
                  <a:cubicBezTo>
                    <a:pt x="9865" y="11594"/>
                    <a:pt x="9865" y="11600"/>
                    <a:pt x="9903" y="11600"/>
                  </a:cubicBezTo>
                  <a:cubicBezTo>
                    <a:pt x="9941" y="11600"/>
                    <a:pt x="9941" y="11597"/>
                    <a:pt x="9979" y="11597"/>
                  </a:cubicBezTo>
                  <a:cubicBezTo>
                    <a:pt x="10016" y="11597"/>
                    <a:pt x="10019" y="11595"/>
                    <a:pt x="10056" y="11595"/>
                  </a:cubicBezTo>
                  <a:cubicBezTo>
                    <a:pt x="10095" y="11595"/>
                    <a:pt x="10095" y="11592"/>
                    <a:pt x="10132" y="11592"/>
                  </a:cubicBezTo>
                  <a:cubicBezTo>
                    <a:pt x="10171" y="11592"/>
                    <a:pt x="10171" y="11603"/>
                    <a:pt x="10208" y="11603"/>
                  </a:cubicBezTo>
                  <a:cubicBezTo>
                    <a:pt x="10247" y="11603"/>
                    <a:pt x="10247" y="11596"/>
                    <a:pt x="10286" y="11596"/>
                  </a:cubicBezTo>
                  <a:cubicBezTo>
                    <a:pt x="10325" y="11596"/>
                    <a:pt x="10325" y="11601"/>
                    <a:pt x="10362" y="11601"/>
                  </a:cubicBezTo>
                  <a:cubicBezTo>
                    <a:pt x="10401" y="11601"/>
                    <a:pt x="10401" y="11596"/>
                    <a:pt x="10438" y="11596"/>
                  </a:cubicBezTo>
                  <a:cubicBezTo>
                    <a:pt x="10477" y="11596"/>
                    <a:pt x="10477" y="11602"/>
                    <a:pt x="10515" y="11602"/>
                  </a:cubicBezTo>
                  <a:cubicBezTo>
                    <a:pt x="10553" y="11602"/>
                    <a:pt x="10553" y="11595"/>
                    <a:pt x="10593" y="11595"/>
                  </a:cubicBezTo>
                  <a:lnTo>
                    <a:pt x="10669" y="11595"/>
                  </a:lnTo>
                  <a:cubicBezTo>
                    <a:pt x="10707" y="11595"/>
                    <a:pt x="10707" y="11598"/>
                    <a:pt x="10745" y="11598"/>
                  </a:cubicBezTo>
                  <a:cubicBezTo>
                    <a:pt x="10783" y="11598"/>
                    <a:pt x="10783" y="11601"/>
                    <a:pt x="10821" y="11601"/>
                  </a:cubicBezTo>
                  <a:cubicBezTo>
                    <a:pt x="10861" y="11601"/>
                    <a:pt x="10861" y="11598"/>
                    <a:pt x="10899" y="11598"/>
                  </a:cubicBezTo>
                  <a:cubicBezTo>
                    <a:pt x="10938" y="11598"/>
                    <a:pt x="10938" y="11601"/>
                    <a:pt x="10975" y="11601"/>
                  </a:cubicBezTo>
                  <a:lnTo>
                    <a:pt x="11053" y="11601"/>
                  </a:lnTo>
                  <a:cubicBezTo>
                    <a:pt x="11092" y="11601"/>
                    <a:pt x="11092" y="11593"/>
                    <a:pt x="11129" y="11593"/>
                  </a:cubicBezTo>
                  <a:cubicBezTo>
                    <a:pt x="11168" y="11593"/>
                    <a:pt x="11168" y="11595"/>
                    <a:pt x="11208" y="11595"/>
                  </a:cubicBezTo>
                  <a:cubicBezTo>
                    <a:pt x="11246" y="11595"/>
                    <a:pt x="11246" y="11606"/>
                    <a:pt x="11284" y="11606"/>
                  </a:cubicBezTo>
                  <a:cubicBezTo>
                    <a:pt x="11322" y="11606"/>
                    <a:pt x="11322" y="11595"/>
                    <a:pt x="11360" y="11595"/>
                  </a:cubicBezTo>
                  <a:cubicBezTo>
                    <a:pt x="11398" y="11595"/>
                    <a:pt x="11398" y="11607"/>
                    <a:pt x="11437" y="11607"/>
                  </a:cubicBezTo>
                  <a:cubicBezTo>
                    <a:pt x="11476" y="11607"/>
                    <a:pt x="11476" y="11596"/>
                    <a:pt x="11515" y="11596"/>
                  </a:cubicBezTo>
                  <a:lnTo>
                    <a:pt x="11670" y="11596"/>
                  </a:lnTo>
                  <a:cubicBezTo>
                    <a:pt x="11709" y="11596"/>
                    <a:pt x="11709" y="11600"/>
                    <a:pt x="11748" y="11600"/>
                  </a:cubicBezTo>
                  <a:lnTo>
                    <a:pt x="11826" y="11600"/>
                  </a:lnTo>
                  <a:cubicBezTo>
                    <a:pt x="11864" y="11600"/>
                    <a:pt x="11864" y="11607"/>
                    <a:pt x="11904" y="11607"/>
                  </a:cubicBezTo>
                  <a:cubicBezTo>
                    <a:pt x="11942" y="11607"/>
                    <a:pt x="11942" y="11606"/>
                    <a:pt x="11981" y="11606"/>
                  </a:cubicBezTo>
                  <a:cubicBezTo>
                    <a:pt x="12003" y="11606"/>
                    <a:pt x="12025" y="11608"/>
                    <a:pt x="12046" y="11608"/>
                  </a:cubicBezTo>
                  <a:cubicBezTo>
                    <a:pt x="12050" y="11608"/>
                    <a:pt x="12053" y="11608"/>
                    <a:pt x="12057" y="11608"/>
                  </a:cubicBezTo>
                  <a:cubicBezTo>
                    <a:pt x="12083" y="11607"/>
                    <a:pt x="12108" y="11602"/>
                    <a:pt x="12134" y="11600"/>
                  </a:cubicBezTo>
                  <a:cubicBezTo>
                    <a:pt x="12159" y="11597"/>
                    <a:pt x="12184" y="11596"/>
                    <a:pt x="12210" y="11593"/>
                  </a:cubicBezTo>
                  <a:cubicBezTo>
                    <a:pt x="12236" y="11590"/>
                    <a:pt x="12258" y="11576"/>
                    <a:pt x="12284" y="11571"/>
                  </a:cubicBezTo>
                  <a:cubicBezTo>
                    <a:pt x="12309" y="11568"/>
                    <a:pt x="12333" y="11563"/>
                    <a:pt x="12359" y="11557"/>
                  </a:cubicBezTo>
                  <a:cubicBezTo>
                    <a:pt x="12384" y="11552"/>
                    <a:pt x="12409" y="11550"/>
                    <a:pt x="12434" y="11543"/>
                  </a:cubicBezTo>
                  <a:cubicBezTo>
                    <a:pt x="12458" y="11537"/>
                    <a:pt x="12483" y="11531"/>
                    <a:pt x="12507" y="11522"/>
                  </a:cubicBezTo>
                  <a:cubicBezTo>
                    <a:pt x="12531" y="11515"/>
                    <a:pt x="12557" y="11509"/>
                    <a:pt x="12581" y="11501"/>
                  </a:cubicBezTo>
                  <a:cubicBezTo>
                    <a:pt x="12605" y="11491"/>
                    <a:pt x="12625" y="11474"/>
                    <a:pt x="12648" y="11463"/>
                  </a:cubicBezTo>
                  <a:cubicBezTo>
                    <a:pt x="12671" y="11452"/>
                    <a:pt x="12693" y="11441"/>
                    <a:pt x="12716" y="11430"/>
                  </a:cubicBezTo>
                  <a:cubicBezTo>
                    <a:pt x="12739" y="11419"/>
                    <a:pt x="12763" y="11410"/>
                    <a:pt x="12785" y="11398"/>
                  </a:cubicBezTo>
                  <a:cubicBezTo>
                    <a:pt x="12809" y="11386"/>
                    <a:pt x="12830" y="11372"/>
                    <a:pt x="12852" y="11359"/>
                  </a:cubicBezTo>
                  <a:cubicBezTo>
                    <a:pt x="12873" y="11345"/>
                    <a:pt x="12896" y="11335"/>
                    <a:pt x="12917" y="11320"/>
                  </a:cubicBezTo>
                  <a:cubicBezTo>
                    <a:pt x="12939" y="11306"/>
                    <a:pt x="12951" y="11281"/>
                    <a:pt x="12972" y="11266"/>
                  </a:cubicBezTo>
                  <a:cubicBezTo>
                    <a:pt x="12992" y="11252"/>
                    <a:pt x="13013" y="11237"/>
                    <a:pt x="13032" y="11221"/>
                  </a:cubicBezTo>
                  <a:cubicBezTo>
                    <a:pt x="13052" y="11205"/>
                    <a:pt x="13079" y="11196"/>
                    <a:pt x="13098" y="11180"/>
                  </a:cubicBezTo>
                  <a:cubicBezTo>
                    <a:pt x="13116" y="11163"/>
                    <a:pt x="13131" y="11142"/>
                    <a:pt x="13148" y="11125"/>
                  </a:cubicBezTo>
                  <a:cubicBezTo>
                    <a:pt x="13166" y="11108"/>
                    <a:pt x="13182" y="11087"/>
                    <a:pt x="13200" y="11068"/>
                  </a:cubicBezTo>
                  <a:cubicBezTo>
                    <a:pt x="13217" y="11050"/>
                    <a:pt x="13237" y="11034"/>
                    <a:pt x="13253" y="11013"/>
                  </a:cubicBezTo>
                  <a:cubicBezTo>
                    <a:pt x="13269" y="10993"/>
                    <a:pt x="13277" y="10968"/>
                    <a:pt x="13293" y="10948"/>
                  </a:cubicBezTo>
                  <a:cubicBezTo>
                    <a:pt x="13308" y="10928"/>
                    <a:pt x="13323" y="10906"/>
                    <a:pt x="13336" y="10886"/>
                  </a:cubicBezTo>
                  <a:cubicBezTo>
                    <a:pt x="13351" y="10864"/>
                    <a:pt x="13377" y="10853"/>
                    <a:pt x="13389" y="10830"/>
                  </a:cubicBezTo>
                  <a:cubicBezTo>
                    <a:pt x="13403" y="10809"/>
                    <a:pt x="13414" y="10784"/>
                    <a:pt x="13426" y="10763"/>
                  </a:cubicBezTo>
                  <a:cubicBezTo>
                    <a:pt x="13438" y="10741"/>
                    <a:pt x="13453" y="10720"/>
                    <a:pt x="13464" y="10697"/>
                  </a:cubicBezTo>
                  <a:cubicBezTo>
                    <a:pt x="13476" y="10675"/>
                    <a:pt x="13479" y="10648"/>
                    <a:pt x="13490" y="10626"/>
                  </a:cubicBezTo>
                  <a:cubicBezTo>
                    <a:pt x="13501" y="10602"/>
                    <a:pt x="13510" y="10578"/>
                    <a:pt x="13519" y="10556"/>
                  </a:cubicBezTo>
                  <a:cubicBezTo>
                    <a:pt x="13529" y="10531"/>
                    <a:pt x="13540" y="10510"/>
                    <a:pt x="13549" y="10486"/>
                  </a:cubicBezTo>
                  <a:cubicBezTo>
                    <a:pt x="13557" y="10462"/>
                    <a:pt x="13555" y="10435"/>
                    <a:pt x="13564" y="10411"/>
                  </a:cubicBezTo>
                  <a:cubicBezTo>
                    <a:pt x="13570" y="10387"/>
                    <a:pt x="13578" y="10363"/>
                    <a:pt x="13583" y="10337"/>
                  </a:cubicBezTo>
                  <a:cubicBezTo>
                    <a:pt x="13589" y="10313"/>
                    <a:pt x="13606" y="10290"/>
                    <a:pt x="13610" y="10265"/>
                  </a:cubicBezTo>
                  <a:cubicBezTo>
                    <a:pt x="13615" y="10240"/>
                    <a:pt x="13608" y="10213"/>
                    <a:pt x="13612" y="10187"/>
                  </a:cubicBezTo>
                  <a:cubicBezTo>
                    <a:pt x="13615" y="10162"/>
                    <a:pt x="13618" y="10138"/>
                    <a:pt x="13620" y="10112"/>
                  </a:cubicBezTo>
                  <a:cubicBezTo>
                    <a:pt x="13623" y="10087"/>
                    <a:pt x="13624" y="10063"/>
                    <a:pt x="13625" y="10037"/>
                  </a:cubicBezTo>
                  <a:cubicBezTo>
                    <a:pt x="13626" y="10012"/>
                    <a:pt x="13626" y="9986"/>
                    <a:pt x="13626" y="9961"/>
                  </a:cubicBezTo>
                  <a:cubicBezTo>
                    <a:pt x="13626" y="9936"/>
                    <a:pt x="13629" y="9910"/>
                    <a:pt x="13628" y="9884"/>
                  </a:cubicBezTo>
                  <a:lnTo>
                    <a:pt x="13624" y="9808"/>
                  </a:lnTo>
                  <a:cubicBezTo>
                    <a:pt x="13621" y="9783"/>
                    <a:pt x="13628" y="9758"/>
                    <a:pt x="13624" y="9732"/>
                  </a:cubicBezTo>
                  <a:cubicBezTo>
                    <a:pt x="13620" y="9706"/>
                    <a:pt x="13610" y="9683"/>
                    <a:pt x="13605" y="9658"/>
                  </a:cubicBezTo>
                  <a:cubicBezTo>
                    <a:pt x="13602" y="9633"/>
                    <a:pt x="13604" y="9608"/>
                    <a:pt x="13598" y="9582"/>
                  </a:cubicBezTo>
                  <a:cubicBezTo>
                    <a:pt x="13604" y="9549"/>
                    <a:pt x="13592" y="9527"/>
                    <a:pt x="13585" y="9501"/>
                  </a:cubicBezTo>
                  <a:cubicBezTo>
                    <a:pt x="13575" y="9464"/>
                    <a:pt x="13580" y="9462"/>
                    <a:pt x="13570" y="9426"/>
                  </a:cubicBezTo>
                  <a:cubicBezTo>
                    <a:pt x="13560" y="9389"/>
                    <a:pt x="13560" y="9389"/>
                    <a:pt x="13549" y="9352"/>
                  </a:cubicBezTo>
                  <a:cubicBezTo>
                    <a:pt x="13538" y="9314"/>
                    <a:pt x="13528" y="9319"/>
                    <a:pt x="13517" y="9281"/>
                  </a:cubicBezTo>
                  <a:cubicBezTo>
                    <a:pt x="13506" y="9245"/>
                    <a:pt x="13506" y="9245"/>
                    <a:pt x="13495" y="9207"/>
                  </a:cubicBezTo>
                  <a:cubicBezTo>
                    <a:pt x="13485" y="9171"/>
                    <a:pt x="13492" y="9169"/>
                    <a:pt x="13482" y="9131"/>
                  </a:cubicBezTo>
                  <a:cubicBezTo>
                    <a:pt x="13471" y="9094"/>
                    <a:pt x="13465" y="9096"/>
                    <a:pt x="13455" y="9058"/>
                  </a:cubicBezTo>
                  <a:cubicBezTo>
                    <a:pt x="13444" y="9021"/>
                    <a:pt x="13457" y="9019"/>
                    <a:pt x="13445" y="8982"/>
                  </a:cubicBezTo>
                  <a:cubicBezTo>
                    <a:pt x="13434" y="8945"/>
                    <a:pt x="13433" y="8946"/>
                    <a:pt x="13424" y="8908"/>
                  </a:cubicBezTo>
                  <a:cubicBezTo>
                    <a:pt x="13413" y="8871"/>
                    <a:pt x="13401" y="8875"/>
                    <a:pt x="13391" y="8839"/>
                  </a:cubicBezTo>
                  <a:cubicBezTo>
                    <a:pt x="13380" y="8802"/>
                    <a:pt x="13396" y="8797"/>
                    <a:pt x="13385" y="8762"/>
                  </a:cubicBezTo>
                  <a:cubicBezTo>
                    <a:pt x="13374" y="8725"/>
                    <a:pt x="13369" y="8726"/>
                    <a:pt x="13361" y="8689"/>
                  </a:cubicBezTo>
                  <a:cubicBezTo>
                    <a:pt x="13350" y="8651"/>
                    <a:pt x="13350" y="8651"/>
                    <a:pt x="13340" y="8616"/>
                  </a:cubicBezTo>
                  <a:cubicBezTo>
                    <a:pt x="13329" y="8579"/>
                    <a:pt x="13332" y="8579"/>
                    <a:pt x="13323" y="8541"/>
                  </a:cubicBezTo>
                  <a:cubicBezTo>
                    <a:pt x="13311" y="8504"/>
                    <a:pt x="13314" y="8504"/>
                    <a:pt x="13304" y="8467"/>
                  </a:cubicBezTo>
                  <a:cubicBezTo>
                    <a:pt x="13293" y="8431"/>
                    <a:pt x="13281" y="8434"/>
                    <a:pt x="13271" y="8398"/>
                  </a:cubicBezTo>
                  <a:cubicBezTo>
                    <a:pt x="13260" y="8361"/>
                    <a:pt x="13260" y="8361"/>
                    <a:pt x="13249" y="8324"/>
                  </a:cubicBezTo>
                  <a:cubicBezTo>
                    <a:pt x="13238" y="8287"/>
                    <a:pt x="13241" y="8286"/>
                    <a:pt x="13231" y="8250"/>
                  </a:cubicBezTo>
                  <a:cubicBezTo>
                    <a:pt x="13220" y="8213"/>
                    <a:pt x="13228" y="8211"/>
                    <a:pt x="13218" y="8175"/>
                  </a:cubicBezTo>
                  <a:cubicBezTo>
                    <a:pt x="13207" y="8138"/>
                    <a:pt x="13207" y="8138"/>
                    <a:pt x="13197" y="8101"/>
                  </a:cubicBezTo>
                  <a:cubicBezTo>
                    <a:pt x="13186" y="8066"/>
                    <a:pt x="13182" y="8067"/>
                    <a:pt x="13171" y="8029"/>
                  </a:cubicBezTo>
                  <a:cubicBezTo>
                    <a:pt x="13160" y="7992"/>
                    <a:pt x="13170" y="7991"/>
                    <a:pt x="13159" y="7953"/>
                  </a:cubicBezTo>
                  <a:cubicBezTo>
                    <a:pt x="13148" y="7917"/>
                    <a:pt x="13144" y="7918"/>
                    <a:pt x="13133" y="7880"/>
                  </a:cubicBezTo>
                  <a:cubicBezTo>
                    <a:pt x="13123" y="7844"/>
                    <a:pt x="13126" y="7843"/>
                    <a:pt x="13115" y="7806"/>
                  </a:cubicBezTo>
                  <a:cubicBezTo>
                    <a:pt x="13105" y="7771"/>
                    <a:pt x="13094" y="7773"/>
                    <a:pt x="13084" y="7736"/>
                  </a:cubicBezTo>
                  <a:cubicBezTo>
                    <a:pt x="13073" y="7699"/>
                    <a:pt x="13075" y="7698"/>
                    <a:pt x="13066" y="7662"/>
                  </a:cubicBezTo>
                  <a:cubicBezTo>
                    <a:pt x="13055" y="7626"/>
                    <a:pt x="13061" y="7623"/>
                    <a:pt x="13051" y="7587"/>
                  </a:cubicBezTo>
                  <a:cubicBezTo>
                    <a:pt x="13040" y="7551"/>
                    <a:pt x="13036" y="7552"/>
                    <a:pt x="13025" y="7515"/>
                  </a:cubicBezTo>
                  <a:cubicBezTo>
                    <a:pt x="13015" y="7479"/>
                    <a:pt x="13019" y="7477"/>
                    <a:pt x="13009" y="7440"/>
                  </a:cubicBezTo>
                  <a:cubicBezTo>
                    <a:pt x="12998" y="7404"/>
                    <a:pt x="13000" y="7402"/>
                    <a:pt x="12991" y="7366"/>
                  </a:cubicBezTo>
                  <a:cubicBezTo>
                    <a:pt x="12980" y="7330"/>
                    <a:pt x="12975" y="7332"/>
                    <a:pt x="12964" y="7294"/>
                  </a:cubicBezTo>
                  <a:cubicBezTo>
                    <a:pt x="12954" y="7257"/>
                    <a:pt x="12956" y="7257"/>
                    <a:pt x="12945" y="7220"/>
                  </a:cubicBezTo>
                  <a:cubicBezTo>
                    <a:pt x="12934" y="7183"/>
                    <a:pt x="12939" y="7183"/>
                    <a:pt x="12929" y="7145"/>
                  </a:cubicBezTo>
                  <a:cubicBezTo>
                    <a:pt x="12918" y="7108"/>
                    <a:pt x="12924" y="7107"/>
                    <a:pt x="12914" y="7070"/>
                  </a:cubicBezTo>
                  <a:cubicBezTo>
                    <a:pt x="12903" y="7033"/>
                    <a:pt x="12897" y="7035"/>
                    <a:pt x="12887" y="6998"/>
                  </a:cubicBezTo>
                  <a:cubicBezTo>
                    <a:pt x="12876" y="6961"/>
                    <a:pt x="12882" y="6959"/>
                    <a:pt x="12871" y="6923"/>
                  </a:cubicBezTo>
                  <a:cubicBezTo>
                    <a:pt x="12860" y="6885"/>
                    <a:pt x="12853" y="6888"/>
                    <a:pt x="12842" y="6852"/>
                  </a:cubicBezTo>
                  <a:cubicBezTo>
                    <a:pt x="12831" y="6814"/>
                    <a:pt x="12831" y="6814"/>
                    <a:pt x="12822" y="6778"/>
                  </a:cubicBezTo>
                  <a:cubicBezTo>
                    <a:pt x="12811" y="6742"/>
                    <a:pt x="12809" y="6743"/>
                    <a:pt x="12799" y="6705"/>
                  </a:cubicBezTo>
                  <a:cubicBezTo>
                    <a:pt x="12789" y="6668"/>
                    <a:pt x="12798" y="6667"/>
                    <a:pt x="12787" y="6628"/>
                  </a:cubicBezTo>
                  <a:cubicBezTo>
                    <a:pt x="12777" y="6591"/>
                    <a:pt x="12775" y="6593"/>
                    <a:pt x="12764" y="6555"/>
                  </a:cubicBezTo>
                  <a:cubicBezTo>
                    <a:pt x="12753" y="6518"/>
                    <a:pt x="12762" y="6516"/>
                    <a:pt x="12751" y="6478"/>
                  </a:cubicBezTo>
                  <a:cubicBezTo>
                    <a:pt x="12740" y="6441"/>
                    <a:pt x="12736" y="6443"/>
                    <a:pt x="12725" y="6406"/>
                  </a:cubicBezTo>
                  <a:cubicBezTo>
                    <a:pt x="12715" y="6369"/>
                    <a:pt x="12715" y="6369"/>
                    <a:pt x="12705" y="6332"/>
                  </a:cubicBezTo>
                  <a:cubicBezTo>
                    <a:pt x="12696" y="6296"/>
                    <a:pt x="12696" y="6295"/>
                    <a:pt x="12687" y="6259"/>
                  </a:cubicBezTo>
                  <a:cubicBezTo>
                    <a:pt x="12676" y="6223"/>
                    <a:pt x="12671" y="6224"/>
                    <a:pt x="12660" y="6187"/>
                  </a:cubicBezTo>
                  <a:cubicBezTo>
                    <a:pt x="12649" y="6149"/>
                    <a:pt x="12654" y="6149"/>
                    <a:pt x="12643" y="6112"/>
                  </a:cubicBezTo>
                  <a:cubicBezTo>
                    <a:pt x="12632" y="6074"/>
                    <a:pt x="12630" y="6075"/>
                    <a:pt x="12619" y="6038"/>
                  </a:cubicBezTo>
                  <a:cubicBezTo>
                    <a:pt x="12609" y="6000"/>
                    <a:pt x="12605" y="6001"/>
                    <a:pt x="12595" y="5966"/>
                  </a:cubicBezTo>
                  <a:cubicBezTo>
                    <a:pt x="12584" y="5929"/>
                    <a:pt x="12589" y="5926"/>
                    <a:pt x="12579" y="5891"/>
                  </a:cubicBezTo>
                  <a:cubicBezTo>
                    <a:pt x="12568" y="5854"/>
                    <a:pt x="12563" y="5856"/>
                    <a:pt x="12552" y="5818"/>
                  </a:cubicBezTo>
                  <a:cubicBezTo>
                    <a:pt x="12541" y="5781"/>
                    <a:pt x="12554" y="5779"/>
                    <a:pt x="12544" y="5741"/>
                  </a:cubicBezTo>
                  <a:cubicBezTo>
                    <a:pt x="12534" y="5704"/>
                    <a:pt x="12522" y="5707"/>
                    <a:pt x="12511" y="5672"/>
                  </a:cubicBezTo>
                  <a:cubicBezTo>
                    <a:pt x="12500" y="5634"/>
                    <a:pt x="12506" y="5634"/>
                    <a:pt x="12495" y="5597"/>
                  </a:cubicBezTo>
                  <a:cubicBezTo>
                    <a:pt x="12484" y="5559"/>
                    <a:pt x="12491" y="5557"/>
                    <a:pt x="12480" y="5522"/>
                  </a:cubicBezTo>
                  <a:cubicBezTo>
                    <a:pt x="12469" y="5484"/>
                    <a:pt x="12469" y="5485"/>
                    <a:pt x="12459" y="5448"/>
                  </a:cubicBezTo>
                  <a:cubicBezTo>
                    <a:pt x="12448" y="5410"/>
                    <a:pt x="12440" y="5412"/>
                    <a:pt x="12431" y="5377"/>
                  </a:cubicBezTo>
                  <a:cubicBezTo>
                    <a:pt x="12420" y="5339"/>
                    <a:pt x="12425" y="5337"/>
                    <a:pt x="12416" y="5302"/>
                  </a:cubicBezTo>
                  <a:cubicBezTo>
                    <a:pt x="12405" y="5265"/>
                    <a:pt x="12399" y="5267"/>
                    <a:pt x="12388" y="5229"/>
                  </a:cubicBezTo>
                  <a:cubicBezTo>
                    <a:pt x="12377" y="5192"/>
                    <a:pt x="12386" y="5191"/>
                    <a:pt x="12375" y="5153"/>
                  </a:cubicBezTo>
                  <a:cubicBezTo>
                    <a:pt x="12364" y="5116"/>
                    <a:pt x="12360" y="5117"/>
                    <a:pt x="12349" y="5080"/>
                  </a:cubicBezTo>
                  <a:cubicBezTo>
                    <a:pt x="12339" y="5043"/>
                    <a:pt x="12348" y="5042"/>
                    <a:pt x="12338" y="5004"/>
                  </a:cubicBezTo>
                  <a:cubicBezTo>
                    <a:pt x="12327" y="4967"/>
                    <a:pt x="12327" y="4968"/>
                    <a:pt x="12316" y="4930"/>
                  </a:cubicBezTo>
                  <a:cubicBezTo>
                    <a:pt x="12305" y="4893"/>
                    <a:pt x="12307" y="4893"/>
                    <a:pt x="12296" y="4857"/>
                  </a:cubicBezTo>
                  <a:cubicBezTo>
                    <a:pt x="12285" y="4820"/>
                    <a:pt x="12281" y="4821"/>
                    <a:pt x="12270" y="4785"/>
                  </a:cubicBezTo>
                  <a:cubicBezTo>
                    <a:pt x="12259" y="4747"/>
                    <a:pt x="12260" y="4747"/>
                    <a:pt x="12250" y="4711"/>
                  </a:cubicBezTo>
                  <a:cubicBezTo>
                    <a:pt x="12239" y="4673"/>
                    <a:pt x="12247" y="4672"/>
                    <a:pt x="12236" y="4636"/>
                  </a:cubicBezTo>
                  <a:cubicBezTo>
                    <a:pt x="12225" y="4598"/>
                    <a:pt x="12215" y="4601"/>
                    <a:pt x="12205" y="4565"/>
                  </a:cubicBezTo>
                  <a:cubicBezTo>
                    <a:pt x="12194" y="4528"/>
                    <a:pt x="12189" y="4531"/>
                    <a:pt x="12179" y="4493"/>
                  </a:cubicBezTo>
                  <a:cubicBezTo>
                    <a:pt x="12168" y="4456"/>
                    <a:pt x="12173" y="4456"/>
                    <a:pt x="12162" y="4418"/>
                  </a:cubicBezTo>
                  <a:cubicBezTo>
                    <a:pt x="12151" y="4381"/>
                    <a:pt x="12157" y="4379"/>
                    <a:pt x="12147" y="4343"/>
                  </a:cubicBezTo>
                  <a:cubicBezTo>
                    <a:pt x="12136" y="4306"/>
                    <a:pt x="12139" y="4306"/>
                    <a:pt x="12129" y="4269"/>
                  </a:cubicBezTo>
                  <a:cubicBezTo>
                    <a:pt x="12118" y="4233"/>
                    <a:pt x="12120" y="4232"/>
                    <a:pt x="12111" y="4194"/>
                  </a:cubicBezTo>
                  <a:cubicBezTo>
                    <a:pt x="12102" y="4157"/>
                    <a:pt x="12089" y="4161"/>
                    <a:pt x="12081" y="4124"/>
                  </a:cubicBezTo>
                  <a:cubicBezTo>
                    <a:pt x="12070" y="4086"/>
                    <a:pt x="12072" y="4086"/>
                    <a:pt x="12061" y="4050"/>
                  </a:cubicBezTo>
                  <a:cubicBezTo>
                    <a:pt x="12051" y="4012"/>
                    <a:pt x="12057" y="4011"/>
                    <a:pt x="12046" y="3975"/>
                  </a:cubicBezTo>
                  <a:cubicBezTo>
                    <a:pt x="12036" y="3937"/>
                    <a:pt x="12030" y="3940"/>
                    <a:pt x="12019" y="3902"/>
                  </a:cubicBezTo>
                  <a:cubicBezTo>
                    <a:pt x="12009" y="3865"/>
                    <a:pt x="12014" y="3863"/>
                    <a:pt x="12003" y="3827"/>
                  </a:cubicBezTo>
                  <a:cubicBezTo>
                    <a:pt x="11993" y="3790"/>
                    <a:pt x="11993" y="3790"/>
                    <a:pt x="11982" y="3754"/>
                  </a:cubicBezTo>
                  <a:cubicBezTo>
                    <a:pt x="11971" y="3717"/>
                    <a:pt x="11974" y="3717"/>
                    <a:pt x="11964" y="3679"/>
                  </a:cubicBezTo>
                  <a:cubicBezTo>
                    <a:pt x="11953" y="3642"/>
                    <a:pt x="11952" y="3643"/>
                    <a:pt x="11941" y="3605"/>
                  </a:cubicBezTo>
                  <a:cubicBezTo>
                    <a:pt x="11931" y="3568"/>
                    <a:pt x="11925" y="3570"/>
                    <a:pt x="11915" y="3532"/>
                  </a:cubicBezTo>
                  <a:cubicBezTo>
                    <a:pt x="11904" y="3495"/>
                    <a:pt x="11901" y="3497"/>
                    <a:pt x="11891" y="3460"/>
                  </a:cubicBezTo>
                  <a:cubicBezTo>
                    <a:pt x="11880" y="3422"/>
                    <a:pt x="11885" y="3422"/>
                    <a:pt x="11874" y="3385"/>
                  </a:cubicBezTo>
                  <a:cubicBezTo>
                    <a:pt x="11863" y="3347"/>
                    <a:pt x="11863" y="3347"/>
                    <a:pt x="11853" y="3311"/>
                  </a:cubicBezTo>
                  <a:cubicBezTo>
                    <a:pt x="11843" y="3273"/>
                    <a:pt x="11850" y="3272"/>
                    <a:pt x="11840" y="3236"/>
                  </a:cubicBezTo>
                  <a:cubicBezTo>
                    <a:pt x="11829" y="3198"/>
                    <a:pt x="11830" y="3198"/>
                    <a:pt x="11819" y="3162"/>
                  </a:cubicBezTo>
                  <a:cubicBezTo>
                    <a:pt x="11808" y="3124"/>
                    <a:pt x="11811" y="3124"/>
                    <a:pt x="11800" y="3088"/>
                  </a:cubicBezTo>
                  <a:cubicBezTo>
                    <a:pt x="11789" y="3050"/>
                    <a:pt x="11781" y="3055"/>
                    <a:pt x="11770" y="3017"/>
                  </a:cubicBezTo>
                  <a:cubicBezTo>
                    <a:pt x="11759" y="2981"/>
                    <a:pt x="11767" y="2979"/>
                    <a:pt x="11757" y="2941"/>
                  </a:cubicBezTo>
                  <a:cubicBezTo>
                    <a:pt x="11746" y="2905"/>
                    <a:pt x="11750" y="2904"/>
                    <a:pt x="11739" y="2867"/>
                  </a:cubicBezTo>
                  <a:cubicBezTo>
                    <a:pt x="11728" y="2830"/>
                    <a:pt x="11725" y="2831"/>
                    <a:pt x="11716" y="2796"/>
                  </a:cubicBezTo>
                  <a:cubicBezTo>
                    <a:pt x="11706" y="2758"/>
                    <a:pt x="11701" y="2759"/>
                    <a:pt x="11692" y="2723"/>
                  </a:cubicBezTo>
                  <a:cubicBezTo>
                    <a:pt x="11681" y="2685"/>
                    <a:pt x="11685" y="2685"/>
                    <a:pt x="11675" y="2648"/>
                  </a:cubicBezTo>
                  <a:cubicBezTo>
                    <a:pt x="11664" y="2610"/>
                    <a:pt x="11661" y="2611"/>
                    <a:pt x="11650" y="2574"/>
                  </a:cubicBezTo>
                  <a:cubicBezTo>
                    <a:pt x="11639" y="2536"/>
                    <a:pt x="11645" y="2535"/>
                    <a:pt x="11636" y="2499"/>
                  </a:cubicBezTo>
                  <a:cubicBezTo>
                    <a:pt x="11625" y="2461"/>
                    <a:pt x="11620" y="2465"/>
                    <a:pt x="11609" y="2427"/>
                  </a:cubicBezTo>
                  <a:cubicBezTo>
                    <a:pt x="11599" y="2390"/>
                    <a:pt x="11595" y="2391"/>
                    <a:pt x="11585" y="2354"/>
                  </a:cubicBezTo>
                  <a:cubicBezTo>
                    <a:pt x="11574" y="2317"/>
                    <a:pt x="11579" y="2316"/>
                    <a:pt x="11570" y="2279"/>
                  </a:cubicBezTo>
                  <a:cubicBezTo>
                    <a:pt x="11559" y="2242"/>
                    <a:pt x="11558" y="2244"/>
                    <a:pt x="11547" y="2206"/>
                  </a:cubicBezTo>
                  <a:cubicBezTo>
                    <a:pt x="11536" y="2169"/>
                    <a:pt x="11542" y="2167"/>
                    <a:pt x="11531" y="2131"/>
                  </a:cubicBezTo>
                  <a:cubicBezTo>
                    <a:pt x="11520" y="2094"/>
                    <a:pt x="11513" y="2096"/>
                    <a:pt x="11502" y="2060"/>
                  </a:cubicBezTo>
                  <a:cubicBezTo>
                    <a:pt x="11491" y="2022"/>
                    <a:pt x="11497" y="2021"/>
                    <a:pt x="11487" y="1985"/>
                  </a:cubicBezTo>
                  <a:cubicBezTo>
                    <a:pt x="11476" y="1947"/>
                    <a:pt x="11473" y="1949"/>
                    <a:pt x="11462" y="1913"/>
                  </a:cubicBezTo>
                  <a:cubicBezTo>
                    <a:pt x="11452" y="1875"/>
                    <a:pt x="11460" y="1874"/>
                    <a:pt x="11451" y="1837"/>
                  </a:cubicBezTo>
                  <a:cubicBezTo>
                    <a:pt x="11440" y="1799"/>
                    <a:pt x="11439" y="1800"/>
                    <a:pt x="11429" y="1763"/>
                  </a:cubicBezTo>
                  <a:cubicBezTo>
                    <a:pt x="11419" y="1726"/>
                    <a:pt x="11418" y="1727"/>
                    <a:pt x="11408" y="1689"/>
                  </a:cubicBezTo>
                  <a:cubicBezTo>
                    <a:pt x="11397" y="1652"/>
                    <a:pt x="11403" y="1651"/>
                    <a:pt x="11393" y="1614"/>
                  </a:cubicBezTo>
                  <a:cubicBezTo>
                    <a:pt x="11382" y="1577"/>
                    <a:pt x="11374" y="1580"/>
                    <a:pt x="11363" y="1543"/>
                  </a:cubicBezTo>
                  <a:cubicBezTo>
                    <a:pt x="11352" y="1506"/>
                    <a:pt x="11352" y="1506"/>
                    <a:pt x="11343" y="1470"/>
                  </a:cubicBezTo>
                  <a:cubicBezTo>
                    <a:pt x="11332" y="1432"/>
                    <a:pt x="11331" y="1433"/>
                    <a:pt x="11320" y="1396"/>
                  </a:cubicBezTo>
                  <a:cubicBezTo>
                    <a:pt x="11309" y="1358"/>
                    <a:pt x="11307" y="1360"/>
                    <a:pt x="11296" y="1323"/>
                  </a:cubicBezTo>
                  <a:cubicBezTo>
                    <a:pt x="11286" y="1285"/>
                    <a:pt x="11296" y="1282"/>
                    <a:pt x="11286" y="1246"/>
                  </a:cubicBezTo>
                  <a:cubicBezTo>
                    <a:pt x="11275" y="1208"/>
                    <a:pt x="11264" y="1212"/>
                    <a:pt x="11256" y="1175"/>
                  </a:cubicBezTo>
                  <a:cubicBezTo>
                    <a:pt x="11245" y="1137"/>
                    <a:pt x="11253" y="1136"/>
                    <a:pt x="11243" y="1099"/>
                  </a:cubicBezTo>
                  <a:cubicBezTo>
                    <a:pt x="11232" y="1061"/>
                    <a:pt x="11227" y="1062"/>
                    <a:pt x="11218" y="1026"/>
                  </a:cubicBezTo>
                  <a:cubicBezTo>
                    <a:pt x="11208" y="989"/>
                    <a:pt x="11208" y="989"/>
                    <a:pt x="11197" y="953"/>
                  </a:cubicBezTo>
                  <a:cubicBezTo>
                    <a:pt x="11186" y="916"/>
                    <a:pt x="11184" y="917"/>
                    <a:pt x="11173" y="879"/>
                  </a:cubicBezTo>
                  <a:cubicBezTo>
                    <a:pt x="11163" y="842"/>
                    <a:pt x="11170" y="841"/>
                    <a:pt x="11160" y="803"/>
                  </a:cubicBezTo>
                  <a:cubicBezTo>
                    <a:pt x="11150" y="766"/>
                    <a:pt x="11154" y="764"/>
                    <a:pt x="11144" y="728"/>
                  </a:cubicBezTo>
                  <a:cubicBezTo>
                    <a:pt x="11134" y="691"/>
                    <a:pt x="11128" y="692"/>
                    <a:pt x="11118" y="655"/>
                  </a:cubicBezTo>
                  <a:cubicBezTo>
                    <a:pt x="11107" y="618"/>
                    <a:pt x="11103" y="619"/>
                    <a:pt x="11093" y="582"/>
                  </a:cubicBezTo>
                  <a:cubicBezTo>
                    <a:pt x="11082" y="544"/>
                    <a:pt x="11088" y="543"/>
                    <a:pt x="11077" y="505"/>
                  </a:cubicBezTo>
                  <a:cubicBezTo>
                    <a:pt x="11066" y="468"/>
                    <a:pt x="11075" y="467"/>
                    <a:pt x="11064" y="429"/>
                  </a:cubicBezTo>
                  <a:cubicBezTo>
                    <a:pt x="11053" y="392"/>
                    <a:pt x="11042" y="396"/>
                    <a:pt x="11032" y="359"/>
                  </a:cubicBezTo>
                  <a:cubicBezTo>
                    <a:pt x="11025" y="333"/>
                    <a:pt x="11022" y="306"/>
                    <a:pt x="11012" y="284"/>
                  </a:cubicBezTo>
                  <a:cubicBezTo>
                    <a:pt x="11001" y="259"/>
                    <a:pt x="10990" y="236"/>
                    <a:pt x="10975" y="214"/>
                  </a:cubicBezTo>
                  <a:cubicBezTo>
                    <a:pt x="10961" y="193"/>
                    <a:pt x="10938" y="178"/>
                    <a:pt x="10919" y="158"/>
                  </a:cubicBezTo>
                  <a:cubicBezTo>
                    <a:pt x="10902" y="140"/>
                    <a:pt x="10884" y="119"/>
                    <a:pt x="10865" y="104"/>
                  </a:cubicBezTo>
                  <a:cubicBezTo>
                    <a:pt x="10844" y="88"/>
                    <a:pt x="10819" y="80"/>
                    <a:pt x="10795" y="67"/>
                  </a:cubicBezTo>
                  <a:cubicBezTo>
                    <a:pt x="10772" y="56"/>
                    <a:pt x="10750" y="40"/>
                    <a:pt x="10727" y="30"/>
                  </a:cubicBezTo>
                  <a:cubicBezTo>
                    <a:pt x="10702" y="22"/>
                    <a:pt x="10675" y="18"/>
                    <a:pt x="10651" y="14"/>
                  </a:cubicBezTo>
                  <a:cubicBezTo>
                    <a:pt x="10625" y="11"/>
                    <a:pt x="10599" y="3"/>
                    <a:pt x="10572" y="3"/>
                  </a:cubicBezTo>
                  <a:cubicBezTo>
                    <a:pt x="10534" y="3"/>
                    <a:pt x="10534" y="13"/>
                    <a:pt x="10496" y="13"/>
                  </a:cubicBezTo>
                  <a:cubicBezTo>
                    <a:pt x="10458" y="13"/>
                    <a:pt x="10458" y="11"/>
                    <a:pt x="10420" y="11"/>
                  </a:cubicBezTo>
                  <a:cubicBezTo>
                    <a:pt x="10381" y="11"/>
                    <a:pt x="10381" y="2"/>
                    <a:pt x="10343" y="2"/>
                  </a:cubicBezTo>
                  <a:cubicBezTo>
                    <a:pt x="10305" y="2"/>
                    <a:pt x="10305" y="7"/>
                    <a:pt x="10267" y="7"/>
                  </a:cubicBezTo>
                  <a:cubicBezTo>
                    <a:pt x="10229" y="7"/>
                    <a:pt x="10229" y="5"/>
                    <a:pt x="10191" y="5"/>
                  </a:cubicBezTo>
                  <a:cubicBezTo>
                    <a:pt x="10153" y="5"/>
                    <a:pt x="10153" y="6"/>
                    <a:pt x="10115" y="6"/>
                  </a:cubicBezTo>
                  <a:cubicBezTo>
                    <a:pt x="10075" y="6"/>
                    <a:pt x="10075" y="5"/>
                    <a:pt x="10038" y="5"/>
                  </a:cubicBezTo>
                  <a:cubicBezTo>
                    <a:pt x="9999" y="5"/>
                    <a:pt x="9999" y="1"/>
                    <a:pt x="9962" y="1"/>
                  </a:cubicBezTo>
                  <a:cubicBezTo>
                    <a:pt x="9923" y="1"/>
                    <a:pt x="9923" y="2"/>
                    <a:pt x="9886" y="2"/>
                  </a:cubicBezTo>
                  <a:cubicBezTo>
                    <a:pt x="9847" y="2"/>
                    <a:pt x="9847" y="11"/>
                    <a:pt x="9810" y="11"/>
                  </a:cubicBezTo>
                  <a:cubicBezTo>
                    <a:pt x="9770" y="11"/>
                    <a:pt x="9770" y="13"/>
                    <a:pt x="9733" y="13"/>
                  </a:cubicBezTo>
                  <a:cubicBezTo>
                    <a:pt x="9694" y="13"/>
                    <a:pt x="9694" y="8"/>
                    <a:pt x="9657" y="8"/>
                  </a:cubicBezTo>
                  <a:cubicBezTo>
                    <a:pt x="9618" y="8"/>
                    <a:pt x="9618" y="6"/>
                    <a:pt x="9581" y="6"/>
                  </a:cubicBezTo>
                  <a:cubicBezTo>
                    <a:pt x="9542" y="6"/>
                    <a:pt x="9542" y="2"/>
                    <a:pt x="9504" y="2"/>
                  </a:cubicBezTo>
                  <a:cubicBezTo>
                    <a:pt x="9465" y="2"/>
                    <a:pt x="9465" y="8"/>
                    <a:pt x="9427" y="8"/>
                  </a:cubicBezTo>
                  <a:lnTo>
                    <a:pt x="9351" y="8"/>
                  </a:lnTo>
                  <a:cubicBezTo>
                    <a:pt x="9314" y="8"/>
                    <a:pt x="9313" y="2"/>
                    <a:pt x="9275" y="2"/>
                  </a:cubicBezTo>
                  <a:cubicBezTo>
                    <a:pt x="9238" y="2"/>
                    <a:pt x="9237" y="12"/>
                    <a:pt x="9199" y="12"/>
                  </a:cubicBezTo>
                  <a:cubicBezTo>
                    <a:pt x="9162" y="12"/>
                    <a:pt x="9160" y="17"/>
                    <a:pt x="9122" y="17"/>
                  </a:cubicBezTo>
                  <a:cubicBezTo>
                    <a:pt x="9084" y="17"/>
                    <a:pt x="9084" y="14"/>
                    <a:pt x="9046" y="14"/>
                  </a:cubicBezTo>
                  <a:cubicBezTo>
                    <a:pt x="9009" y="14"/>
                    <a:pt x="9007" y="2"/>
                    <a:pt x="8970" y="2"/>
                  </a:cubicBezTo>
                  <a:cubicBezTo>
                    <a:pt x="8931" y="2"/>
                    <a:pt x="8931" y="8"/>
                    <a:pt x="8894" y="8"/>
                  </a:cubicBezTo>
                  <a:cubicBezTo>
                    <a:pt x="8856" y="8"/>
                    <a:pt x="8854" y="11"/>
                    <a:pt x="8817" y="11"/>
                  </a:cubicBezTo>
                  <a:cubicBezTo>
                    <a:pt x="8778" y="11"/>
                    <a:pt x="8778" y="8"/>
                    <a:pt x="8741" y="8"/>
                  </a:cubicBezTo>
                  <a:cubicBezTo>
                    <a:pt x="8702" y="8"/>
                    <a:pt x="8702" y="2"/>
                    <a:pt x="8665" y="2"/>
                  </a:cubicBezTo>
                  <a:cubicBezTo>
                    <a:pt x="8626" y="2"/>
                    <a:pt x="8626" y="14"/>
                    <a:pt x="8589" y="14"/>
                  </a:cubicBezTo>
                  <a:cubicBezTo>
                    <a:pt x="8549" y="14"/>
                    <a:pt x="8549" y="11"/>
                    <a:pt x="8512" y="11"/>
                  </a:cubicBezTo>
                  <a:cubicBezTo>
                    <a:pt x="8473" y="11"/>
                    <a:pt x="8473" y="8"/>
                    <a:pt x="8435" y="8"/>
                  </a:cubicBezTo>
                  <a:cubicBezTo>
                    <a:pt x="8397" y="8"/>
                    <a:pt x="8397" y="7"/>
                    <a:pt x="8359" y="7"/>
                  </a:cubicBezTo>
                  <a:cubicBezTo>
                    <a:pt x="8321" y="7"/>
                    <a:pt x="8321" y="11"/>
                    <a:pt x="8283" y="11"/>
                  </a:cubicBezTo>
                  <a:cubicBezTo>
                    <a:pt x="8244" y="11"/>
                    <a:pt x="8244" y="12"/>
                    <a:pt x="8206" y="12"/>
                  </a:cubicBezTo>
                  <a:cubicBezTo>
                    <a:pt x="8168" y="12"/>
                    <a:pt x="8168" y="1"/>
                    <a:pt x="8130" y="1"/>
                  </a:cubicBezTo>
                  <a:cubicBezTo>
                    <a:pt x="8092" y="1"/>
                    <a:pt x="8092" y="7"/>
                    <a:pt x="8054" y="7"/>
                  </a:cubicBezTo>
                  <a:cubicBezTo>
                    <a:pt x="8017" y="7"/>
                    <a:pt x="8016" y="6"/>
                    <a:pt x="7978" y="6"/>
                  </a:cubicBezTo>
                  <a:cubicBezTo>
                    <a:pt x="7941" y="6"/>
                    <a:pt x="7938" y="8"/>
                    <a:pt x="7901" y="8"/>
                  </a:cubicBezTo>
                  <a:cubicBezTo>
                    <a:pt x="7864" y="8"/>
                    <a:pt x="7862" y="16"/>
                    <a:pt x="7825" y="16"/>
                  </a:cubicBezTo>
                  <a:cubicBezTo>
                    <a:pt x="7786" y="16"/>
                    <a:pt x="7786" y="5"/>
                    <a:pt x="7749" y="5"/>
                  </a:cubicBezTo>
                  <a:cubicBezTo>
                    <a:pt x="7710" y="5"/>
                    <a:pt x="7710" y="3"/>
                    <a:pt x="7673" y="3"/>
                  </a:cubicBezTo>
                  <a:cubicBezTo>
                    <a:pt x="7633" y="3"/>
                    <a:pt x="7633" y="16"/>
                    <a:pt x="7596" y="16"/>
                  </a:cubicBezTo>
                  <a:cubicBezTo>
                    <a:pt x="7557" y="16"/>
                    <a:pt x="7557" y="8"/>
                    <a:pt x="7520" y="8"/>
                  </a:cubicBezTo>
                  <a:cubicBezTo>
                    <a:pt x="7481" y="8"/>
                    <a:pt x="7481" y="12"/>
                    <a:pt x="7444" y="12"/>
                  </a:cubicBezTo>
                  <a:cubicBezTo>
                    <a:pt x="7406" y="12"/>
                    <a:pt x="7405" y="3"/>
                    <a:pt x="7368" y="3"/>
                  </a:cubicBezTo>
                  <a:cubicBezTo>
                    <a:pt x="7328" y="3"/>
                    <a:pt x="7328" y="17"/>
                    <a:pt x="7290" y="17"/>
                  </a:cubicBezTo>
                  <a:cubicBezTo>
                    <a:pt x="7252" y="17"/>
                    <a:pt x="7252" y="13"/>
                    <a:pt x="7214" y="13"/>
                  </a:cubicBezTo>
                  <a:cubicBezTo>
                    <a:pt x="7176" y="13"/>
                    <a:pt x="7176" y="3"/>
                    <a:pt x="7138" y="3"/>
                  </a:cubicBezTo>
                  <a:cubicBezTo>
                    <a:pt x="7100" y="3"/>
                    <a:pt x="7100" y="6"/>
                    <a:pt x="7062" y="6"/>
                  </a:cubicBezTo>
                  <a:cubicBezTo>
                    <a:pt x="7023" y="6"/>
                    <a:pt x="7023" y="8"/>
                    <a:pt x="6985" y="8"/>
                  </a:cubicBezTo>
                  <a:cubicBezTo>
                    <a:pt x="6947" y="8"/>
                    <a:pt x="6947" y="5"/>
                    <a:pt x="6909" y="5"/>
                  </a:cubicBezTo>
                  <a:cubicBezTo>
                    <a:pt x="6871" y="5"/>
                    <a:pt x="6871" y="16"/>
                    <a:pt x="6833" y="16"/>
                  </a:cubicBezTo>
                  <a:lnTo>
                    <a:pt x="6757" y="16"/>
                  </a:lnTo>
                  <a:cubicBezTo>
                    <a:pt x="6717" y="16"/>
                    <a:pt x="6717" y="11"/>
                    <a:pt x="6680" y="11"/>
                  </a:cubicBezTo>
                  <a:cubicBezTo>
                    <a:pt x="6641" y="11"/>
                    <a:pt x="6641" y="12"/>
                    <a:pt x="6604" y="12"/>
                  </a:cubicBezTo>
                  <a:cubicBezTo>
                    <a:pt x="6565" y="12"/>
                    <a:pt x="6565" y="15"/>
                    <a:pt x="6528" y="15"/>
                  </a:cubicBezTo>
                  <a:cubicBezTo>
                    <a:pt x="6489" y="15"/>
                    <a:pt x="6489" y="10"/>
                    <a:pt x="6452" y="10"/>
                  </a:cubicBezTo>
                  <a:cubicBezTo>
                    <a:pt x="6414" y="10"/>
                    <a:pt x="6412" y="5"/>
                    <a:pt x="6375" y="5"/>
                  </a:cubicBezTo>
                  <a:cubicBezTo>
                    <a:pt x="6336" y="5"/>
                    <a:pt x="6336" y="13"/>
                    <a:pt x="6299" y="13"/>
                  </a:cubicBezTo>
                  <a:cubicBezTo>
                    <a:pt x="6260" y="13"/>
                    <a:pt x="6260" y="17"/>
                    <a:pt x="6223" y="17"/>
                  </a:cubicBezTo>
                  <a:cubicBezTo>
                    <a:pt x="6184" y="17"/>
                    <a:pt x="6184" y="15"/>
                    <a:pt x="6147" y="15"/>
                  </a:cubicBezTo>
                  <a:cubicBezTo>
                    <a:pt x="6107" y="15"/>
                    <a:pt x="6107" y="10"/>
                    <a:pt x="6069" y="10"/>
                  </a:cubicBezTo>
                  <a:cubicBezTo>
                    <a:pt x="6031" y="10"/>
                    <a:pt x="6031" y="2"/>
                    <a:pt x="5993" y="2"/>
                  </a:cubicBezTo>
                  <a:cubicBezTo>
                    <a:pt x="5955" y="2"/>
                    <a:pt x="5955" y="11"/>
                    <a:pt x="5917" y="11"/>
                  </a:cubicBezTo>
                  <a:cubicBezTo>
                    <a:pt x="5879" y="11"/>
                    <a:pt x="5879" y="15"/>
                    <a:pt x="5841" y="15"/>
                  </a:cubicBezTo>
                  <a:cubicBezTo>
                    <a:pt x="5802" y="15"/>
                    <a:pt x="5802" y="10"/>
                    <a:pt x="5764" y="10"/>
                  </a:cubicBezTo>
                  <a:cubicBezTo>
                    <a:pt x="5727" y="10"/>
                    <a:pt x="5726" y="16"/>
                    <a:pt x="5688" y="16"/>
                  </a:cubicBezTo>
                  <a:cubicBezTo>
                    <a:pt x="5649" y="16"/>
                    <a:pt x="5649" y="13"/>
                    <a:pt x="5612" y="13"/>
                  </a:cubicBezTo>
                  <a:cubicBezTo>
                    <a:pt x="5573" y="13"/>
                    <a:pt x="5573" y="16"/>
                    <a:pt x="5536" y="16"/>
                  </a:cubicBezTo>
                  <a:cubicBezTo>
                    <a:pt x="5496" y="16"/>
                    <a:pt x="5496" y="15"/>
                    <a:pt x="5459" y="15"/>
                  </a:cubicBezTo>
                  <a:cubicBezTo>
                    <a:pt x="5420" y="15"/>
                    <a:pt x="5420" y="11"/>
                    <a:pt x="5383" y="11"/>
                  </a:cubicBezTo>
                  <a:cubicBezTo>
                    <a:pt x="5344" y="11"/>
                    <a:pt x="5344" y="1"/>
                    <a:pt x="5307" y="1"/>
                  </a:cubicBezTo>
                  <a:cubicBezTo>
                    <a:pt x="5268" y="1"/>
                    <a:pt x="5268" y="11"/>
                    <a:pt x="5231" y="11"/>
                  </a:cubicBezTo>
                  <a:cubicBezTo>
                    <a:pt x="5191" y="11"/>
                    <a:pt x="5191" y="4"/>
                    <a:pt x="5154" y="4"/>
                  </a:cubicBezTo>
                  <a:cubicBezTo>
                    <a:pt x="5115" y="4"/>
                    <a:pt x="5115" y="6"/>
                    <a:pt x="5078" y="6"/>
                  </a:cubicBezTo>
                  <a:cubicBezTo>
                    <a:pt x="5039" y="6"/>
                    <a:pt x="5039" y="2"/>
                    <a:pt x="5001" y="2"/>
                  </a:cubicBezTo>
                  <a:cubicBezTo>
                    <a:pt x="4963" y="2"/>
                    <a:pt x="4963" y="5"/>
                    <a:pt x="4925" y="5"/>
                  </a:cubicBezTo>
                  <a:cubicBezTo>
                    <a:pt x="4886" y="5"/>
                    <a:pt x="4886" y="10"/>
                    <a:pt x="4848" y="10"/>
                  </a:cubicBezTo>
                  <a:cubicBezTo>
                    <a:pt x="4810" y="10"/>
                    <a:pt x="4810" y="6"/>
                    <a:pt x="4772" y="6"/>
                  </a:cubicBezTo>
                  <a:cubicBezTo>
                    <a:pt x="4734" y="6"/>
                    <a:pt x="4734" y="11"/>
                    <a:pt x="4696" y="11"/>
                  </a:cubicBezTo>
                  <a:cubicBezTo>
                    <a:pt x="4658" y="11"/>
                    <a:pt x="4658" y="10"/>
                    <a:pt x="4620" y="10"/>
                  </a:cubicBezTo>
                  <a:cubicBezTo>
                    <a:pt x="4581" y="10"/>
                    <a:pt x="4581" y="7"/>
                    <a:pt x="4543" y="7"/>
                  </a:cubicBezTo>
                  <a:cubicBezTo>
                    <a:pt x="4504" y="7"/>
                    <a:pt x="4504" y="11"/>
                    <a:pt x="4467" y="11"/>
                  </a:cubicBezTo>
                  <a:cubicBezTo>
                    <a:pt x="4429" y="11"/>
                    <a:pt x="4428" y="4"/>
                    <a:pt x="4391" y="4"/>
                  </a:cubicBezTo>
                  <a:cubicBezTo>
                    <a:pt x="4352" y="4"/>
                    <a:pt x="4352" y="16"/>
                    <a:pt x="4315" y="16"/>
                  </a:cubicBezTo>
                  <a:cubicBezTo>
                    <a:pt x="4275" y="16"/>
                    <a:pt x="4275" y="6"/>
                    <a:pt x="4238" y="6"/>
                  </a:cubicBezTo>
                  <a:lnTo>
                    <a:pt x="4086" y="6"/>
                  </a:lnTo>
                  <a:cubicBezTo>
                    <a:pt x="4047" y="6"/>
                    <a:pt x="4047" y="1"/>
                    <a:pt x="4010" y="1"/>
                  </a:cubicBezTo>
                  <a:cubicBezTo>
                    <a:pt x="3970" y="1"/>
                    <a:pt x="3970" y="13"/>
                    <a:pt x="3932" y="13"/>
                  </a:cubicBezTo>
                  <a:cubicBezTo>
                    <a:pt x="3894" y="13"/>
                    <a:pt x="3894" y="3"/>
                    <a:pt x="3856" y="3"/>
                  </a:cubicBezTo>
                  <a:cubicBezTo>
                    <a:pt x="3818" y="3"/>
                    <a:pt x="3818" y="8"/>
                    <a:pt x="3780" y="8"/>
                  </a:cubicBezTo>
                  <a:cubicBezTo>
                    <a:pt x="3742" y="8"/>
                    <a:pt x="3742" y="1"/>
                    <a:pt x="3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8931325" y="2461775"/>
              <a:ext cx="255525" cy="217550"/>
            </a:xfrm>
            <a:custGeom>
              <a:rect b="b" l="l" r="r" t="t"/>
              <a:pathLst>
                <a:path extrusionOk="0" h="8702" w="10221">
                  <a:moveTo>
                    <a:pt x="3519" y="1"/>
                  </a:moveTo>
                  <a:cubicBezTo>
                    <a:pt x="3480" y="1"/>
                    <a:pt x="3480" y="6"/>
                    <a:pt x="3442" y="6"/>
                  </a:cubicBezTo>
                  <a:cubicBezTo>
                    <a:pt x="3404" y="6"/>
                    <a:pt x="3404" y="3"/>
                    <a:pt x="3365" y="3"/>
                  </a:cubicBezTo>
                  <a:cubicBezTo>
                    <a:pt x="3327" y="3"/>
                    <a:pt x="3327" y="15"/>
                    <a:pt x="3287" y="15"/>
                  </a:cubicBezTo>
                  <a:cubicBezTo>
                    <a:pt x="3248" y="15"/>
                    <a:pt x="3248" y="8"/>
                    <a:pt x="3210" y="8"/>
                  </a:cubicBezTo>
                  <a:cubicBezTo>
                    <a:pt x="3171" y="8"/>
                    <a:pt x="3171" y="6"/>
                    <a:pt x="3132" y="6"/>
                  </a:cubicBezTo>
                  <a:cubicBezTo>
                    <a:pt x="3093" y="6"/>
                    <a:pt x="3093" y="12"/>
                    <a:pt x="3054" y="12"/>
                  </a:cubicBezTo>
                  <a:lnTo>
                    <a:pt x="2976" y="12"/>
                  </a:lnTo>
                  <a:cubicBezTo>
                    <a:pt x="2938" y="12"/>
                    <a:pt x="2938" y="14"/>
                    <a:pt x="2899" y="14"/>
                  </a:cubicBezTo>
                  <a:lnTo>
                    <a:pt x="2821" y="14"/>
                  </a:lnTo>
                  <a:cubicBezTo>
                    <a:pt x="2803" y="14"/>
                    <a:pt x="2786" y="12"/>
                    <a:pt x="2769" y="12"/>
                  </a:cubicBezTo>
                  <a:cubicBezTo>
                    <a:pt x="2760" y="12"/>
                    <a:pt x="2752" y="13"/>
                    <a:pt x="2743" y="14"/>
                  </a:cubicBezTo>
                  <a:cubicBezTo>
                    <a:pt x="2716" y="15"/>
                    <a:pt x="2689" y="14"/>
                    <a:pt x="2664" y="17"/>
                  </a:cubicBezTo>
                  <a:cubicBezTo>
                    <a:pt x="2638" y="21"/>
                    <a:pt x="2611" y="28"/>
                    <a:pt x="2585" y="33"/>
                  </a:cubicBezTo>
                  <a:cubicBezTo>
                    <a:pt x="2561" y="38"/>
                    <a:pt x="2537" y="58"/>
                    <a:pt x="2514" y="65"/>
                  </a:cubicBezTo>
                  <a:cubicBezTo>
                    <a:pt x="2488" y="74"/>
                    <a:pt x="2464" y="83"/>
                    <a:pt x="2440" y="92"/>
                  </a:cubicBezTo>
                  <a:cubicBezTo>
                    <a:pt x="2416" y="101"/>
                    <a:pt x="2389" y="106"/>
                    <a:pt x="2365" y="116"/>
                  </a:cubicBezTo>
                  <a:cubicBezTo>
                    <a:pt x="2341" y="128"/>
                    <a:pt x="2322" y="145"/>
                    <a:pt x="2299" y="159"/>
                  </a:cubicBezTo>
                  <a:cubicBezTo>
                    <a:pt x="2277" y="172"/>
                    <a:pt x="2248" y="176"/>
                    <a:pt x="2226" y="191"/>
                  </a:cubicBezTo>
                  <a:cubicBezTo>
                    <a:pt x="2205" y="206"/>
                    <a:pt x="2186" y="224"/>
                    <a:pt x="2164" y="240"/>
                  </a:cubicBezTo>
                  <a:cubicBezTo>
                    <a:pt x="2144" y="256"/>
                    <a:pt x="2133" y="284"/>
                    <a:pt x="2114" y="301"/>
                  </a:cubicBezTo>
                  <a:cubicBezTo>
                    <a:pt x="2096" y="320"/>
                    <a:pt x="2066" y="326"/>
                    <a:pt x="2049" y="347"/>
                  </a:cubicBezTo>
                  <a:cubicBezTo>
                    <a:pt x="2032" y="367"/>
                    <a:pt x="2018" y="390"/>
                    <a:pt x="2002" y="411"/>
                  </a:cubicBezTo>
                  <a:cubicBezTo>
                    <a:pt x="1985" y="431"/>
                    <a:pt x="1972" y="454"/>
                    <a:pt x="1957" y="475"/>
                  </a:cubicBezTo>
                  <a:cubicBezTo>
                    <a:pt x="1942" y="497"/>
                    <a:pt x="1926" y="518"/>
                    <a:pt x="1914" y="542"/>
                  </a:cubicBezTo>
                  <a:cubicBezTo>
                    <a:pt x="1902" y="565"/>
                    <a:pt x="1888" y="588"/>
                    <a:pt x="1877" y="611"/>
                  </a:cubicBezTo>
                  <a:cubicBezTo>
                    <a:pt x="1867" y="636"/>
                    <a:pt x="1870" y="665"/>
                    <a:pt x="1860" y="690"/>
                  </a:cubicBezTo>
                  <a:cubicBezTo>
                    <a:pt x="1851" y="713"/>
                    <a:pt x="1844" y="739"/>
                    <a:pt x="1838" y="765"/>
                  </a:cubicBezTo>
                  <a:cubicBezTo>
                    <a:pt x="1827" y="802"/>
                    <a:pt x="1824" y="801"/>
                    <a:pt x="1814" y="838"/>
                  </a:cubicBezTo>
                  <a:cubicBezTo>
                    <a:pt x="1803" y="876"/>
                    <a:pt x="1797" y="873"/>
                    <a:pt x="1787" y="910"/>
                  </a:cubicBezTo>
                  <a:cubicBezTo>
                    <a:pt x="1779" y="948"/>
                    <a:pt x="1779" y="948"/>
                    <a:pt x="1768" y="984"/>
                  </a:cubicBezTo>
                  <a:cubicBezTo>
                    <a:pt x="1757" y="1022"/>
                    <a:pt x="1763" y="1023"/>
                    <a:pt x="1752" y="1059"/>
                  </a:cubicBezTo>
                  <a:cubicBezTo>
                    <a:pt x="1741" y="1097"/>
                    <a:pt x="1733" y="1093"/>
                    <a:pt x="1722" y="1130"/>
                  </a:cubicBezTo>
                  <a:cubicBezTo>
                    <a:pt x="1711" y="1167"/>
                    <a:pt x="1717" y="1168"/>
                    <a:pt x="1706" y="1205"/>
                  </a:cubicBezTo>
                  <a:cubicBezTo>
                    <a:pt x="1695" y="1242"/>
                    <a:pt x="1694" y="1241"/>
                    <a:pt x="1683" y="1279"/>
                  </a:cubicBezTo>
                  <a:cubicBezTo>
                    <a:pt x="1673" y="1316"/>
                    <a:pt x="1683" y="1318"/>
                    <a:pt x="1674" y="1355"/>
                  </a:cubicBezTo>
                  <a:cubicBezTo>
                    <a:pt x="1664" y="1391"/>
                    <a:pt x="1662" y="1391"/>
                    <a:pt x="1652" y="1429"/>
                  </a:cubicBezTo>
                  <a:cubicBezTo>
                    <a:pt x="1642" y="1466"/>
                    <a:pt x="1636" y="1463"/>
                    <a:pt x="1627" y="1500"/>
                  </a:cubicBezTo>
                  <a:cubicBezTo>
                    <a:pt x="1616" y="1538"/>
                    <a:pt x="1621" y="1540"/>
                    <a:pt x="1611" y="1575"/>
                  </a:cubicBezTo>
                  <a:cubicBezTo>
                    <a:pt x="1600" y="1612"/>
                    <a:pt x="1597" y="1612"/>
                    <a:pt x="1587" y="1648"/>
                  </a:cubicBezTo>
                  <a:cubicBezTo>
                    <a:pt x="1576" y="1686"/>
                    <a:pt x="1575" y="1685"/>
                    <a:pt x="1566" y="1722"/>
                  </a:cubicBezTo>
                  <a:cubicBezTo>
                    <a:pt x="1555" y="1760"/>
                    <a:pt x="1560" y="1761"/>
                    <a:pt x="1551" y="1797"/>
                  </a:cubicBezTo>
                  <a:cubicBezTo>
                    <a:pt x="1540" y="1835"/>
                    <a:pt x="1539" y="1832"/>
                    <a:pt x="1528" y="1870"/>
                  </a:cubicBezTo>
                  <a:cubicBezTo>
                    <a:pt x="1517" y="1907"/>
                    <a:pt x="1513" y="1906"/>
                    <a:pt x="1503" y="1943"/>
                  </a:cubicBezTo>
                  <a:cubicBezTo>
                    <a:pt x="1493" y="1980"/>
                    <a:pt x="1487" y="1979"/>
                    <a:pt x="1479" y="2015"/>
                  </a:cubicBezTo>
                  <a:cubicBezTo>
                    <a:pt x="1468" y="2052"/>
                    <a:pt x="1475" y="2054"/>
                    <a:pt x="1464" y="2092"/>
                  </a:cubicBezTo>
                  <a:cubicBezTo>
                    <a:pt x="1453" y="2129"/>
                    <a:pt x="1449" y="2127"/>
                    <a:pt x="1438" y="2163"/>
                  </a:cubicBezTo>
                  <a:cubicBezTo>
                    <a:pt x="1427" y="2201"/>
                    <a:pt x="1437" y="2202"/>
                    <a:pt x="1426" y="2239"/>
                  </a:cubicBezTo>
                  <a:cubicBezTo>
                    <a:pt x="1416" y="2277"/>
                    <a:pt x="1416" y="2277"/>
                    <a:pt x="1406" y="2313"/>
                  </a:cubicBezTo>
                  <a:cubicBezTo>
                    <a:pt x="1395" y="2351"/>
                    <a:pt x="1399" y="2351"/>
                    <a:pt x="1388" y="2388"/>
                  </a:cubicBezTo>
                  <a:cubicBezTo>
                    <a:pt x="1377" y="2426"/>
                    <a:pt x="1369" y="2424"/>
                    <a:pt x="1358" y="2459"/>
                  </a:cubicBezTo>
                  <a:cubicBezTo>
                    <a:pt x="1347" y="2497"/>
                    <a:pt x="1350" y="2497"/>
                    <a:pt x="1340" y="2534"/>
                  </a:cubicBezTo>
                  <a:cubicBezTo>
                    <a:pt x="1329" y="2572"/>
                    <a:pt x="1321" y="2569"/>
                    <a:pt x="1311" y="2607"/>
                  </a:cubicBezTo>
                  <a:cubicBezTo>
                    <a:pt x="1300" y="2644"/>
                    <a:pt x="1305" y="2645"/>
                    <a:pt x="1295" y="2682"/>
                  </a:cubicBezTo>
                  <a:cubicBezTo>
                    <a:pt x="1284" y="2718"/>
                    <a:pt x="1284" y="2719"/>
                    <a:pt x="1273" y="2756"/>
                  </a:cubicBezTo>
                  <a:cubicBezTo>
                    <a:pt x="1262" y="2793"/>
                    <a:pt x="1261" y="2791"/>
                    <a:pt x="1252" y="2829"/>
                  </a:cubicBezTo>
                  <a:cubicBezTo>
                    <a:pt x="1241" y="2866"/>
                    <a:pt x="1249" y="2868"/>
                    <a:pt x="1238" y="2906"/>
                  </a:cubicBezTo>
                  <a:cubicBezTo>
                    <a:pt x="1227" y="2943"/>
                    <a:pt x="1224" y="2941"/>
                    <a:pt x="1213" y="2979"/>
                  </a:cubicBezTo>
                  <a:cubicBezTo>
                    <a:pt x="1202" y="3016"/>
                    <a:pt x="1206" y="3016"/>
                    <a:pt x="1195" y="3054"/>
                  </a:cubicBezTo>
                  <a:cubicBezTo>
                    <a:pt x="1184" y="3091"/>
                    <a:pt x="1190" y="3093"/>
                    <a:pt x="1179" y="3128"/>
                  </a:cubicBezTo>
                  <a:cubicBezTo>
                    <a:pt x="1168" y="3165"/>
                    <a:pt x="1164" y="3165"/>
                    <a:pt x="1153" y="3201"/>
                  </a:cubicBezTo>
                  <a:cubicBezTo>
                    <a:pt x="1143" y="3238"/>
                    <a:pt x="1149" y="3240"/>
                    <a:pt x="1138" y="3276"/>
                  </a:cubicBezTo>
                  <a:cubicBezTo>
                    <a:pt x="1128" y="3313"/>
                    <a:pt x="1115" y="3310"/>
                    <a:pt x="1105" y="3346"/>
                  </a:cubicBezTo>
                  <a:cubicBezTo>
                    <a:pt x="1094" y="3383"/>
                    <a:pt x="1107" y="3386"/>
                    <a:pt x="1096" y="3423"/>
                  </a:cubicBezTo>
                  <a:cubicBezTo>
                    <a:pt x="1086" y="3461"/>
                    <a:pt x="1083" y="3459"/>
                    <a:pt x="1072" y="3496"/>
                  </a:cubicBezTo>
                  <a:cubicBezTo>
                    <a:pt x="1061" y="3533"/>
                    <a:pt x="1056" y="3530"/>
                    <a:pt x="1045" y="3568"/>
                  </a:cubicBezTo>
                  <a:cubicBezTo>
                    <a:pt x="1034" y="3605"/>
                    <a:pt x="1035" y="3605"/>
                    <a:pt x="1025" y="3642"/>
                  </a:cubicBezTo>
                  <a:cubicBezTo>
                    <a:pt x="1014" y="3679"/>
                    <a:pt x="1021" y="3680"/>
                    <a:pt x="1013" y="3718"/>
                  </a:cubicBezTo>
                  <a:cubicBezTo>
                    <a:pt x="1002" y="3755"/>
                    <a:pt x="997" y="3754"/>
                    <a:pt x="987" y="3790"/>
                  </a:cubicBezTo>
                  <a:cubicBezTo>
                    <a:pt x="978" y="3827"/>
                    <a:pt x="984" y="3829"/>
                    <a:pt x="973" y="3866"/>
                  </a:cubicBezTo>
                  <a:cubicBezTo>
                    <a:pt x="963" y="3904"/>
                    <a:pt x="955" y="3902"/>
                    <a:pt x="945" y="3939"/>
                  </a:cubicBezTo>
                  <a:cubicBezTo>
                    <a:pt x="935" y="3977"/>
                    <a:pt x="940" y="3978"/>
                    <a:pt x="929" y="4014"/>
                  </a:cubicBezTo>
                  <a:cubicBezTo>
                    <a:pt x="919" y="4052"/>
                    <a:pt x="911" y="4049"/>
                    <a:pt x="900" y="4085"/>
                  </a:cubicBezTo>
                  <a:cubicBezTo>
                    <a:pt x="890" y="4122"/>
                    <a:pt x="891" y="4122"/>
                    <a:pt x="880" y="4159"/>
                  </a:cubicBezTo>
                  <a:cubicBezTo>
                    <a:pt x="869" y="4196"/>
                    <a:pt x="869" y="4196"/>
                    <a:pt x="859" y="4232"/>
                  </a:cubicBezTo>
                  <a:cubicBezTo>
                    <a:pt x="848" y="4269"/>
                    <a:pt x="853" y="4271"/>
                    <a:pt x="843" y="4307"/>
                  </a:cubicBezTo>
                  <a:cubicBezTo>
                    <a:pt x="832" y="4344"/>
                    <a:pt x="832" y="4343"/>
                    <a:pt x="821" y="4381"/>
                  </a:cubicBezTo>
                  <a:cubicBezTo>
                    <a:pt x="810" y="4418"/>
                    <a:pt x="805" y="4416"/>
                    <a:pt x="794" y="4453"/>
                  </a:cubicBezTo>
                  <a:cubicBezTo>
                    <a:pt x="784" y="4491"/>
                    <a:pt x="794" y="4493"/>
                    <a:pt x="784" y="4530"/>
                  </a:cubicBezTo>
                  <a:cubicBezTo>
                    <a:pt x="773" y="4567"/>
                    <a:pt x="778" y="4568"/>
                    <a:pt x="769" y="4605"/>
                  </a:cubicBezTo>
                  <a:cubicBezTo>
                    <a:pt x="758" y="4642"/>
                    <a:pt x="756" y="4641"/>
                    <a:pt x="745" y="4676"/>
                  </a:cubicBezTo>
                  <a:cubicBezTo>
                    <a:pt x="734" y="4714"/>
                    <a:pt x="729" y="4712"/>
                    <a:pt x="718" y="4749"/>
                  </a:cubicBezTo>
                  <a:cubicBezTo>
                    <a:pt x="708" y="4787"/>
                    <a:pt x="705" y="4786"/>
                    <a:pt x="695" y="4823"/>
                  </a:cubicBezTo>
                  <a:cubicBezTo>
                    <a:pt x="684" y="4861"/>
                    <a:pt x="682" y="4858"/>
                    <a:pt x="672" y="4896"/>
                  </a:cubicBezTo>
                  <a:cubicBezTo>
                    <a:pt x="662" y="4933"/>
                    <a:pt x="672" y="4937"/>
                    <a:pt x="662" y="4974"/>
                  </a:cubicBezTo>
                  <a:cubicBezTo>
                    <a:pt x="651" y="5012"/>
                    <a:pt x="650" y="5010"/>
                    <a:pt x="639" y="5048"/>
                  </a:cubicBezTo>
                  <a:cubicBezTo>
                    <a:pt x="628" y="5085"/>
                    <a:pt x="623" y="5082"/>
                    <a:pt x="612" y="5120"/>
                  </a:cubicBezTo>
                  <a:cubicBezTo>
                    <a:pt x="602" y="5157"/>
                    <a:pt x="608" y="5158"/>
                    <a:pt x="597" y="5196"/>
                  </a:cubicBezTo>
                  <a:cubicBezTo>
                    <a:pt x="587" y="5233"/>
                    <a:pt x="582" y="5232"/>
                    <a:pt x="572" y="5269"/>
                  </a:cubicBezTo>
                  <a:cubicBezTo>
                    <a:pt x="561" y="5306"/>
                    <a:pt x="561" y="5306"/>
                    <a:pt x="552" y="5343"/>
                  </a:cubicBezTo>
                  <a:cubicBezTo>
                    <a:pt x="542" y="5380"/>
                    <a:pt x="539" y="5378"/>
                    <a:pt x="529" y="5415"/>
                  </a:cubicBezTo>
                  <a:cubicBezTo>
                    <a:pt x="518" y="5453"/>
                    <a:pt x="521" y="5453"/>
                    <a:pt x="511" y="5490"/>
                  </a:cubicBezTo>
                  <a:cubicBezTo>
                    <a:pt x="500" y="5528"/>
                    <a:pt x="506" y="5530"/>
                    <a:pt x="496" y="5567"/>
                  </a:cubicBezTo>
                  <a:cubicBezTo>
                    <a:pt x="485" y="5605"/>
                    <a:pt x="488" y="5605"/>
                    <a:pt x="478" y="5642"/>
                  </a:cubicBezTo>
                  <a:cubicBezTo>
                    <a:pt x="468" y="5680"/>
                    <a:pt x="464" y="5678"/>
                    <a:pt x="454" y="5715"/>
                  </a:cubicBezTo>
                  <a:cubicBezTo>
                    <a:pt x="443" y="5753"/>
                    <a:pt x="443" y="5753"/>
                    <a:pt x="432" y="5789"/>
                  </a:cubicBezTo>
                  <a:cubicBezTo>
                    <a:pt x="422" y="5827"/>
                    <a:pt x="416" y="5826"/>
                    <a:pt x="406" y="5862"/>
                  </a:cubicBezTo>
                  <a:cubicBezTo>
                    <a:pt x="395" y="5899"/>
                    <a:pt x="395" y="5899"/>
                    <a:pt x="384" y="5935"/>
                  </a:cubicBezTo>
                  <a:cubicBezTo>
                    <a:pt x="373" y="5972"/>
                    <a:pt x="372" y="5971"/>
                    <a:pt x="362" y="6009"/>
                  </a:cubicBezTo>
                  <a:cubicBezTo>
                    <a:pt x="351" y="6046"/>
                    <a:pt x="362" y="6049"/>
                    <a:pt x="351" y="6087"/>
                  </a:cubicBezTo>
                  <a:cubicBezTo>
                    <a:pt x="340" y="6124"/>
                    <a:pt x="333" y="6121"/>
                    <a:pt x="322" y="6159"/>
                  </a:cubicBezTo>
                  <a:cubicBezTo>
                    <a:pt x="311" y="6196"/>
                    <a:pt x="309" y="6195"/>
                    <a:pt x="298" y="6233"/>
                  </a:cubicBezTo>
                  <a:cubicBezTo>
                    <a:pt x="288" y="6270"/>
                    <a:pt x="291" y="6270"/>
                    <a:pt x="281" y="6308"/>
                  </a:cubicBezTo>
                  <a:cubicBezTo>
                    <a:pt x="271" y="6345"/>
                    <a:pt x="275" y="6346"/>
                    <a:pt x="264" y="6383"/>
                  </a:cubicBezTo>
                  <a:cubicBezTo>
                    <a:pt x="253" y="6420"/>
                    <a:pt x="250" y="6419"/>
                    <a:pt x="240" y="6456"/>
                  </a:cubicBezTo>
                  <a:cubicBezTo>
                    <a:pt x="229" y="6494"/>
                    <a:pt x="233" y="6494"/>
                    <a:pt x="222" y="6531"/>
                  </a:cubicBezTo>
                  <a:cubicBezTo>
                    <a:pt x="212" y="6569"/>
                    <a:pt x="206" y="6567"/>
                    <a:pt x="196" y="6603"/>
                  </a:cubicBezTo>
                  <a:cubicBezTo>
                    <a:pt x="185" y="6641"/>
                    <a:pt x="191" y="6642"/>
                    <a:pt x="181" y="6679"/>
                  </a:cubicBezTo>
                  <a:cubicBezTo>
                    <a:pt x="170" y="6717"/>
                    <a:pt x="174" y="6717"/>
                    <a:pt x="163" y="6754"/>
                  </a:cubicBezTo>
                  <a:cubicBezTo>
                    <a:pt x="153" y="6792"/>
                    <a:pt x="147" y="6791"/>
                    <a:pt x="137" y="6827"/>
                  </a:cubicBezTo>
                  <a:cubicBezTo>
                    <a:pt x="126" y="6865"/>
                    <a:pt x="129" y="6865"/>
                    <a:pt x="119" y="6902"/>
                  </a:cubicBezTo>
                  <a:cubicBezTo>
                    <a:pt x="108" y="6940"/>
                    <a:pt x="104" y="6938"/>
                    <a:pt x="93" y="6976"/>
                  </a:cubicBezTo>
                  <a:cubicBezTo>
                    <a:pt x="82" y="7013"/>
                    <a:pt x="92" y="7016"/>
                    <a:pt x="81" y="7053"/>
                  </a:cubicBezTo>
                  <a:cubicBezTo>
                    <a:pt x="70" y="7091"/>
                    <a:pt x="65" y="7090"/>
                    <a:pt x="54" y="7127"/>
                  </a:cubicBezTo>
                  <a:cubicBezTo>
                    <a:pt x="47" y="7151"/>
                    <a:pt x="45" y="7176"/>
                    <a:pt x="39" y="7202"/>
                  </a:cubicBezTo>
                  <a:cubicBezTo>
                    <a:pt x="34" y="7228"/>
                    <a:pt x="20" y="7250"/>
                    <a:pt x="18" y="7276"/>
                  </a:cubicBezTo>
                  <a:cubicBezTo>
                    <a:pt x="14" y="7301"/>
                    <a:pt x="12" y="7326"/>
                    <a:pt x="9" y="7352"/>
                  </a:cubicBezTo>
                  <a:cubicBezTo>
                    <a:pt x="7" y="7378"/>
                    <a:pt x="7" y="7402"/>
                    <a:pt x="7" y="7428"/>
                  </a:cubicBezTo>
                  <a:cubicBezTo>
                    <a:pt x="6" y="7454"/>
                    <a:pt x="1" y="7479"/>
                    <a:pt x="2" y="7504"/>
                  </a:cubicBezTo>
                  <a:cubicBezTo>
                    <a:pt x="3" y="7530"/>
                    <a:pt x="15" y="7555"/>
                    <a:pt x="17" y="7579"/>
                  </a:cubicBezTo>
                  <a:cubicBezTo>
                    <a:pt x="19" y="7605"/>
                    <a:pt x="22" y="7630"/>
                    <a:pt x="25" y="7654"/>
                  </a:cubicBezTo>
                  <a:cubicBezTo>
                    <a:pt x="30" y="7680"/>
                    <a:pt x="36" y="7704"/>
                    <a:pt x="41" y="7728"/>
                  </a:cubicBezTo>
                  <a:cubicBezTo>
                    <a:pt x="47" y="7754"/>
                    <a:pt x="55" y="7776"/>
                    <a:pt x="62" y="7801"/>
                  </a:cubicBezTo>
                  <a:cubicBezTo>
                    <a:pt x="68" y="7824"/>
                    <a:pt x="67" y="7851"/>
                    <a:pt x="76" y="7876"/>
                  </a:cubicBezTo>
                  <a:cubicBezTo>
                    <a:pt x="83" y="7899"/>
                    <a:pt x="104" y="7919"/>
                    <a:pt x="114" y="7942"/>
                  </a:cubicBezTo>
                  <a:cubicBezTo>
                    <a:pt x="124" y="7965"/>
                    <a:pt x="127" y="7991"/>
                    <a:pt x="138" y="8015"/>
                  </a:cubicBezTo>
                  <a:cubicBezTo>
                    <a:pt x="151" y="8037"/>
                    <a:pt x="167" y="8056"/>
                    <a:pt x="180" y="8079"/>
                  </a:cubicBezTo>
                  <a:lnTo>
                    <a:pt x="220" y="8144"/>
                  </a:lnTo>
                  <a:cubicBezTo>
                    <a:pt x="234" y="8165"/>
                    <a:pt x="250" y="8183"/>
                    <a:pt x="265" y="8203"/>
                  </a:cubicBezTo>
                  <a:cubicBezTo>
                    <a:pt x="280" y="8224"/>
                    <a:pt x="291" y="8247"/>
                    <a:pt x="307" y="8267"/>
                  </a:cubicBezTo>
                  <a:cubicBezTo>
                    <a:pt x="323" y="8285"/>
                    <a:pt x="338" y="8307"/>
                    <a:pt x="355" y="8326"/>
                  </a:cubicBezTo>
                  <a:cubicBezTo>
                    <a:pt x="372" y="8344"/>
                    <a:pt x="395" y="8358"/>
                    <a:pt x="414" y="8374"/>
                  </a:cubicBezTo>
                  <a:cubicBezTo>
                    <a:pt x="432" y="8391"/>
                    <a:pt x="454" y="8404"/>
                    <a:pt x="474" y="8420"/>
                  </a:cubicBezTo>
                  <a:cubicBezTo>
                    <a:pt x="494" y="8436"/>
                    <a:pt x="511" y="8455"/>
                    <a:pt x="532" y="8470"/>
                  </a:cubicBezTo>
                  <a:cubicBezTo>
                    <a:pt x="552" y="8484"/>
                    <a:pt x="569" y="8504"/>
                    <a:pt x="591" y="8518"/>
                  </a:cubicBezTo>
                  <a:cubicBezTo>
                    <a:pt x="612" y="8531"/>
                    <a:pt x="640" y="8532"/>
                    <a:pt x="663" y="8545"/>
                  </a:cubicBezTo>
                  <a:cubicBezTo>
                    <a:pt x="686" y="8557"/>
                    <a:pt x="704" y="8575"/>
                    <a:pt x="727" y="8585"/>
                  </a:cubicBezTo>
                  <a:cubicBezTo>
                    <a:pt x="750" y="8596"/>
                    <a:pt x="773" y="8607"/>
                    <a:pt x="797" y="8617"/>
                  </a:cubicBezTo>
                  <a:cubicBezTo>
                    <a:pt x="821" y="8627"/>
                    <a:pt x="848" y="8627"/>
                    <a:pt x="872" y="8634"/>
                  </a:cubicBezTo>
                  <a:cubicBezTo>
                    <a:pt x="896" y="8643"/>
                    <a:pt x="919" y="8653"/>
                    <a:pt x="944" y="8660"/>
                  </a:cubicBezTo>
                  <a:cubicBezTo>
                    <a:pt x="968" y="8666"/>
                    <a:pt x="995" y="8665"/>
                    <a:pt x="1019" y="8669"/>
                  </a:cubicBezTo>
                  <a:cubicBezTo>
                    <a:pt x="1043" y="8674"/>
                    <a:pt x="1068" y="8684"/>
                    <a:pt x="1093" y="8688"/>
                  </a:cubicBezTo>
                  <a:cubicBezTo>
                    <a:pt x="1118" y="8691"/>
                    <a:pt x="1144" y="8691"/>
                    <a:pt x="1169" y="8692"/>
                  </a:cubicBezTo>
                  <a:cubicBezTo>
                    <a:pt x="1195" y="8693"/>
                    <a:pt x="1220" y="8698"/>
                    <a:pt x="1245" y="8698"/>
                  </a:cubicBezTo>
                  <a:cubicBezTo>
                    <a:pt x="1284" y="8698"/>
                    <a:pt x="1284" y="8690"/>
                    <a:pt x="1321" y="8690"/>
                  </a:cubicBezTo>
                  <a:cubicBezTo>
                    <a:pt x="1359" y="8690"/>
                    <a:pt x="1361" y="8692"/>
                    <a:pt x="1399" y="8692"/>
                  </a:cubicBezTo>
                  <a:cubicBezTo>
                    <a:pt x="1437" y="8692"/>
                    <a:pt x="1437" y="8700"/>
                    <a:pt x="1475" y="8700"/>
                  </a:cubicBezTo>
                  <a:cubicBezTo>
                    <a:pt x="1513" y="8700"/>
                    <a:pt x="1513" y="8695"/>
                    <a:pt x="1551" y="8695"/>
                  </a:cubicBezTo>
                  <a:cubicBezTo>
                    <a:pt x="1589" y="8695"/>
                    <a:pt x="1589" y="8697"/>
                    <a:pt x="1627" y="8697"/>
                  </a:cubicBezTo>
                  <a:cubicBezTo>
                    <a:pt x="1666" y="8697"/>
                    <a:pt x="1666" y="8696"/>
                    <a:pt x="1704" y="8696"/>
                  </a:cubicBezTo>
                  <a:cubicBezTo>
                    <a:pt x="1742" y="8696"/>
                    <a:pt x="1742" y="8697"/>
                    <a:pt x="1780" y="8697"/>
                  </a:cubicBezTo>
                  <a:cubicBezTo>
                    <a:pt x="1818" y="8697"/>
                    <a:pt x="1818" y="8702"/>
                    <a:pt x="1856" y="8702"/>
                  </a:cubicBezTo>
                  <a:cubicBezTo>
                    <a:pt x="1894" y="8702"/>
                    <a:pt x="1894" y="8700"/>
                    <a:pt x="1932" y="8700"/>
                  </a:cubicBezTo>
                  <a:cubicBezTo>
                    <a:pt x="1972" y="8700"/>
                    <a:pt x="1972" y="8692"/>
                    <a:pt x="2009" y="8692"/>
                  </a:cubicBezTo>
                  <a:cubicBezTo>
                    <a:pt x="2048" y="8692"/>
                    <a:pt x="2048" y="8690"/>
                    <a:pt x="2085" y="8690"/>
                  </a:cubicBezTo>
                  <a:cubicBezTo>
                    <a:pt x="2124" y="8690"/>
                    <a:pt x="2124" y="8693"/>
                    <a:pt x="2161" y="8693"/>
                  </a:cubicBezTo>
                  <a:cubicBezTo>
                    <a:pt x="2200" y="8693"/>
                    <a:pt x="2200" y="8696"/>
                    <a:pt x="2237" y="8696"/>
                  </a:cubicBezTo>
                  <a:cubicBezTo>
                    <a:pt x="2277" y="8696"/>
                    <a:pt x="2277" y="8700"/>
                    <a:pt x="2314" y="8700"/>
                  </a:cubicBezTo>
                  <a:cubicBezTo>
                    <a:pt x="2353" y="8700"/>
                    <a:pt x="2353" y="8693"/>
                    <a:pt x="2390" y="8693"/>
                  </a:cubicBezTo>
                  <a:lnTo>
                    <a:pt x="2466" y="8693"/>
                  </a:lnTo>
                  <a:cubicBezTo>
                    <a:pt x="2505" y="8693"/>
                    <a:pt x="2505" y="8700"/>
                    <a:pt x="2542" y="8700"/>
                  </a:cubicBezTo>
                  <a:cubicBezTo>
                    <a:pt x="2582" y="8700"/>
                    <a:pt x="2582" y="8691"/>
                    <a:pt x="2620" y="8691"/>
                  </a:cubicBezTo>
                  <a:cubicBezTo>
                    <a:pt x="2658" y="8691"/>
                    <a:pt x="2658" y="8685"/>
                    <a:pt x="2696" y="8685"/>
                  </a:cubicBezTo>
                  <a:cubicBezTo>
                    <a:pt x="2734" y="8685"/>
                    <a:pt x="2734" y="8688"/>
                    <a:pt x="2772" y="8688"/>
                  </a:cubicBezTo>
                  <a:cubicBezTo>
                    <a:pt x="2809" y="8688"/>
                    <a:pt x="2810" y="8700"/>
                    <a:pt x="2848" y="8700"/>
                  </a:cubicBezTo>
                  <a:cubicBezTo>
                    <a:pt x="2887" y="8700"/>
                    <a:pt x="2887" y="8693"/>
                    <a:pt x="2925" y="8693"/>
                  </a:cubicBezTo>
                  <a:cubicBezTo>
                    <a:pt x="2962" y="8693"/>
                    <a:pt x="2963" y="8692"/>
                    <a:pt x="3001" y="8692"/>
                  </a:cubicBezTo>
                  <a:cubicBezTo>
                    <a:pt x="3038" y="8692"/>
                    <a:pt x="3039" y="8693"/>
                    <a:pt x="3077" y="8693"/>
                  </a:cubicBezTo>
                  <a:cubicBezTo>
                    <a:pt x="3116" y="8693"/>
                    <a:pt x="3116" y="8700"/>
                    <a:pt x="3153" y="8700"/>
                  </a:cubicBezTo>
                  <a:cubicBezTo>
                    <a:pt x="3193" y="8700"/>
                    <a:pt x="3193" y="8688"/>
                    <a:pt x="3230" y="8688"/>
                  </a:cubicBezTo>
                  <a:cubicBezTo>
                    <a:pt x="3269" y="8688"/>
                    <a:pt x="3269" y="8692"/>
                    <a:pt x="3306" y="8692"/>
                  </a:cubicBezTo>
                  <a:cubicBezTo>
                    <a:pt x="3345" y="8692"/>
                    <a:pt x="3345" y="8693"/>
                    <a:pt x="3382" y="8693"/>
                  </a:cubicBezTo>
                  <a:cubicBezTo>
                    <a:pt x="3421" y="8693"/>
                    <a:pt x="3421" y="8695"/>
                    <a:pt x="3458" y="8695"/>
                  </a:cubicBezTo>
                  <a:cubicBezTo>
                    <a:pt x="3498" y="8695"/>
                    <a:pt x="3498" y="8692"/>
                    <a:pt x="3535" y="8692"/>
                  </a:cubicBezTo>
                  <a:cubicBezTo>
                    <a:pt x="3574" y="8692"/>
                    <a:pt x="3574" y="8691"/>
                    <a:pt x="3611" y="8691"/>
                  </a:cubicBezTo>
                  <a:cubicBezTo>
                    <a:pt x="3650" y="8691"/>
                    <a:pt x="3650" y="8702"/>
                    <a:pt x="3688" y="8702"/>
                  </a:cubicBezTo>
                  <a:cubicBezTo>
                    <a:pt x="3726" y="8702"/>
                    <a:pt x="3726" y="8695"/>
                    <a:pt x="3764" y="8695"/>
                  </a:cubicBezTo>
                  <a:cubicBezTo>
                    <a:pt x="3803" y="8695"/>
                    <a:pt x="3803" y="8696"/>
                    <a:pt x="3841" y="8696"/>
                  </a:cubicBezTo>
                  <a:cubicBezTo>
                    <a:pt x="3879" y="8696"/>
                    <a:pt x="3879" y="8693"/>
                    <a:pt x="3917" y="8693"/>
                  </a:cubicBezTo>
                  <a:cubicBezTo>
                    <a:pt x="3954" y="8693"/>
                    <a:pt x="3955" y="8687"/>
                    <a:pt x="3993" y="8687"/>
                  </a:cubicBezTo>
                  <a:cubicBezTo>
                    <a:pt x="4031" y="8687"/>
                    <a:pt x="4031" y="8697"/>
                    <a:pt x="4069" y="8697"/>
                  </a:cubicBezTo>
                  <a:cubicBezTo>
                    <a:pt x="4106" y="8697"/>
                    <a:pt x="4108" y="8698"/>
                    <a:pt x="4146" y="8698"/>
                  </a:cubicBezTo>
                  <a:cubicBezTo>
                    <a:pt x="4183" y="8698"/>
                    <a:pt x="4185" y="8687"/>
                    <a:pt x="4222" y="8687"/>
                  </a:cubicBezTo>
                  <a:cubicBezTo>
                    <a:pt x="4259" y="8687"/>
                    <a:pt x="4261" y="8693"/>
                    <a:pt x="4298" y="8693"/>
                  </a:cubicBezTo>
                  <a:cubicBezTo>
                    <a:pt x="4337" y="8693"/>
                    <a:pt x="4337" y="8691"/>
                    <a:pt x="4374" y="8691"/>
                  </a:cubicBezTo>
                  <a:cubicBezTo>
                    <a:pt x="4414" y="8691"/>
                    <a:pt x="4414" y="8698"/>
                    <a:pt x="4451" y="8698"/>
                  </a:cubicBezTo>
                  <a:cubicBezTo>
                    <a:pt x="4490" y="8698"/>
                    <a:pt x="4490" y="8685"/>
                    <a:pt x="4527" y="8685"/>
                  </a:cubicBezTo>
                  <a:cubicBezTo>
                    <a:pt x="4566" y="8685"/>
                    <a:pt x="4566" y="8690"/>
                    <a:pt x="4603" y="8690"/>
                  </a:cubicBezTo>
                  <a:cubicBezTo>
                    <a:pt x="4642" y="8690"/>
                    <a:pt x="4642" y="8698"/>
                    <a:pt x="4679" y="8698"/>
                  </a:cubicBezTo>
                  <a:cubicBezTo>
                    <a:pt x="4719" y="8698"/>
                    <a:pt x="4719" y="8696"/>
                    <a:pt x="4756" y="8696"/>
                  </a:cubicBezTo>
                  <a:cubicBezTo>
                    <a:pt x="4795" y="8696"/>
                    <a:pt x="4795" y="8693"/>
                    <a:pt x="4833" y="8693"/>
                  </a:cubicBezTo>
                  <a:cubicBezTo>
                    <a:pt x="4871" y="8693"/>
                    <a:pt x="4871" y="8697"/>
                    <a:pt x="4909" y="8697"/>
                  </a:cubicBezTo>
                  <a:cubicBezTo>
                    <a:pt x="4947" y="8697"/>
                    <a:pt x="4947" y="8687"/>
                    <a:pt x="4985" y="8687"/>
                  </a:cubicBezTo>
                  <a:lnTo>
                    <a:pt x="5062" y="8687"/>
                  </a:lnTo>
                  <a:cubicBezTo>
                    <a:pt x="5100" y="8687"/>
                    <a:pt x="5100" y="8692"/>
                    <a:pt x="5138" y="8692"/>
                  </a:cubicBezTo>
                  <a:cubicBezTo>
                    <a:pt x="5176" y="8692"/>
                    <a:pt x="5176" y="8691"/>
                    <a:pt x="5214" y="8691"/>
                  </a:cubicBezTo>
                  <a:cubicBezTo>
                    <a:pt x="5252" y="8691"/>
                    <a:pt x="5252" y="8688"/>
                    <a:pt x="5290" y="8688"/>
                  </a:cubicBezTo>
                  <a:cubicBezTo>
                    <a:pt x="5330" y="8688"/>
                    <a:pt x="5330" y="8693"/>
                    <a:pt x="5367" y="8693"/>
                  </a:cubicBezTo>
                  <a:cubicBezTo>
                    <a:pt x="5406" y="8693"/>
                    <a:pt x="5406" y="8697"/>
                    <a:pt x="5443" y="8697"/>
                  </a:cubicBezTo>
                  <a:cubicBezTo>
                    <a:pt x="5482" y="8697"/>
                    <a:pt x="5482" y="8690"/>
                    <a:pt x="5519" y="8690"/>
                  </a:cubicBezTo>
                  <a:cubicBezTo>
                    <a:pt x="5558" y="8690"/>
                    <a:pt x="5558" y="8685"/>
                    <a:pt x="5595" y="8685"/>
                  </a:cubicBezTo>
                  <a:cubicBezTo>
                    <a:pt x="5635" y="8685"/>
                    <a:pt x="5635" y="8688"/>
                    <a:pt x="5672" y="8688"/>
                  </a:cubicBezTo>
                  <a:cubicBezTo>
                    <a:pt x="5711" y="8688"/>
                    <a:pt x="5711" y="8693"/>
                    <a:pt x="5748" y="8693"/>
                  </a:cubicBezTo>
                  <a:cubicBezTo>
                    <a:pt x="5787" y="8693"/>
                    <a:pt x="5787" y="8700"/>
                    <a:pt x="5824" y="8700"/>
                  </a:cubicBezTo>
                  <a:cubicBezTo>
                    <a:pt x="5863" y="8700"/>
                    <a:pt x="5863" y="8692"/>
                    <a:pt x="5900" y="8692"/>
                  </a:cubicBezTo>
                  <a:cubicBezTo>
                    <a:pt x="5940" y="8692"/>
                    <a:pt x="5940" y="8688"/>
                    <a:pt x="5978" y="8688"/>
                  </a:cubicBezTo>
                  <a:cubicBezTo>
                    <a:pt x="6016" y="8688"/>
                    <a:pt x="6016" y="8693"/>
                    <a:pt x="6054" y="8693"/>
                  </a:cubicBezTo>
                  <a:cubicBezTo>
                    <a:pt x="6092" y="8693"/>
                    <a:pt x="6092" y="8687"/>
                    <a:pt x="6130" y="8687"/>
                  </a:cubicBezTo>
                  <a:cubicBezTo>
                    <a:pt x="6168" y="8687"/>
                    <a:pt x="6168" y="8690"/>
                    <a:pt x="6206" y="8690"/>
                  </a:cubicBezTo>
                  <a:cubicBezTo>
                    <a:pt x="6245" y="8690"/>
                    <a:pt x="6245" y="8687"/>
                    <a:pt x="6283" y="8687"/>
                  </a:cubicBezTo>
                  <a:cubicBezTo>
                    <a:pt x="6321" y="8687"/>
                    <a:pt x="6321" y="8688"/>
                    <a:pt x="6359" y="8688"/>
                  </a:cubicBezTo>
                  <a:cubicBezTo>
                    <a:pt x="6397" y="8688"/>
                    <a:pt x="6397" y="8692"/>
                    <a:pt x="6435" y="8692"/>
                  </a:cubicBezTo>
                  <a:cubicBezTo>
                    <a:pt x="6473" y="8692"/>
                    <a:pt x="6473" y="8702"/>
                    <a:pt x="6511" y="8702"/>
                  </a:cubicBezTo>
                  <a:cubicBezTo>
                    <a:pt x="6551" y="8702"/>
                    <a:pt x="6551" y="8692"/>
                    <a:pt x="6588" y="8692"/>
                  </a:cubicBezTo>
                  <a:cubicBezTo>
                    <a:pt x="6627" y="8692"/>
                    <a:pt x="6627" y="8698"/>
                    <a:pt x="6664" y="8698"/>
                  </a:cubicBezTo>
                  <a:cubicBezTo>
                    <a:pt x="6703" y="8698"/>
                    <a:pt x="6703" y="8696"/>
                    <a:pt x="6741" y="8696"/>
                  </a:cubicBezTo>
                  <a:cubicBezTo>
                    <a:pt x="6781" y="8696"/>
                    <a:pt x="6781" y="8700"/>
                    <a:pt x="6818" y="8700"/>
                  </a:cubicBezTo>
                  <a:cubicBezTo>
                    <a:pt x="6857" y="8700"/>
                    <a:pt x="6857" y="8697"/>
                    <a:pt x="6894" y="8697"/>
                  </a:cubicBezTo>
                  <a:cubicBezTo>
                    <a:pt x="6933" y="8697"/>
                    <a:pt x="6933" y="8693"/>
                    <a:pt x="6970" y="8693"/>
                  </a:cubicBezTo>
                  <a:cubicBezTo>
                    <a:pt x="7009" y="8693"/>
                    <a:pt x="7009" y="8696"/>
                    <a:pt x="7047" y="8696"/>
                  </a:cubicBezTo>
                  <a:cubicBezTo>
                    <a:pt x="7085" y="8696"/>
                    <a:pt x="7085" y="8692"/>
                    <a:pt x="7123" y="8692"/>
                  </a:cubicBezTo>
                  <a:cubicBezTo>
                    <a:pt x="7162" y="8692"/>
                    <a:pt x="7162" y="8693"/>
                    <a:pt x="7200" y="8693"/>
                  </a:cubicBezTo>
                  <a:cubicBezTo>
                    <a:pt x="7238" y="8693"/>
                    <a:pt x="7238" y="8695"/>
                    <a:pt x="7277" y="8695"/>
                  </a:cubicBezTo>
                  <a:cubicBezTo>
                    <a:pt x="7315" y="8695"/>
                    <a:pt x="7315" y="8692"/>
                    <a:pt x="7353" y="8692"/>
                  </a:cubicBezTo>
                  <a:cubicBezTo>
                    <a:pt x="7393" y="8692"/>
                    <a:pt x="7393" y="8698"/>
                    <a:pt x="7430" y="8698"/>
                  </a:cubicBezTo>
                  <a:cubicBezTo>
                    <a:pt x="7469" y="8698"/>
                    <a:pt x="7469" y="8687"/>
                    <a:pt x="7506" y="8687"/>
                  </a:cubicBezTo>
                  <a:cubicBezTo>
                    <a:pt x="7545" y="8687"/>
                    <a:pt x="7545" y="8696"/>
                    <a:pt x="7583" y="8696"/>
                  </a:cubicBezTo>
                  <a:lnTo>
                    <a:pt x="7737" y="8696"/>
                  </a:lnTo>
                  <a:cubicBezTo>
                    <a:pt x="7776" y="8696"/>
                    <a:pt x="7776" y="8702"/>
                    <a:pt x="7816" y="8702"/>
                  </a:cubicBezTo>
                  <a:cubicBezTo>
                    <a:pt x="7854" y="8702"/>
                    <a:pt x="7854" y="8690"/>
                    <a:pt x="7893" y="8690"/>
                  </a:cubicBezTo>
                  <a:cubicBezTo>
                    <a:pt x="7931" y="8690"/>
                    <a:pt x="7931" y="8698"/>
                    <a:pt x="7971" y="8698"/>
                  </a:cubicBezTo>
                  <a:cubicBezTo>
                    <a:pt x="8009" y="8698"/>
                    <a:pt x="8009" y="8693"/>
                    <a:pt x="8048" y="8693"/>
                  </a:cubicBezTo>
                  <a:cubicBezTo>
                    <a:pt x="8087" y="8693"/>
                    <a:pt x="8087" y="8702"/>
                    <a:pt x="8124" y="8702"/>
                  </a:cubicBezTo>
                  <a:cubicBezTo>
                    <a:pt x="8164" y="8702"/>
                    <a:pt x="8164" y="8698"/>
                    <a:pt x="8202" y="8698"/>
                  </a:cubicBezTo>
                  <a:lnTo>
                    <a:pt x="8278" y="8698"/>
                  </a:lnTo>
                  <a:cubicBezTo>
                    <a:pt x="8317" y="8698"/>
                    <a:pt x="8317" y="8695"/>
                    <a:pt x="8354" y="8695"/>
                  </a:cubicBezTo>
                  <a:cubicBezTo>
                    <a:pt x="8394" y="8695"/>
                    <a:pt x="8394" y="8691"/>
                    <a:pt x="8433" y="8691"/>
                  </a:cubicBezTo>
                  <a:lnTo>
                    <a:pt x="8511" y="8691"/>
                  </a:lnTo>
                  <a:cubicBezTo>
                    <a:pt x="8549" y="8691"/>
                    <a:pt x="8549" y="8693"/>
                    <a:pt x="8588" y="8693"/>
                  </a:cubicBezTo>
                  <a:cubicBezTo>
                    <a:pt x="8626" y="8693"/>
                    <a:pt x="8626" y="8690"/>
                    <a:pt x="8666" y="8690"/>
                  </a:cubicBezTo>
                  <a:cubicBezTo>
                    <a:pt x="8705" y="8690"/>
                    <a:pt x="8705" y="8688"/>
                    <a:pt x="8743" y="8688"/>
                  </a:cubicBezTo>
                  <a:cubicBezTo>
                    <a:pt x="8782" y="8688"/>
                    <a:pt x="8782" y="8690"/>
                    <a:pt x="8821" y="8690"/>
                  </a:cubicBezTo>
                  <a:cubicBezTo>
                    <a:pt x="8860" y="8690"/>
                    <a:pt x="8860" y="8702"/>
                    <a:pt x="8899" y="8702"/>
                  </a:cubicBezTo>
                  <a:cubicBezTo>
                    <a:pt x="8937" y="8702"/>
                    <a:pt x="8937" y="8696"/>
                    <a:pt x="8977" y="8696"/>
                  </a:cubicBezTo>
                  <a:cubicBezTo>
                    <a:pt x="8993" y="8696"/>
                    <a:pt x="9010" y="8697"/>
                    <a:pt x="9027" y="8697"/>
                  </a:cubicBezTo>
                  <a:cubicBezTo>
                    <a:pt x="9036" y="8697"/>
                    <a:pt x="9044" y="8697"/>
                    <a:pt x="9053" y="8696"/>
                  </a:cubicBezTo>
                  <a:cubicBezTo>
                    <a:pt x="9078" y="8695"/>
                    <a:pt x="9103" y="8687"/>
                    <a:pt x="9128" y="8684"/>
                  </a:cubicBezTo>
                  <a:cubicBezTo>
                    <a:pt x="9153" y="8681"/>
                    <a:pt x="9177" y="8677"/>
                    <a:pt x="9203" y="8672"/>
                  </a:cubicBezTo>
                  <a:cubicBezTo>
                    <a:pt x="9228" y="8668"/>
                    <a:pt x="9253" y="8668"/>
                    <a:pt x="9278" y="8661"/>
                  </a:cubicBezTo>
                  <a:cubicBezTo>
                    <a:pt x="9301" y="8654"/>
                    <a:pt x="9328" y="8652"/>
                    <a:pt x="9353" y="8645"/>
                  </a:cubicBezTo>
                  <a:cubicBezTo>
                    <a:pt x="9376" y="8637"/>
                    <a:pt x="9396" y="8615"/>
                    <a:pt x="9419" y="8606"/>
                  </a:cubicBezTo>
                  <a:cubicBezTo>
                    <a:pt x="9444" y="8597"/>
                    <a:pt x="9471" y="8597"/>
                    <a:pt x="9493" y="8586"/>
                  </a:cubicBezTo>
                  <a:cubicBezTo>
                    <a:pt x="9515" y="8575"/>
                    <a:pt x="9541" y="8568"/>
                    <a:pt x="9563" y="8556"/>
                  </a:cubicBezTo>
                  <a:cubicBezTo>
                    <a:pt x="9585" y="8543"/>
                    <a:pt x="9607" y="8529"/>
                    <a:pt x="9628" y="8515"/>
                  </a:cubicBezTo>
                  <a:cubicBezTo>
                    <a:pt x="9649" y="8502"/>
                    <a:pt x="9668" y="8482"/>
                    <a:pt x="9687" y="8467"/>
                  </a:cubicBezTo>
                  <a:cubicBezTo>
                    <a:pt x="9707" y="8452"/>
                    <a:pt x="9729" y="8439"/>
                    <a:pt x="9749" y="8423"/>
                  </a:cubicBezTo>
                  <a:cubicBezTo>
                    <a:pt x="9769" y="8407"/>
                    <a:pt x="9792" y="8395"/>
                    <a:pt x="9809" y="8377"/>
                  </a:cubicBezTo>
                  <a:cubicBezTo>
                    <a:pt x="9828" y="8360"/>
                    <a:pt x="9840" y="8336"/>
                    <a:pt x="9857" y="8318"/>
                  </a:cubicBezTo>
                  <a:cubicBezTo>
                    <a:pt x="9874" y="8300"/>
                    <a:pt x="9901" y="8290"/>
                    <a:pt x="9917" y="8272"/>
                  </a:cubicBezTo>
                  <a:cubicBezTo>
                    <a:pt x="9933" y="8253"/>
                    <a:pt x="9944" y="8227"/>
                    <a:pt x="9960" y="8208"/>
                  </a:cubicBezTo>
                  <a:cubicBezTo>
                    <a:pt x="9975" y="8187"/>
                    <a:pt x="9987" y="8165"/>
                    <a:pt x="10002" y="8144"/>
                  </a:cubicBezTo>
                  <a:cubicBezTo>
                    <a:pt x="10017" y="8122"/>
                    <a:pt x="10032" y="8102"/>
                    <a:pt x="10045" y="8080"/>
                  </a:cubicBezTo>
                  <a:cubicBezTo>
                    <a:pt x="10059" y="8059"/>
                    <a:pt x="10075" y="8039"/>
                    <a:pt x="10085" y="8016"/>
                  </a:cubicBezTo>
                  <a:cubicBezTo>
                    <a:pt x="10097" y="7994"/>
                    <a:pt x="10105" y="7969"/>
                    <a:pt x="10114" y="7946"/>
                  </a:cubicBezTo>
                  <a:cubicBezTo>
                    <a:pt x="10124" y="7924"/>
                    <a:pt x="10136" y="7899"/>
                    <a:pt x="10144" y="7877"/>
                  </a:cubicBezTo>
                  <a:cubicBezTo>
                    <a:pt x="10152" y="7852"/>
                    <a:pt x="10155" y="7828"/>
                    <a:pt x="10161" y="7803"/>
                  </a:cubicBezTo>
                  <a:cubicBezTo>
                    <a:pt x="10168" y="7779"/>
                    <a:pt x="10183" y="7756"/>
                    <a:pt x="10188" y="7732"/>
                  </a:cubicBezTo>
                  <a:cubicBezTo>
                    <a:pt x="10194" y="7708"/>
                    <a:pt x="10190" y="7681"/>
                    <a:pt x="10195" y="7656"/>
                  </a:cubicBezTo>
                  <a:cubicBezTo>
                    <a:pt x="10199" y="7630"/>
                    <a:pt x="10209" y="7606"/>
                    <a:pt x="10211" y="7581"/>
                  </a:cubicBezTo>
                  <a:cubicBezTo>
                    <a:pt x="10214" y="7555"/>
                    <a:pt x="10217" y="7530"/>
                    <a:pt x="10219" y="7504"/>
                  </a:cubicBezTo>
                  <a:cubicBezTo>
                    <a:pt x="10220" y="7479"/>
                    <a:pt x="10210" y="7454"/>
                    <a:pt x="10210" y="7428"/>
                  </a:cubicBezTo>
                  <a:cubicBezTo>
                    <a:pt x="10209" y="7402"/>
                    <a:pt x="10206" y="7378"/>
                    <a:pt x="10204" y="7352"/>
                  </a:cubicBezTo>
                  <a:cubicBezTo>
                    <a:pt x="10201" y="7326"/>
                    <a:pt x="10210" y="7299"/>
                    <a:pt x="10205" y="7276"/>
                  </a:cubicBezTo>
                  <a:cubicBezTo>
                    <a:pt x="10201" y="7250"/>
                    <a:pt x="10185" y="7228"/>
                    <a:pt x="10180" y="7203"/>
                  </a:cubicBezTo>
                  <a:cubicBezTo>
                    <a:pt x="10192" y="7181"/>
                    <a:pt x="10185" y="7157"/>
                    <a:pt x="10177" y="7131"/>
                  </a:cubicBezTo>
                  <a:cubicBezTo>
                    <a:pt x="10167" y="7094"/>
                    <a:pt x="10167" y="7095"/>
                    <a:pt x="10156" y="7057"/>
                  </a:cubicBezTo>
                  <a:cubicBezTo>
                    <a:pt x="10145" y="7020"/>
                    <a:pt x="10150" y="7020"/>
                    <a:pt x="10139" y="6982"/>
                  </a:cubicBezTo>
                  <a:cubicBezTo>
                    <a:pt x="10128" y="6945"/>
                    <a:pt x="10124" y="6946"/>
                    <a:pt x="10113" y="6911"/>
                  </a:cubicBezTo>
                  <a:cubicBezTo>
                    <a:pt x="10102" y="6873"/>
                    <a:pt x="10105" y="6873"/>
                    <a:pt x="10094" y="6836"/>
                  </a:cubicBezTo>
                  <a:cubicBezTo>
                    <a:pt x="10083" y="6798"/>
                    <a:pt x="10082" y="6799"/>
                    <a:pt x="10071" y="6762"/>
                  </a:cubicBezTo>
                  <a:cubicBezTo>
                    <a:pt x="10061" y="6724"/>
                    <a:pt x="10072" y="6721"/>
                    <a:pt x="10062" y="6684"/>
                  </a:cubicBezTo>
                  <a:cubicBezTo>
                    <a:pt x="10051" y="6646"/>
                    <a:pt x="10054" y="6646"/>
                    <a:pt x="10044" y="6609"/>
                  </a:cubicBezTo>
                  <a:cubicBezTo>
                    <a:pt x="10033" y="6571"/>
                    <a:pt x="10024" y="6574"/>
                    <a:pt x="10014" y="6538"/>
                  </a:cubicBezTo>
                  <a:cubicBezTo>
                    <a:pt x="10003" y="6501"/>
                    <a:pt x="9997" y="6504"/>
                    <a:pt x="9989" y="6466"/>
                  </a:cubicBezTo>
                  <a:cubicBezTo>
                    <a:pt x="9979" y="6429"/>
                    <a:pt x="9989" y="6425"/>
                    <a:pt x="9978" y="6389"/>
                  </a:cubicBezTo>
                  <a:cubicBezTo>
                    <a:pt x="9968" y="6352"/>
                    <a:pt x="9965" y="6354"/>
                    <a:pt x="9955" y="6316"/>
                  </a:cubicBezTo>
                  <a:cubicBezTo>
                    <a:pt x="9944" y="6279"/>
                    <a:pt x="9948" y="6279"/>
                    <a:pt x="9938" y="6241"/>
                  </a:cubicBezTo>
                  <a:cubicBezTo>
                    <a:pt x="9927" y="6204"/>
                    <a:pt x="9923" y="6205"/>
                    <a:pt x="9912" y="6168"/>
                  </a:cubicBezTo>
                  <a:cubicBezTo>
                    <a:pt x="9901" y="6131"/>
                    <a:pt x="9910" y="6130"/>
                    <a:pt x="9899" y="6092"/>
                  </a:cubicBezTo>
                  <a:cubicBezTo>
                    <a:pt x="9888" y="6055"/>
                    <a:pt x="9889" y="6055"/>
                    <a:pt x="9879" y="6018"/>
                  </a:cubicBezTo>
                  <a:cubicBezTo>
                    <a:pt x="9868" y="5981"/>
                    <a:pt x="9861" y="5984"/>
                    <a:pt x="9851" y="5947"/>
                  </a:cubicBezTo>
                  <a:cubicBezTo>
                    <a:pt x="9840" y="5909"/>
                    <a:pt x="9845" y="5907"/>
                    <a:pt x="9835" y="5872"/>
                  </a:cubicBezTo>
                  <a:cubicBezTo>
                    <a:pt x="9824" y="5834"/>
                    <a:pt x="9818" y="5836"/>
                    <a:pt x="9808" y="5799"/>
                  </a:cubicBezTo>
                  <a:cubicBezTo>
                    <a:pt x="9797" y="5761"/>
                    <a:pt x="9804" y="5760"/>
                    <a:pt x="9794" y="5723"/>
                  </a:cubicBezTo>
                  <a:cubicBezTo>
                    <a:pt x="9783" y="5685"/>
                    <a:pt x="9783" y="5686"/>
                    <a:pt x="9773" y="5649"/>
                  </a:cubicBezTo>
                  <a:cubicBezTo>
                    <a:pt x="9762" y="5611"/>
                    <a:pt x="9761" y="5612"/>
                    <a:pt x="9750" y="5575"/>
                  </a:cubicBezTo>
                  <a:cubicBezTo>
                    <a:pt x="9739" y="5537"/>
                    <a:pt x="9739" y="5537"/>
                    <a:pt x="9729" y="5502"/>
                  </a:cubicBezTo>
                  <a:cubicBezTo>
                    <a:pt x="9718" y="5466"/>
                    <a:pt x="9717" y="5466"/>
                    <a:pt x="9706" y="5428"/>
                  </a:cubicBezTo>
                  <a:cubicBezTo>
                    <a:pt x="9695" y="5391"/>
                    <a:pt x="9697" y="5391"/>
                    <a:pt x="9686" y="5354"/>
                  </a:cubicBezTo>
                  <a:cubicBezTo>
                    <a:pt x="9675" y="5317"/>
                    <a:pt x="9676" y="5317"/>
                    <a:pt x="9668" y="5280"/>
                  </a:cubicBezTo>
                  <a:cubicBezTo>
                    <a:pt x="9657" y="5243"/>
                    <a:pt x="9660" y="5243"/>
                    <a:pt x="9652" y="5205"/>
                  </a:cubicBezTo>
                  <a:cubicBezTo>
                    <a:pt x="9641" y="5168"/>
                    <a:pt x="9628" y="5172"/>
                    <a:pt x="9617" y="5135"/>
                  </a:cubicBezTo>
                  <a:cubicBezTo>
                    <a:pt x="9607" y="5097"/>
                    <a:pt x="9620" y="5095"/>
                    <a:pt x="9610" y="5058"/>
                  </a:cubicBezTo>
                  <a:cubicBezTo>
                    <a:pt x="9599" y="5020"/>
                    <a:pt x="9585" y="5023"/>
                    <a:pt x="9574" y="4988"/>
                  </a:cubicBezTo>
                  <a:cubicBezTo>
                    <a:pt x="9564" y="4950"/>
                    <a:pt x="9571" y="4948"/>
                    <a:pt x="9562" y="4911"/>
                  </a:cubicBezTo>
                  <a:cubicBezTo>
                    <a:pt x="9551" y="4873"/>
                    <a:pt x="9556" y="4872"/>
                    <a:pt x="9545" y="4836"/>
                  </a:cubicBezTo>
                  <a:cubicBezTo>
                    <a:pt x="9535" y="4798"/>
                    <a:pt x="9529" y="4802"/>
                    <a:pt x="9519" y="4764"/>
                  </a:cubicBezTo>
                  <a:cubicBezTo>
                    <a:pt x="9508" y="4727"/>
                    <a:pt x="9512" y="4726"/>
                    <a:pt x="9503" y="4689"/>
                  </a:cubicBezTo>
                  <a:cubicBezTo>
                    <a:pt x="9493" y="4653"/>
                    <a:pt x="9489" y="4653"/>
                    <a:pt x="9480" y="4615"/>
                  </a:cubicBezTo>
                  <a:cubicBezTo>
                    <a:pt x="9471" y="4578"/>
                    <a:pt x="9475" y="4577"/>
                    <a:pt x="9465" y="4540"/>
                  </a:cubicBezTo>
                  <a:cubicBezTo>
                    <a:pt x="9456" y="4504"/>
                    <a:pt x="9450" y="4504"/>
                    <a:pt x="9439" y="4468"/>
                  </a:cubicBezTo>
                  <a:cubicBezTo>
                    <a:pt x="9429" y="4431"/>
                    <a:pt x="9434" y="4429"/>
                    <a:pt x="9423" y="4393"/>
                  </a:cubicBezTo>
                  <a:cubicBezTo>
                    <a:pt x="9413" y="4356"/>
                    <a:pt x="9407" y="4358"/>
                    <a:pt x="9397" y="4321"/>
                  </a:cubicBezTo>
                  <a:cubicBezTo>
                    <a:pt x="9386" y="4283"/>
                    <a:pt x="9384" y="4284"/>
                    <a:pt x="9374" y="4247"/>
                  </a:cubicBezTo>
                  <a:cubicBezTo>
                    <a:pt x="9363" y="4209"/>
                    <a:pt x="9370" y="4208"/>
                    <a:pt x="9359" y="4172"/>
                  </a:cubicBezTo>
                  <a:cubicBezTo>
                    <a:pt x="9348" y="4134"/>
                    <a:pt x="9344" y="4135"/>
                    <a:pt x="9333" y="4100"/>
                  </a:cubicBezTo>
                  <a:cubicBezTo>
                    <a:pt x="9323" y="4063"/>
                    <a:pt x="9317" y="4065"/>
                    <a:pt x="9307" y="4027"/>
                  </a:cubicBezTo>
                  <a:cubicBezTo>
                    <a:pt x="9296" y="3990"/>
                    <a:pt x="9299" y="3990"/>
                    <a:pt x="9288" y="3952"/>
                  </a:cubicBezTo>
                  <a:cubicBezTo>
                    <a:pt x="9278" y="3915"/>
                    <a:pt x="9285" y="3914"/>
                    <a:pt x="9277" y="3876"/>
                  </a:cubicBezTo>
                  <a:cubicBezTo>
                    <a:pt x="9266" y="3839"/>
                    <a:pt x="9266" y="3839"/>
                    <a:pt x="9256" y="3802"/>
                  </a:cubicBezTo>
                  <a:cubicBezTo>
                    <a:pt x="9246" y="3765"/>
                    <a:pt x="9241" y="3766"/>
                    <a:pt x="9231" y="3730"/>
                  </a:cubicBezTo>
                  <a:cubicBezTo>
                    <a:pt x="9220" y="3693"/>
                    <a:pt x="9228" y="3692"/>
                    <a:pt x="9219" y="3653"/>
                  </a:cubicBezTo>
                  <a:cubicBezTo>
                    <a:pt x="9208" y="3617"/>
                    <a:pt x="9205" y="3618"/>
                    <a:pt x="9196" y="3581"/>
                  </a:cubicBezTo>
                  <a:cubicBezTo>
                    <a:pt x="9186" y="3543"/>
                    <a:pt x="9177" y="3545"/>
                    <a:pt x="9166" y="3510"/>
                  </a:cubicBezTo>
                  <a:cubicBezTo>
                    <a:pt x="9156" y="3472"/>
                    <a:pt x="9167" y="3469"/>
                    <a:pt x="9157" y="3433"/>
                  </a:cubicBezTo>
                  <a:cubicBezTo>
                    <a:pt x="9146" y="3395"/>
                    <a:pt x="9141" y="3398"/>
                    <a:pt x="9130" y="3361"/>
                  </a:cubicBezTo>
                  <a:cubicBezTo>
                    <a:pt x="9119" y="3323"/>
                    <a:pt x="9119" y="3325"/>
                    <a:pt x="9108" y="3287"/>
                  </a:cubicBezTo>
                  <a:cubicBezTo>
                    <a:pt x="9098" y="3250"/>
                    <a:pt x="9102" y="3250"/>
                    <a:pt x="9091" y="3212"/>
                  </a:cubicBezTo>
                  <a:cubicBezTo>
                    <a:pt x="9081" y="3175"/>
                    <a:pt x="9078" y="3176"/>
                    <a:pt x="9068" y="3139"/>
                  </a:cubicBezTo>
                  <a:cubicBezTo>
                    <a:pt x="9057" y="3103"/>
                    <a:pt x="9062" y="3101"/>
                    <a:pt x="9053" y="3064"/>
                  </a:cubicBezTo>
                  <a:cubicBezTo>
                    <a:pt x="9042" y="3028"/>
                    <a:pt x="9041" y="3029"/>
                    <a:pt x="9030" y="2991"/>
                  </a:cubicBezTo>
                  <a:cubicBezTo>
                    <a:pt x="9020" y="2954"/>
                    <a:pt x="9023" y="2954"/>
                    <a:pt x="9012" y="2916"/>
                  </a:cubicBezTo>
                  <a:cubicBezTo>
                    <a:pt x="9001" y="2879"/>
                    <a:pt x="8996" y="2881"/>
                    <a:pt x="8985" y="2844"/>
                  </a:cubicBezTo>
                  <a:cubicBezTo>
                    <a:pt x="8975" y="2806"/>
                    <a:pt x="8979" y="2806"/>
                    <a:pt x="8968" y="2769"/>
                  </a:cubicBezTo>
                  <a:cubicBezTo>
                    <a:pt x="8957" y="2731"/>
                    <a:pt x="8955" y="2732"/>
                    <a:pt x="8945" y="2695"/>
                  </a:cubicBezTo>
                  <a:cubicBezTo>
                    <a:pt x="8934" y="2657"/>
                    <a:pt x="8939" y="2656"/>
                    <a:pt x="8929" y="2620"/>
                  </a:cubicBezTo>
                  <a:cubicBezTo>
                    <a:pt x="8918" y="2582"/>
                    <a:pt x="8918" y="2582"/>
                    <a:pt x="8908" y="2547"/>
                  </a:cubicBezTo>
                  <a:cubicBezTo>
                    <a:pt x="8897" y="2509"/>
                    <a:pt x="8894" y="2510"/>
                    <a:pt x="8884" y="2473"/>
                  </a:cubicBezTo>
                  <a:cubicBezTo>
                    <a:pt x="8873" y="2435"/>
                    <a:pt x="8866" y="2438"/>
                    <a:pt x="8857" y="2400"/>
                  </a:cubicBezTo>
                  <a:cubicBezTo>
                    <a:pt x="8846" y="2363"/>
                    <a:pt x="8851" y="2362"/>
                    <a:pt x="8843" y="2325"/>
                  </a:cubicBezTo>
                  <a:cubicBezTo>
                    <a:pt x="8832" y="2288"/>
                    <a:pt x="8840" y="2287"/>
                    <a:pt x="8829" y="2249"/>
                  </a:cubicBezTo>
                  <a:cubicBezTo>
                    <a:pt x="8818" y="2212"/>
                    <a:pt x="8816" y="2213"/>
                    <a:pt x="8805" y="2175"/>
                  </a:cubicBezTo>
                  <a:cubicBezTo>
                    <a:pt x="8795" y="2138"/>
                    <a:pt x="8795" y="2138"/>
                    <a:pt x="8784" y="2102"/>
                  </a:cubicBezTo>
                  <a:cubicBezTo>
                    <a:pt x="8773" y="2065"/>
                    <a:pt x="8773" y="2065"/>
                    <a:pt x="8762" y="2028"/>
                  </a:cubicBezTo>
                  <a:cubicBezTo>
                    <a:pt x="8752" y="1991"/>
                    <a:pt x="8753" y="1991"/>
                    <a:pt x="8742" y="1955"/>
                  </a:cubicBezTo>
                  <a:cubicBezTo>
                    <a:pt x="8731" y="1917"/>
                    <a:pt x="8732" y="1917"/>
                    <a:pt x="8722" y="1881"/>
                  </a:cubicBezTo>
                  <a:cubicBezTo>
                    <a:pt x="8711" y="1843"/>
                    <a:pt x="8712" y="1843"/>
                    <a:pt x="8704" y="1806"/>
                  </a:cubicBezTo>
                  <a:cubicBezTo>
                    <a:pt x="8693" y="1768"/>
                    <a:pt x="8690" y="1770"/>
                    <a:pt x="8679" y="1733"/>
                  </a:cubicBezTo>
                  <a:cubicBezTo>
                    <a:pt x="8668" y="1695"/>
                    <a:pt x="8667" y="1696"/>
                    <a:pt x="8656" y="1659"/>
                  </a:cubicBezTo>
                  <a:cubicBezTo>
                    <a:pt x="8646" y="1621"/>
                    <a:pt x="8643" y="1622"/>
                    <a:pt x="8634" y="1585"/>
                  </a:cubicBezTo>
                  <a:cubicBezTo>
                    <a:pt x="8623" y="1548"/>
                    <a:pt x="8621" y="1549"/>
                    <a:pt x="8610" y="1511"/>
                  </a:cubicBezTo>
                  <a:cubicBezTo>
                    <a:pt x="8600" y="1474"/>
                    <a:pt x="8610" y="1471"/>
                    <a:pt x="8602" y="1434"/>
                  </a:cubicBezTo>
                  <a:cubicBezTo>
                    <a:pt x="8591" y="1396"/>
                    <a:pt x="8591" y="1396"/>
                    <a:pt x="8581" y="1360"/>
                  </a:cubicBezTo>
                  <a:cubicBezTo>
                    <a:pt x="8571" y="1323"/>
                    <a:pt x="8566" y="1324"/>
                    <a:pt x="8556" y="1286"/>
                  </a:cubicBezTo>
                  <a:cubicBezTo>
                    <a:pt x="8545" y="1249"/>
                    <a:pt x="8538" y="1252"/>
                    <a:pt x="8528" y="1214"/>
                  </a:cubicBezTo>
                  <a:cubicBezTo>
                    <a:pt x="8517" y="1177"/>
                    <a:pt x="8519" y="1177"/>
                    <a:pt x="8509" y="1139"/>
                  </a:cubicBezTo>
                  <a:cubicBezTo>
                    <a:pt x="8498" y="1102"/>
                    <a:pt x="8501" y="1102"/>
                    <a:pt x="8490" y="1064"/>
                  </a:cubicBezTo>
                  <a:cubicBezTo>
                    <a:pt x="8480" y="1027"/>
                    <a:pt x="8474" y="1028"/>
                    <a:pt x="8464" y="992"/>
                  </a:cubicBezTo>
                  <a:cubicBezTo>
                    <a:pt x="8453" y="954"/>
                    <a:pt x="8458" y="953"/>
                    <a:pt x="8448" y="916"/>
                  </a:cubicBezTo>
                  <a:cubicBezTo>
                    <a:pt x="8437" y="878"/>
                    <a:pt x="8439" y="878"/>
                    <a:pt x="8428" y="841"/>
                  </a:cubicBezTo>
                  <a:cubicBezTo>
                    <a:pt x="8418" y="803"/>
                    <a:pt x="8420" y="803"/>
                    <a:pt x="8410" y="766"/>
                  </a:cubicBezTo>
                  <a:cubicBezTo>
                    <a:pt x="8404" y="740"/>
                    <a:pt x="8396" y="715"/>
                    <a:pt x="8388" y="691"/>
                  </a:cubicBezTo>
                  <a:cubicBezTo>
                    <a:pt x="8378" y="665"/>
                    <a:pt x="8366" y="642"/>
                    <a:pt x="8355" y="619"/>
                  </a:cubicBezTo>
                  <a:cubicBezTo>
                    <a:pt x="8345" y="594"/>
                    <a:pt x="8334" y="571"/>
                    <a:pt x="8320" y="547"/>
                  </a:cubicBezTo>
                  <a:cubicBezTo>
                    <a:pt x="8308" y="525"/>
                    <a:pt x="8297" y="501"/>
                    <a:pt x="8282" y="477"/>
                  </a:cubicBezTo>
                  <a:cubicBezTo>
                    <a:pt x="8267" y="456"/>
                    <a:pt x="8248" y="438"/>
                    <a:pt x="8232" y="416"/>
                  </a:cubicBezTo>
                  <a:cubicBezTo>
                    <a:pt x="8216" y="395"/>
                    <a:pt x="8196" y="378"/>
                    <a:pt x="8179" y="359"/>
                  </a:cubicBezTo>
                  <a:cubicBezTo>
                    <a:pt x="8161" y="338"/>
                    <a:pt x="8147" y="317"/>
                    <a:pt x="8127" y="299"/>
                  </a:cubicBezTo>
                  <a:cubicBezTo>
                    <a:pt x="8109" y="279"/>
                    <a:pt x="8084" y="268"/>
                    <a:pt x="8064" y="251"/>
                  </a:cubicBezTo>
                  <a:cubicBezTo>
                    <a:pt x="8045" y="235"/>
                    <a:pt x="8031" y="209"/>
                    <a:pt x="8009" y="194"/>
                  </a:cubicBezTo>
                  <a:cubicBezTo>
                    <a:pt x="7988" y="180"/>
                    <a:pt x="7965" y="169"/>
                    <a:pt x="7941" y="155"/>
                  </a:cubicBezTo>
                  <a:cubicBezTo>
                    <a:pt x="7918" y="142"/>
                    <a:pt x="7895" y="131"/>
                    <a:pt x="7871" y="119"/>
                  </a:cubicBezTo>
                  <a:cubicBezTo>
                    <a:pt x="7848" y="107"/>
                    <a:pt x="7827" y="91"/>
                    <a:pt x="7802" y="80"/>
                  </a:cubicBezTo>
                  <a:cubicBezTo>
                    <a:pt x="7778" y="70"/>
                    <a:pt x="7750" y="69"/>
                    <a:pt x="7725" y="62"/>
                  </a:cubicBezTo>
                  <a:cubicBezTo>
                    <a:pt x="7699" y="53"/>
                    <a:pt x="7676" y="42"/>
                    <a:pt x="7650" y="35"/>
                  </a:cubicBezTo>
                  <a:cubicBezTo>
                    <a:pt x="7624" y="30"/>
                    <a:pt x="7598" y="24"/>
                    <a:pt x="7571" y="20"/>
                  </a:cubicBezTo>
                  <a:cubicBezTo>
                    <a:pt x="7547" y="16"/>
                    <a:pt x="7520" y="9"/>
                    <a:pt x="7494" y="6"/>
                  </a:cubicBezTo>
                  <a:cubicBezTo>
                    <a:pt x="7469" y="5"/>
                    <a:pt x="7442" y="4"/>
                    <a:pt x="7415" y="4"/>
                  </a:cubicBezTo>
                  <a:cubicBezTo>
                    <a:pt x="7376" y="4"/>
                    <a:pt x="7376" y="8"/>
                    <a:pt x="7339" y="8"/>
                  </a:cubicBezTo>
                  <a:lnTo>
                    <a:pt x="7186" y="8"/>
                  </a:lnTo>
                  <a:cubicBezTo>
                    <a:pt x="7147" y="8"/>
                    <a:pt x="7147" y="5"/>
                    <a:pt x="7110" y="5"/>
                  </a:cubicBezTo>
                  <a:cubicBezTo>
                    <a:pt x="7071" y="5"/>
                    <a:pt x="7071" y="17"/>
                    <a:pt x="7034" y="17"/>
                  </a:cubicBezTo>
                  <a:lnTo>
                    <a:pt x="6958" y="17"/>
                  </a:lnTo>
                  <a:cubicBezTo>
                    <a:pt x="6918" y="17"/>
                    <a:pt x="6918" y="9"/>
                    <a:pt x="6881" y="9"/>
                  </a:cubicBezTo>
                  <a:lnTo>
                    <a:pt x="6804" y="9"/>
                  </a:lnTo>
                  <a:cubicBezTo>
                    <a:pt x="6766" y="9"/>
                    <a:pt x="6766" y="15"/>
                    <a:pt x="6728" y="15"/>
                  </a:cubicBezTo>
                  <a:lnTo>
                    <a:pt x="6652" y="15"/>
                  </a:lnTo>
                  <a:cubicBezTo>
                    <a:pt x="6613" y="15"/>
                    <a:pt x="6613" y="3"/>
                    <a:pt x="6575" y="3"/>
                  </a:cubicBezTo>
                  <a:cubicBezTo>
                    <a:pt x="6537" y="3"/>
                    <a:pt x="6537" y="10"/>
                    <a:pt x="6499" y="10"/>
                  </a:cubicBezTo>
                  <a:cubicBezTo>
                    <a:pt x="6461" y="10"/>
                    <a:pt x="6461" y="16"/>
                    <a:pt x="6423" y="16"/>
                  </a:cubicBezTo>
                  <a:cubicBezTo>
                    <a:pt x="6385" y="16"/>
                    <a:pt x="6385" y="5"/>
                    <a:pt x="6347" y="5"/>
                  </a:cubicBezTo>
                  <a:cubicBezTo>
                    <a:pt x="6307" y="5"/>
                    <a:pt x="6307" y="8"/>
                    <a:pt x="6270" y="8"/>
                  </a:cubicBezTo>
                  <a:cubicBezTo>
                    <a:pt x="6231" y="8"/>
                    <a:pt x="6231" y="14"/>
                    <a:pt x="6194" y="14"/>
                  </a:cubicBezTo>
                  <a:lnTo>
                    <a:pt x="6118" y="14"/>
                  </a:lnTo>
                  <a:cubicBezTo>
                    <a:pt x="6079" y="14"/>
                    <a:pt x="6079" y="6"/>
                    <a:pt x="6042" y="6"/>
                  </a:cubicBezTo>
                  <a:lnTo>
                    <a:pt x="5965" y="6"/>
                  </a:lnTo>
                  <a:cubicBezTo>
                    <a:pt x="5926" y="6"/>
                    <a:pt x="5926" y="5"/>
                    <a:pt x="5889" y="5"/>
                  </a:cubicBezTo>
                  <a:cubicBezTo>
                    <a:pt x="5850" y="5"/>
                    <a:pt x="5850" y="8"/>
                    <a:pt x="5813" y="8"/>
                  </a:cubicBezTo>
                  <a:cubicBezTo>
                    <a:pt x="5774" y="8"/>
                    <a:pt x="5774" y="6"/>
                    <a:pt x="5737" y="6"/>
                  </a:cubicBezTo>
                  <a:cubicBezTo>
                    <a:pt x="5697" y="6"/>
                    <a:pt x="5697" y="9"/>
                    <a:pt x="5659" y="9"/>
                  </a:cubicBezTo>
                  <a:cubicBezTo>
                    <a:pt x="5621" y="9"/>
                    <a:pt x="5621" y="8"/>
                    <a:pt x="5583" y="8"/>
                  </a:cubicBezTo>
                  <a:cubicBezTo>
                    <a:pt x="5545" y="8"/>
                    <a:pt x="5545" y="19"/>
                    <a:pt x="5507" y="19"/>
                  </a:cubicBezTo>
                  <a:cubicBezTo>
                    <a:pt x="5469" y="19"/>
                    <a:pt x="5469" y="17"/>
                    <a:pt x="5431" y="17"/>
                  </a:cubicBezTo>
                  <a:cubicBezTo>
                    <a:pt x="5392" y="17"/>
                    <a:pt x="5392" y="16"/>
                    <a:pt x="5354" y="16"/>
                  </a:cubicBezTo>
                  <a:cubicBezTo>
                    <a:pt x="5316" y="16"/>
                    <a:pt x="5316" y="6"/>
                    <a:pt x="5278" y="6"/>
                  </a:cubicBezTo>
                  <a:cubicBezTo>
                    <a:pt x="5240" y="6"/>
                    <a:pt x="5240" y="15"/>
                    <a:pt x="5202" y="15"/>
                  </a:cubicBezTo>
                  <a:cubicBezTo>
                    <a:pt x="5164" y="15"/>
                    <a:pt x="5164" y="10"/>
                    <a:pt x="5126" y="10"/>
                  </a:cubicBezTo>
                  <a:cubicBezTo>
                    <a:pt x="5086" y="10"/>
                    <a:pt x="5086" y="15"/>
                    <a:pt x="5049" y="15"/>
                  </a:cubicBezTo>
                  <a:cubicBezTo>
                    <a:pt x="5010" y="15"/>
                    <a:pt x="5010" y="5"/>
                    <a:pt x="4973" y="5"/>
                  </a:cubicBezTo>
                  <a:cubicBezTo>
                    <a:pt x="4934" y="5"/>
                    <a:pt x="4934" y="12"/>
                    <a:pt x="4897" y="12"/>
                  </a:cubicBezTo>
                  <a:cubicBezTo>
                    <a:pt x="4858" y="12"/>
                    <a:pt x="4858" y="9"/>
                    <a:pt x="4821" y="9"/>
                  </a:cubicBezTo>
                  <a:cubicBezTo>
                    <a:pt x="4781" y="9"/>
                    <a:pt x="4781" y="15"/>
                    <a:pt x="4744" y="15"/>
                  </a:cubicBezTo>
                  <a:lnTo>
                    <a:pt x="4668" y="15"/>
                  </a:lnTo>
                  <a:cubicBezTo>
                    <a:pt x="4629" y="15"/>
                    <a:pt x="4629" y="17"/>
                    <a:pt x="4592" y="17"/>
                  </a:cubicBezTo>
                  <a:cubicBezTo>
                    <a:pt x="4553" y="17"/>
                    <a:pt x="4553" y="6"/>
                    <a:pt x="4515" y="6"/>
                  </a:cubicBezTo>
                  <a:cubicBezTo>
                    <a:pt x="4476" y="6"/>
                    <a:pt x="4476" y="16"/>
                    <a:pt x="4438" y="16"/>
                  </a:cubicBezTo>
                  <a:cubicBezTo>
                    <a:pt x="4400" y="16"/>
                    <a:pt x="4400" y="9"/>
                    <a:pt x="4362" y="9"/>
                  </a:cubicBezTo>
                  <a:cubicBezTo>
                    <a:pt x="4324" y="9"/>
                    <a:pt x="4324" y="14"/>
                    <a:pt x="4286" y="14"/>
                  </a:cubicBezTo>
                  <a:cubicBezTo>
                    <a:pt x="4248" y="14"/>
                    <a:pt x="4248" y="12"/>
                    <a:pt x="4210" y="12"/>
                  </a:cubicBezTo>
                  <a:cubicBezTo>
                    <a:pt x="4173" y="12"/>
                    <a:pt x="4171" y="6"/>
                    <a:pt x="4133" y="6"/>
                  </a:cubicBezTo>
                  <a:cubicBezTo>
                    <a:pt x="4095" y="6"/>
                    <a:pt x="4095" y="12"/>
                    <a:pt x="4057" y="12"/>
                  </a:cubicBezTo>
                  <a:cubicBezTo>
                    <a:pt x="4018" y="12"/>
                    <a:pt x="4018" y="3"/>
                    <a:pt x="3981" y="3"/>
                  </a:cubicBezTo>
                  <a:cubicBezTo>
                    <a:pt x="3942" y="3"/>
                    <a:pt x="3942" y="9"/>
                    <a:pt x="3903" y="9"/>
                  </a:cubicBezTo>
                  <a:cubicBezTo>
                    <a:pt x="3864" y="9"/>
                    <a:pt x="3864" y="10"/>
                    <a:pt x="3827" y="10"/>
                  </a:cubicBezTo>
                  <a:cubicBezTo>
                    <a:pt x="3788" y="10"/>
                    <a:pt x="3788" y="4"/>
                    <a:pt x="3750" y="4"/>
                  </a:cubicBezTo>
                  <a:cubicBezTo>
                    <a:pt x="3710" y="4"/>
                    <a:pt x="3710" y="6"/>
                    <a:pt x="3673" y="6"/>
                  </a:cubicBezTo>
                  <a:cubicBezTo>
                    <a:pt x="3634" y="6"/>
                    <a:pt x="3634" y="8"/>
                    <a:pt x="3595" y="8"/>
                  </a:cubicBezTo>
                  <a:cubicBezTo>
                    <a:pt x="3557" y="8"/>
                    <a:pt x="3557" y="1"/>
                    <a:pt x="3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8971625" y="2425075"/>
              <a:ext cx="174850" cy="1300"/>
            </a:xfrm>
            <a:custGeom>
              <a:rect b="b" l="l" r="r" t="t"/>
              <a:pathLst>
                <a:path extrusionOk="0" h="52" w="6994">
                  <a:moveTo>
                    <a:pt x="17" y="0"/>
                  </a:moveTo>
                  <a:cubicBezTo>
                    <a:pt x="7" y="0"/>
                    <a:pt x="1" y="7"/>
                    <a:pt x="1" y="16"/>
                  </a:cubicBezTo>
                  <a:cubicBezTo>
                    <a:pt x="1" y="26"/>
                    <a:pt x="7" y="32"/>
                    <a:pt x="17" y="32"/>
                  </a:cubicBezTo>
                  <a:cubicBezTo>
                    <a:pt x="35" y="32"/>
                    <a:pt x="44" y="33"/>
                    <a:pt x="52" y="36"/>
                  </a:cubicBezTo>
                  <a:cubicBezTo>
                    <a:pt x="62" y="37"/>
                    <a:pt x="72" y="38"/>
                    <a:pt x="93" y="38"/>
                  </a:cubicBezTo>
                  <a:cubicBezTo>
                    <a:pt x="110" y="38"/>
                    <a:pt x="119" y="41"/>
                    <a:pt x="127" y="42"/>
                  </a:cubicBezTo>
                  <a:cubicBezTo>
                    <a:pt x="137" y="43"/>
                    <a:pt x="147" y="46"/>
                    <a:pt x="169" y="46"/>
                  </a:cubicBezTo>
                  <a:cubicBezTo>
                    <a:pt x="190" y="46"/>
                    <a:pt x="202" y="43"/>
                    <a:pt x="212" y="41"/>
                  </a:cubicBezTo>
                  <a:cubicBezTo>
                    <a:pt x="220" y="38"/>
                    <a:pt x="228" y="36"/>
                    <a:pt x="245" y="36"/>
                  </a:cubicBezTo>
                  <a:lnTo>
                    <a:pt x="322" y="36"/>
                  </a:lnTo>
                  <a:cubicBezTo>
                    <a:pt x="339" y="36"/>
                    <a:pt x="349" y="37"/>
                    <a:pt x="357" y="38"/>
                  </a:cubicBezTo>
                  <a:cubicBezTo>
                    <a:pt x="367" y="40"/>
                    <a:pt x="378" y="41"/>
                    <a:pt x="398" y="41"/>
                  </a:cubicBezTo>
                  <a:cubicBezTo>
                    <a:pt x="418" y="41"/>
                    <a:pt x="430" y="40"/>
                    <a:pt x="440" y="37"/>
                  </a:cubicBezTo>
                  <a:cubicBezTo>
                    <a:pt x="448" y="35"/>
                    <a:pt x="457" y="32"/>
                    <a:pt x="474" y="32"/>
                  </a:cubicBezTo>
                  <a:cubicBezTo>
                    <a:pt x="491" y="32"/>
                    <a:pt x="499" y="36"/>
                    <a:pt x="507" y="38"/>
                  </a:cubicBezTo>
                  <a:cubicBezTo>
                    <a:pt x="517" y="41"/>
                    <a:pt x="529" y="45"/>
                    <a:pt x="550" y="45"/>
                  </a:cubicBezTo>
                  <a:cubicBezTo>
                    <a:pt x="569" y="45"/>
                    <a:pt x="580" y="45"/>
                    <a:pt x="590" y="43"/>
                  </a:cubicBezTo>
                  <a:cubicBezTo>
                    <a:pt x="598" y="42"/>
                    <a:pt x="608" y="42"/>
                    <a:pt x="627" y="42"/>
                  </a:cubicBezTo>
                  <a:lnTo>
                    <a:pt x="703" y="42"/>
                  </a:lnTo>
                  <a:cubicBezTo>
                    <a:pt x="721" y="42"/>
                    <a:pt x="730" y="43"/>
                    <a:pt x="740" y="45"/>
                  </a:cubicBezTo>
                  <a:cubicBezTo>
                    <a:pt x="751" y="46"/>
                    <a:pt x="759" y="47"/>
                    <a:pt x="779" y="47"/>
                  </a:cubicBezTo>
                  <a:cubicBezTo>
                    <a:pt x="801" y="47"/>
                    <a:pt x="813" y="43"/>
                    <a:pt x="822" y="41"/>
                  </a:cubicBezTo>
                  <a:cubicBezTo>
                    <a:pt x="832" y="38"/>
                    <a:pt x="838" y="36"/>
                    <a:pt x="855" y="36"/>
                  </a:cubicBezTo>
                  <a:cubicBezTo>
                    <a:pt x="874" y="36"/>
                    <a:pt x="882" y="37"/>
                    <a:pt x="892" y="38"/>
                  </a:cubicBezTo>
                  <a:cubicBezTo>
                    <a:pt x="903" y="40"/>
                    <a:pt x="912" y="41"/>
                    <a:pt x="933" y="41"/>
                  </a:cubicBezTo>
                  <a:cubicBezTo>
                    <a:pt x="950" y="41"/>
                    <a:pt x="959" y="41"/>
                    <a:pt x="968" y="42"/>
                  </a:cubicBezTo>
                  <a:cubicBezTo>
                    <a:pt x="979" y="43"/>
                    <a:pt x="988" y="45"/>
                    <a:pt x="1009" y="45"/>
                  </a:cubicBezTo>
                  <a:cubicBezTo>
                    <a:pt x="1029" y="45"/>
                    <a:pt x="1040" y="43"/>
                    <a:pt x="1048" y="42"/>
                  </a:cubicBezTo>
                  <a:cubicBezTo>
                    <a:pt x="1058" y="41"/>
                    <a:pt x="1068" y="40"/>
                    <a:pt x="1085" y="40"/>
                  </a:cubicBezTo>
                  <a:cubicBezTo>
                    <a:pt x="1104" y="40"/>
                    <a:pt x="1111" y="41"/>
                    <a:pt x="1121" y="42"/>
                  </a:cubicBezTo>
                  <a:cubicBezTo>
                    <a:pt x="1132" y="45"/>
                    <a:pt x="1143" y="46"/>
                    <a:pt x="1163" y="46"/>
                  </a:cubicBezTo>
                  <a:lnTo>
                    <a:pt x="1239" y="46"/>
                  </a:lnTo>
                  <a:cubicBezTo>
                    <a:pt x="1260" y="46"/>
                    <a:pt x="1272" y="43"/>
                    <a:pt x="1282" y="41"/>
                  </a:cubicBezTo>
                  <a:cubicBezTo>
                    <a:pt x="1291" y="40"/>
                    <a:pt x="1299" y="37"/>
                    <a:pt x="1316" y="37"/>
                  </a:cubicBezTo>
                  <a:cubicBezTo>
                    <a:pt x="1334" y="37"/>
                    <a:pt x="1342" y="40"/>
                    <a:pt x="1351" y="41"/>
                  </a:cubicBezTo>
                  <a:cubicBezTo>
                    <a:pt x="1361" y="42"/>
                    <a:pt x="1372" y="45"/>
                    <a:pt x="1393" y="45"/>
                  </a:cubicBezTo>
                  <a:cubicBezTo>
                    <a:pt x="1412" y="45"/>
                    <a:pt x="1425" y="42"/>
                    <a:pt x="1434" y="40"/>
                  </a:cubicBezTo>
                  <a:cubicBezTo>
                    <a:pt x="1444" y="37"/>
                    <a:pt x="1452" y="36"/>
                    <a:pt x="1469" y="36"/>
                  </a:cubicBezTo>
                  <a:cubicBezTo>
                    <a:pt x="1486" y="36"/>
                    <a:pt x="1495" y="37"/>
                    <a:pt x="1504" y="40"/>
                  </a:cubicBezTo>
                  <a:cubicBezTo>
                    <a:pt x="1513" y="42"/>
                    <a:pt x="1524" y="45"/>
                    <a:pt x="1545" y="45"/>
                  </a:cubicBezTo>
                  <a:lnTo>
                    <a:pt x="1851" y="45"/>
                  </a:lnTo>
                  <a:cubicBezTo>
                    <a:pt x="1871" y="45"/>
                    <a:pt x="1882" y="43"/>
                    <a:pt x="1891" y="42"/>
                  </a:cubicBezTo>
                  <a:cubicBezTo>
                    <a:pt x="1900" y="41"/>
                    <a:pt x="1909" y="40"/>
                    <a:pt x="1927" y="40"/>
                  </a:cubicBezTo>
                  <a:lnTo>
                    <a:pt x="2004" y="40"/>
                  </a:lnTo>
                  <a:cubicBezTo>
                    <a:pt x="2021" y="40"/>
                    <a:pt x="2027" y="42"/>
                    <a:pt x="2037" y="45"/>
                  </a:cubicBezTo>
                  <a:cubicBezTo>
                    <a:pt x="2047" y="47"/>
                    <a:pt x="2058" y="52"/>
                    <a:pt x="2080" y="52"/>
                  </a:cubicBezTo>
                  <a:cubicBezTo>
                    <a:pt x="2101" y="52"/>
                    <a:pt x="2113" y="47"/>
                    <a:pt x="2123" y="45"/>
                  </a:cubicBezTo>
                  <a:cubicBezTo>
                    <a:pt x="2132" y="42"/>
                    <a:pt x="2139" y="40"/>
                    <a:pt x="2156" y="40"/>
                  </a:cubicBezTo>
                  <a:cubicBezTo>
                    <a:pt x="2175" y="40"/>
                    <a:pt x="2183" y="41"/>
                    <a:pt x="2192" y="42"/>
                  </a:cubicBezTo>
                  <a:cubicBezTo>
                    <a:pt x="2202" y="43"/>
                    <a:pt x="2213" y="45"/>
                    <a:pt x="2232" y="45"/>
                  </a:cubicBezTo>
                  <a:cubicBezTo>
                    <a:pt x="2251" y="45"/>
                    <a:pt x="2261" y="46"/>
                    <a:pt x="2269" y="46"/>
                  </a:cubicBezTo>
                  <a:cubicBezTo>
                    <a:pt x="2279" y="47"/>
                    <a:pt x="2289" y="47"/>
                    <a:pt x="2309" y="47"/>
                  </a:cubicBezTo>
                  <a:cubicBezTo>
                    <a:pt x="2328" y="47"/>
                    <a:pt x="2339" y="46"/>
                    <a:pt x="2349" y="45"/>
                  </a:cubicBezTo>
                  <a:cubicBezTo>
                    <a:pt x="2357" y="45"/>
                    <a:pt x="2366" y="43"/>
                    <a:pt x="2385" y="43"/>
                  </a:cubicBezTo>
                  <a:cubicBezTo>
                    <a:pt x="2403" y="43"/>
                    <a:pt x="2414" y="42"/>
                    <a:pt x="2424" y="42"/>
                  </a:cubicBezTo>
                  <a:cubicBezTo>
                    <a:pt x="2433" y="41"/>
                    <a:pt x="2443" y="41"/>
                    <a:pt x="2461" y="41"/>
                  </a:cubicBezTo>
                  <a:cubicBezTo>
                    <a:pt x="2480" y="41"/>
                    <a:pt x="2488" y="42"/>
                    <a:pt x="2498" y="43"/>
                  </a:cubicBezTo>
                  <a:cubicBezTo>
                    <a:pt x="2507" y="45"/>
                    <a:pt x="2518" y="46"/>
                    <a:pt x="2537" y="46"/>
                  </a:cubicBezTo>
                  <a:cubicBezTo>
                    <a:pt x="2559" y="46"/>
                    <a:pt x="2571" y="43"/>
                    <a:pt x="2580" y="41"/>
                  </a:cubicBezTo>
                  <a:cubicBezTo>
                    <a:pt x="2590" y="38"/>
                    <a:pt x="2598" y="37"/>
                    <a:pt x="2615" y="37"/>
                  </a:cubicBezTo>
                  <a:cubicBezTo>
                    <a:pt x="2634" y="37"/>
                    <a:pt x="2642" y="38"/>
                    <a:pt x="2652" y="40"/>
                  </a:cubicBezTo>
                  <a:cubicBezTo>
                    <a:pt x="2660" y="41"/>
                    <a:pt x="2671" y="42"/>
                    <a:pt x="2691" y="42"/>
                  </a:cubicBezTo>
                  <a:cubicBezTo>
                    <a:pt x="2712" y="42"/>
                    <a:pt x="2722" y="41"/>
                    <a:pt x="2732" y="40"/>
                  </a:cubicBezTo>
                  <a:cubicBezTo>
                    <a:pt x="2740" y="40"/>
                    <a:pt x="2749" y="38"/>
                    <a:pt x="2767" y="38"/>
                  </a:cubicBezTo>
                  <a:lnTo>
                    <a:pt x="2845" y="38"/>
                  </a:lnTo>
                  <a:cubicBezTo>
                    <a:pt x="2863" y="38"/>
                    <a:pt x="2872" y="38"/>
                    <a:pt x="2882" y="40"/>
                  </a:cubicBezTo>
                  <a:cubicBezTo>
                    <a:pt x="2893" y="40"/>
                    <a:pt x="2901" y="41"/>
                    <a:pt x="2922" y="41"/>
                  </a:cubicBezTo>
                  <a:cubicBezTo>
                    <a:pt x="2942" y="41"/>
                    <a:pt x="2952" y="40"/>
                    <a:pt x="2962" y="38"/>
                  </a:cubicBezTo>
                  <a:cubicBezTo>
                    <a:pt x="2971" y="37"/>
                    <a:pt x="2980" y="36"/>
                    <a:pt x="2998" y="36"/>
                  </a:cubicBezTo>
                  <a:cubicBezTo>
                    <a:pt x="3017" y="36"/>
                    <a:pt x="3027" y="37"/>
                    <a:pt x="3035" y="37"/>
                  </a:cubicBezTo>
                  <a:cubicBezTo>
                    <a:pt x="3045" y="38"/>
                    <a:pt x="3055" y="38"/>
                    <a:pt x="3075" y="38"/>
                  </a:cubicBezTo>
                  <a:cubicBezTo>
                    <a:pt x="3093" y="38"/>
                    <a:pt x="3104" y="37"/>
                    <a:pt x="3113" y="37"/>
                  </a:cubicBezTo>
                  <a:cubicBezTo>
                    <a:pt x="3123" y="36"/>
                    <a:pt x="3132" y="36"/>
                    <a:pt x="3151" y="36"/>
                  </a:cubicBezTo>
                  <a:cubicBezTo>
                    <a:pt x="3167" y="36"/>
                    <a:pt x="3174" y="38"/>
                    <a:pt x="3184" y="41"/>
                  </a:cubicBezTo>
                  <a:cubicBezTo>
                    <a:pt x="3194" y="43"/>
                    <a:pt x="3206" y="47"/>
                    <a:pt x="3227" y="47"/>
                  </a:cubicBezTo>
                  <a:cubicBezTo>
                    <a:pt x="3246" y="47"/>
                    <a:pt x="3255" y="48"/>
                    <a:pt x="3264" y="48"/>
                  </a:cubicBezTo>
                  <a:cubicBezTo>
                    <a:pt x="3274" y="51"/>
                    <a:pt x="3284" y="51"/>
                    <a:pt x="3303" y="51"/>
                  </a:cubicBezTo>
                  <a:cubicBezTo>
                    <a:pt x="3323" y="51"/>
                    <a:pt x="3335" y="47"/>
                    <a:pt x="3345" y="45"/>
                  </a:cubicBezTo>
                  <a:cubicBezTo>
                    <a:pt x="3354" y="42"/>
                    <a:pt x="3362" y="41"/>
                    <a:pt x="3380" y="41"/>
                  </a:cubicBezTo>
                  <a:cubicBezTo>
                    <a:pt x="3399" y="41"/>
                    <a:pt x="3410" y="40"/>
                    <a:pt x="3420" y="38"/>
                  </a:cubicBezTo>
                  <a:cubicBezTo>
                    <a:pt x="3429" y="37"/>
                    <a:pt x="3437" y="36"/>
                    <a:pt x="3456" y="36"/>
                  </a:cubicBezTo>
                  <a:cubicBezTo>
                    <a:pt x="3472" y="36"/>
                    <a:pt x="3480" y="38"/>
                    <a:pt x="3489" y="41"/>
                  </a:cubicBezTo>
                  <a:cubicBezTo>
                    <a:pt x="3500" y="43"/>
                    <a:pt x="3511" y="46"/>
                    <a:pt x="3532" y="46"/>
                  </a:cubicBezTo>
                  <a:cubicBezTo>
                    <a:pt x="3552" y="46"/>
                    <a:pt x="3562" y="45"/>
                    <a:pt x="3571" y="45"/>
                  </a:cubicBezTo>
                  <a:cubicBezTo>
                    <a:pt x="3580" y="43"/>
                    <a:pt x="3590" y="43"/>
                    <a:pt x="3608" y="43"/>
                  </a:cubicBezTo>
                  <a:cubicBezTo>
                    <a:pt x="3628" y="43"/>
                    <a:pt x="3637" y="43"/>
                    <a:pt x="3646" y="45"/>
                  </a:cubicBezTo>
                  <a:cubicBezTo>
                    <a:pt x="3656" y="45"/>
                    <a:pt x="3666" y="46"/>
                    <a:pt x="3686" y="46"/>
                  </a:cubicBezTo>
                  <a:cubicBezTo>
                    <a:pt x="3707" y="46"/>
                    <a:pt x="3718" y="45"/>
                    <a:pt x="3726" y="43"/>
                  </a:cubicBezTo>
                  <a:cubicBezTo>
                    <a:pt x="3736" y="42"/>
                    <a:pt x="3744" y="41"/>
                    <a:pt x="3763" y="41"/>
                  </a:cubicBezTo>
                  <a:cubicBezTo>
                    <a:pt x="3780" y="41"/>
                    <a:pt x="3788" y="43"/>
                    <a:pt x="3798" y="45"/>
                  </a:cubicBezTo>
                  <a:cubicBezTo>
                    <a:pt x="3806" y="46"/>
                    <a:pt x="3817" y="48"/>
                    <a:pt x="3839" y="48"/>
                  </a:cubicBezTo>
                  <a:lnTo>
                    <a:pt x="3917" y="48"/>
                  </a:lnTo>
                  <a:cubicBezTo>
                    <a:pt x="3937" y="48"/>
                    <a:pt x="3948" y="47"/>
                    <a:pt x="3953" y="45"/>
                  </a:cubicBezTo>
                  <a:cubicBezTo>
                    <a:pt x="3961" y="42"/>
                    <a:pt x="3970" y="41"/>
                    <a:pt x="3987" y="41"/>
                  </a:cubicBezTo>
                  <a:cubicBezTo>
                    <a:pt x="4005" y="41"/>
                    <a:pt x="4014" y="42"/>
                    <a:pt x="4024" y="43"/>
                  </a:cubicBezTo>
                  <a:cubicBezTo>
                    <a:pt x="4034" y="45"/>
                    <a:pt x="4044" y="46"/>
                    <a:pt x="4064" y="46"/>
                  </a:cubicBezTo>
                  <a:cubicBezTo>
                    <a:pt x="4085" y="46"/>
                    <a:pt x="4095" y="43"/>
                    <a:pt x="4105" y="42"/>
                  </a:cubicBezTo>
                  <a:cubicBezTo>
                    <a:pt x="4114" y="41"/>
                    <a:pt x="4122" y="40"/>
                    <a:pt x="4141" y="40"/>
                  </a:cubicBezTo>
                  <a:cubicBezTo>
                    <a:pt x="4158" y="40"/>
                    <a:pt x="4165" y="41"/>
                    <a:pt x="4175" y="42"/>
                  </a:cubicBezTo>
                  <a:cubicBezTo>
                    <a:pt x="4186" y="45"/>
                    <a:pt x="4196" y="46"/>
                    <a:pt x="4217" y="46"/>
                  </a:cubicBezTo>
                  <a:lnTo>
                    <a:pt x="4293" y="46"/>
                  </a:lnTo>
                  <a:cubicBezTo>
                    <a:pt x="4312" y="46"/>
                    <a:pt x="4323" y="45"/>
                    <a:pt x="4331" y="45"/>
                  </a:cubicBezTo>
                  <a:cubicBezTo>
                    <a:pt x="4341" y="43"/>
                    <a:pt x="4351" y="43"/>
                    <a:pt x="4369" y="43"/>
                  </a:cubicBezTo>
                  <a:lnTo>
                    <a:pt x="4446" y="43"/>
                  </a:lnTo>
                  <a:cubicBezTo>
                    <a:pt x="4464" y="43"/>
                    <a:pt x="4475" y="42"/>
                    <a:pt x="4484" y="42"/>
                  </a:cubicBezTo>
                  <a:cubicBezTo>
                    <a:pt x="4494" y="41"/>
                    <a:pt x="4503" y="41"/>
                    <a:pt x="4522" y="41"/>
                  </a:cubicBezTo>
                  <a:lnTo>
                    <a:pt x="4598" y="41"/>
                  </a:lnTo>
                  <a:cubicBezTo>
                    <a:pt x="4617" y="41"/>
                    <a:pt x="4626" y="42"/>
                    <a:pt x="4635" y="42"/>
                  </a:cubicBezTo>
                  <a:cubicBezTo>
                    <a:pt x="4645" y="43"/>
                    <a:pt x="4655" y="43"/>
                    <a:pt x="4674" y="43"/>
                  </a:cubicBezTo>
                  <a:cubicBezTo>
                    <a:pt x="4692" y="43"/>
                    <a:pt x="4701" y="43"/>
                    <a:pt x="4710" y="45"/>
                  </a:cubicBezTo>
                  <a:cubicBezTo>
                    <a:pt x="4721" y="46"/>
                    <a:pt x="4731" y="47"/>
                    <a:pt x="4751" y="47"/>
                  </a:cubicBezTo>
                  <a:cubicBezTo>
                    <a:pt x="4773" y="47"/>
                    <a:pt x="4783" y="43"/>
                    <a:pt x="4794" y="41"/>
                  </a:cubicBezTo>
                  <a:cubicBezTo>
                    <a:pt x="4803" y="38"/>
                    <a:pt x="4811" y="36"/>
                    <a:pt x="4827" y="36"/>
                  </a:cubicBezTo>
                  <a:cubicBezTo>
                    <a:pt x="4844" y="36"/>
                    <a:pt x="4851" y="38"/>
                    <a:pt x="4860" y="41"/>
                  </a:cubicBezTo>
                  <a:cubicBezTo>
                    <a:pt x="4870" y="43"/>
                    <a:pt x="4882" y="47"/>
                    <a:pt x="4903" y="47"/>
                  </a:cubicBezTo>
                  <a:cubicBezTo>
                    <a:pt x="4926" y="47"/>
                    <a:pt x="4936" y="43"/>
                    <a:pt x="4947" y="40"/>
                  </a:cubicBezTo>
                  <a:cubicBezTo>
                    <a:pt x="4956" y="36"/>
                    <a:pt x="4963" y="32"/>
                    <a:pt x="4979" y="32"/>
                  </a:cubicBezTo>
                  <a:cubicBezTo>
                    <a:pt x="4998" y="32"/>
                    <a:pt x="5005" y="35"/>
                    <a:pt x="5015" y="36"/>
                  </a:cubicBezTo>
                  <a:cubicBezTo>
                    <a:pt x="5025" y="38"/>
                    <a:pt x="5036" y="40"/>
                    <a:pt x="5056" y="40"/>
                  </a:cubicBezTo>
                  <a:cubicBezTo>
                    <a:pt x="5075" y="40"/>
                    <a:pt x="5083" y="41"/>
                    <a:pt x="5092" y="42"/>
                  </a:cubicBezTo>
                  <a:cubicBezTo>
                    <a:pt x="5101" y="43"/>
                    <a:pt x="5112" y="45"/>
                    <a:pt x="5132" y="45"/>
                  </a:cubicBezTo>
                  <a:cubicBezTo>
                    <a:pt x="5154" y="45"/>
                    <a:pt x="5165" y="43"/>
                    <a:pt x="5174" y="42"/>
                  </a:cubicBezTo>
                  <a:cubicBezTo>
                    <a:pt x="5183" y="41"/>
                    <a:pt x="5192" y="40"/>
                    <a:pt x="5210" y="40"/>
                  </a:cubicBezTo>
                  <a:cubicBezTo>
                    <a:pt x="5228" y="40"/>
                    <a:pt x="5236" y="41"/>
                    <a:pt x="5246" y="42"/>
                  </a:cubicBezTo>
                  <a:cubicBezTo>
                    <a:pt x="5256" y="43"/>
                    <a:pt x="5266" y="45"/>
                    <a:pt x="5287" y="45"/>
                  </a:cubicBezTo>
                  <a:cubicBezTo>
                    <a:pt x="5306" y="45"/>
                    <a:pt x="5317" y="45"/>
                    <a:pt x="5326" y="43"/>
                  </a:cubicBezTo>
                  <a:cubicBezTo>
                    <a:pt x="5336" y="43"/>
                    <a:pt x="5346" y="42"/>
                    <a:pt x="5364" y="42"/>
                  </a:cubicBezTo>
                  <a:cubicBezTo>
                    <a:pt x="5383" y="42"/>
                    <a:pt x="5391" y="43"/>
                    <a:pt x="5400" y="45"/>
                  </a:cubicBezTo>
                  <a:cubicBezTo>
                    <a:pt x="5410" y="46"/>
                    <a:pt x="5421" y="47"/>
                    <a:pt x="5440" y="47"/>
                  </a:cubicBezTo>
                  <a:cubicBezTo>
                    <a:pt x="5460" y="47"/>
                    <a:pt x="5470" y="46"/>
                    <a:pt x="5481" y="45"/>
                  </a:cubicBezTo>
                  <a:cubicBezTo>
                    <a:pt x="5490" y="43"/>
                    <a:pt x="5498" y="42"/>
                    <a:pt x="5517" y="42"/>
                  </a:cubicBezTo>
                  <a:cubicBezTo>
                    <a:pt x="5534" y="42"/>
                    <a:pt x="5544" y="43"/>
                    <a:pt x="5552" y="45"/>
                  </a:cubicBezTo>
                  <a:cubicBezTo>
                    <a:pt x="5562" y="46"/>
                    <a:pt x="5573" y="47"/>
                    <a:pt x="5593" y="47"/>
                  </a:cubicBezTo>
                  <a:cubicBezTo>
                    <a:pt x="5614" y="47"/>
                    <a:pt x="5625" y="46"/>
                    <a:pt x="5635" y="45"/>
                  </a:cubicBezTo>
                  <a:cubicBezTo>
                    <a:pt x="5643" y="43"/>
                    <a:pt x="5653" y="42"/>
                    <a:pt x="5670" y="42"/>
                  </a:cubicBezTo>
                  <a:cubicBezTo>
                    <a:pt x="5689" y="42"/>
                    <a:pt x="5700" y="42"/>
                    <a:pt x="5710" y="41"/>
                  </a:cubicBezTo>
                  <a:cubicBezTo>
                    <a:pt x="5718" y="40"/>
                    <a:pt x="5728" y="40"/>
                    <a:pt x="5747" y="40"/>
                  </a:cubicBezTo>
                  <a:cubicBezTo>
                    <a:pt x="5766" y="40"/>
                    <a:pt x="5774" y="41"/>
                    <a:pt x="5783" y="42"/>
                  </a:cubicBezTo>
                  <a:cubicBezTo>
                    <a:pt x="5792" y="43"/>
                    <a:pt x="5803" y="45"/>
                    <a:pt x="5823" y="45"/>
                  </a:cubicBezTo>
                  <a:cubicBezTo>
                    <a:pt x="5844" y="45"/>
                    <a:pt x="5852" y="43"/>
                    <a:pt x="5863" y="42"/>
                  </a:cubicBezTo>
                  <a:cubicBezTo>
                    <a:pt x="5873" y="41"/>
                    <a:pt x="5881" y="40"/>
                    <a:pt x="5899" y="40"/>
                  </a:cubicBezTo>
                  <a:cubicBezTo>
                    <a:pt x="5921" y="40"/>
                    <a:pt x="5932" y="38"/>
                    <a:pt x="5941" y="37"/>
                  </a:cubicBezTo>
                  <a:cubicBezTo>
                    <a:pt x="5951" y="36"/>
                    <a:pt x="5959" y="35"/>
                    <a:pt x="5978" y="35"/>
                  </a:cubicBezTo>
                  <a:cubicBezTo>
                    <a:pt x="5996" y="35"/>
                    <a:pt x="6005" y="36"/>
                    <a:pt x="6015" y="36"/>
                  </a:cubicBezTo>
                  <a:cubicBezTo>
                    <a:pt x="6024" y="37"/>
                    <a:pt x="6033" y="37"/>
                    <a:pt x="6054" y="37"/>
                  </a:cubicBezTo>
                  <a:cubicBezTo>
                    <a:pt x="6071" y="37"/>
                    <a:pt x="6079" y="40"/>
                    <a:pt x="6088" y="41"/>
                  </a:cubicBezTo>
                  <a:cubicBezTo>
                    <a:pt x="6098" y="42"/>
                    <a:pt x="6108" y="45"/>
                    <a:pt x="6130" y="45"/>
                  </a:cubicBezTo>
                  <a:lnTo>
                    <a:pt x="6206" y="45"/>
                  </a:lnTo>
                  <a:cubicBezTo>
                    <a:pt x="6226" y="45"/>
                    <a:pt x="6236" y="43"/>
                    <a:pt x="6246" y="42"/>
                  </a:cubicBezTo>
                  <a:cubicBezTo>
                    <a:pt x="6256" y="41"/>
                    <a:pt x="6264" y="40"/>
                    <a:pt x="6283" y="40"/>
                  </a:cubicBezTo>
                  <a:cubicBezTo>
                    <a:pt x="6300" y="40"/>
                    <a:pt x="6308" y="42"/>
                    <a:pt x="6317" y="43"/>
                  </a:cubicBezTo>
                  <a:cubicBezTo>
                    <a:pt x="6327" y="44"/>
                    <a:pt x="6338" y="47"/>
                    <a:pt x="6359" y="47"/>
                  </a:cubicBezTo>
                  <a:cubicBezTo>
                    <a:pt x="6379" y="47"/>
                    <a:pt x="6390" y="47"/>
                    <a:pt x="6399" y="46"/>
                  </a:cubicBezTo>
                  <a:cubicBezTo>
                    <a:pt x="6408" y="46"/>
                    <a:pt x="6418" y="44"/>
                    <a:pt x="6436" y="44"/>
                  </a:cubicBezTo>
                  <a:cubicBezTo>
                    <a:pt x="6457" y="44"/>
                    <a:pt x="6470" y="42"/>
                    <a:pt x="6479" y="39"/>
                  </a:cubicBezTo>
                  <a:cubicBezTo>
                    <a:pt x="6489" y="37"/>
                    <a:pt x="6497" y="36"/>
                    <a:pt x="6514" y="36"/>
                  </a:cubicBezTo>
                  <a:cubicBezTo>
                    <a:pt x="6530" y="36"/>
                    <a:pt x="6538" y="38"/>
                    <a:pt x="6547" y="41"/>
                  </a:cubicBezTo>
                  <a:cubicBezTo>
                    <a:pt x="6557" y="43"/>
                    <a:pt x="6569" y="47"/>
                    <a:pt x="6590" y="47"/>
                  </a:cubicBezTo>
                  <a:cubicBezTo>
                    <a:pt x="6612" y="47"/>
                    <a:pt x="6621" y="45"/>
                    <a:pt x="6632" y="43"/>
                  </a:cubicBezTo>
                  <a:cubicBezTo>
                    <a:pt x="6642" y="42"/>
                    <a:pt x="6650" y="41"/>
                    <a:pt x="6668" y="41"/>
                  </a:cubicBezTo>
                  <a:lnTo>
                    <a:pt x="6745" y="41"/>
                  </a:lnTo>
                  <a:cubicBezTo>
                    <a:pt x="6763" y="41"/>
                    <a:pt x="6772" y="41"/>
                    <a:pt x="6782" y="42"/>
                  </a:cubicBezTo>
                  <a:cubicBezTo>
                    <a:pt x="6793" y="42"/>
                    <a:pt x="6802" y="43"/>
                    <a:pt x="6822" y="43"/>
                  </a:cubicBezTo>
                  <a:cubicBezTo>
                    <a:pt x="6842" y="43"/>
                    <a:pt x="6852" y="43"/>
                    <a:pt x="6862" y="42"/>
                  </a:cubicBezTo>
                  <a:cubicBezTo>
                    <a:pt x="6872" y="42"/>
                    <a:pt x="6881" y="41"/>
                    <a:pt x="6900" y="41"/>
                  </a:cubicBezTo>
                  <a:cubicBezTo>
                    <a:pt x="6917" y="41"/>
                    <a:pt x="6927" y="42"/>
                    <a:pt x="6936" y="43"/>
                  </a:cubicBezTo>
                  <a:cubicBezTo>
                    <a:pt x="6947" y="45"/>
                    <a:pt x="6958" y="46"/>
                    <a:pt x="6977" y="46"/>
                  </a:cubicBezTo>
                  <a:cubicBezTo>
                    <a:pt x="6987" y="46"/>
                    <a:pt x="6993" y="40"/>
                    <a:pt x="6993" y="30"/>
                  </a:cubicBezTo>
                  <a:cubicBezTo>
                    <a:pt x="6993" y="21"/>
                    <a:pt x="6987" y="14"/>
                    <a:pt x="6977" y="14"/>
                  </a:cubicBezTo>
                  <a:cubicBezTo>
                    <a:pt x="6960" y="14"/>
                    <a:pt x="6950" y="12"/>
                    <a:pt x="6942" y="11"/>
                  </a:cubicBezTo>
                  <a:cubicBezTo>
                    <a:pt x="6931" y="10"/>
                    <a:pt x="6920" y="9"/>
                    <a:pt x="6900" y="9"/>
                  </a:cubicBezTo>
                  <a:cubicBezTo>
                    <a:pt x="6879" y="9"/>
                    <a:pt x="6870" y="9"/>
                    <a:pt x="6859" y="10"/>
                  </a:cubicBezTo>
                  <a:cubicBezTo>
                    <a:pt x="6851" y="10"/>
                    <a:pt x="6841" y="11"/>
                    <a:pt x="6822" y="11"/>
                  </a:cubicBezTo>
                  <a:cubicBezTo>
                    <a:pt x="6803" y="11"/>
                    <a:pt x="6794" y="11"/>
                    <a:pt x="6784" y="10"/>
                  </a:cubicBezTo>
                  <a:cubicBezTo>
                    <a:pt x="6773" y="10"/>
                    <a:pt x="6765" y="9"/>
                    <a:pt x="6745" y="9"/>
                  </a:cubicBezTo>
                  <a:lnTo>
                    <a:pt x="6668" y="9"/>
                  </a:lnTo>
                  <a:cubicBezTo>
                    <a:pt x="6647" y="9"/>
                    <a:pt x="6637" y="11"/>
                    <a:pt x="6627" y="12"/>
                  </a:cubicBezTo>
                  <a:cubicBezTo>
                    <a:pt x="6617" y="14"/>
                    <a:pt x="6607" y="15"/>
                    <a:pt x="6590" y="15"/>
                  </a:cubicBezTo>
                  <a:cubicBezTo>
                    <a:pt x="6574" y="15"/>
                    <a:pt x="6567" y="12"/>
                    <a:pt x="6557" y="10"/>
                  </a:cubicBezTo>
                  <a:cubicBezTo>
                    <a:pt x="6547" y="7"/>
                    <a:pt x="6536" y="3"/>
                    <a:pt x="6514" y="3"/>
                  </a:cubicBezTo>
                  <a:cubicBezTo>
                    <a:pt x="6494" y="3"/>
                    <a:pt x="6482" y="6"/>
                    <a:pt x="6472" y="9"/>
                  </a:cubicBezTo>
                  <a:cubicBezTo>
                    <a:pt x="6463" y="11"/>
                    <a:pt x="6455" y="12"/>
                    <a:pt x="6438" y="12"/>
                  </a:cubicBezTo>
                  <a:cubicBezTo>
                    <a:pt x="6418" y="12"/>
                    <a:pt x="6407" y="12"/>
                    <a:pt x="6397" y="14"/>
                  </a:cubicBezTo>
                  <a:cubicBezTo>
                    <a:pt x="6388" y="14"/>
                    <a:pt x="6379" y="15"/>
                    <a:pt x="6360" y="15"/>
                  </a:cubicBezTo>
                  <a:cubicBezTo>
                    <a:pt x="6343" y="15"/>
                    <a:pt x="6334" y="12"/>
                    <a:pt x="6326" y="11"/>
                  </a:cubicBezTo>
                  <a:cubicBezTo>
                    <a:pt x="6316" y="10"/>
                    <a:pt x="6305" y="7"/>
                    <a:pt x="6284" y="7"/>
                  </a:cubicBezTo>
                  <a:cubicBezTo>
                    <a:pt x="6264" y="7"/>
                    <a:pt x="6254" y="9"/>
                    <a:pt x="6243" y="10"/>
                  </a:cubicBezTo>
                  <a:cubicBezTo>
                    <a:pt x="6235" y="11"/>
                    <a:pt x="6226" y="13"/>
                    <a:pt x="6208" y="13"/>
                  </a:cubicBezTo>
                  <a:lnTo>
                    <a:pt x="6131" y="13"/>
                  </a:lnTo>
                  <a:cubicBezTo>
                    <a:pt x="6114" y="13"/>
                    <a:pt x="6106" y="10"/>
                    <a:pt x="6097" y="9"/>
                  </a:cubicBezTo>
                  <a:cubicBezTo>
                    <a:pt x="6087" y="8"/>
                    <a:pt x="6076" y="5"/>
                    <a:pt x="6055" y="5"/>
                  </a:cubicBezTo>
                  <a:cubicBezTo>
                    <a:pt x="6037" y="5"/>
                    <a:pt x="6027" y="3"/>
                    <a:pt x="6017" y="3"/>
                  </a:cubicBezTo>
                  <a:cubicBezTo>
                    <a:pt x="6008" y="2"/>
                    <a:pt x="5999" y="2"/>
                    <a:pt x="5979" y="2"/>
                  </a:cubicBezTo>
                  <a:cubicBezTo>
                    <a:pt x="5957" y="2"/>
                    <a:pt x="5947" y="3"/>
                    <a:pt x="5937" y="5"/>
                  </a:cubicBezTo>
                  <a:cubicBezTo>
                    <a:pt x="5927" y="6"/>
                    <a:pt x="5919" y="8"/>
                    <a:pt x="5900" y="8"/>
                  </a:cubicBezTo>
                  <a:cubicBezTo>
                    <a:pt x="5881" y="8"/>
                    <a:pt x="5872" y="9"/>
                    <a:pt x="5861" y="10"/>
                  </a:cubicBezTo>
                  <a:cubicBezTo>
                    <a:pt x="5851" y="11"/>
                    <a:pt x="5844" y="13"/>
                    <a:pt x="5824" y="13"/>
                  </a:cubicBezTo>
                  <a:cubicBezTo>
                    <a:pt x="5806" y="13"/>
                    <a:pt x="5798" y="11"/>
                    <a:pt x="5788" y="10"/>
                  </a:cubicBezTo>
                  <a:cubicBezTo>
                    <a:pt x="5779" y="9"/>
                    <a:pt x="5769" y="8"/>
                    <a:pt x="5748" y="8"/>
                  </a:cubicBezTo>
                  <a:cubicBezTo>
                    <a:pt x="5729" y="8"/>
                    <a:pt x="5718" y="8"/>
                    <a:pt x="5710" y="9"/>
                  </a:cubicBezTo>
                  <a:cubicBezTo>
                    <a:pt x="5700" y="10"/>
                    <a:pt x="5691" y="10"/>
                    <a:pt x="5672" y="10"/>
                  </a:cubicBezTo>
                  <a:cubicBezTo>
                    <a:pt x="5651" y="10"/>
                    <a:pt x="5640" y="11"/>
                    <a:pt x="5631" y="13"/>
                  </a:cubicBezTo>
                  <a:cubicBezTo>
                    <a:pt x="5621" y="14"/>
                    <a:pt x="5611" y="15"/>
                    <a:pt x="5594" y="15"/>
                  </a:cubicBezTo>
                  <a:cubicBezTo>
                    <a:pt x="5577" y="15"/>
                    <a:pt x="5567" y="14"/>
                    <a:pt x="5558" y="13"/>
                  </a:cubicBezTo>
                  <a:cubicBezTo>
                    <a:pt x="5549" y="11"/>
                    <a:pt x="5538" y="10"/>
                    <a:pt x="5518" y="10"/>
                  </a:cubicBezTo>
                  <a:cubicBezTo>
                    <a:pt x="5498" y="10"/>
                    <a:pt x="5488" y="11"/>
                    <a:pt x="5477" y="13"/>
                  </a:cubicBezTo>
                  <a:cubicBezTo>
                    <a:pt x="5469" y="14"/>
                    <a:pt x="5460" y="15"/>
                    <a:pt x="5442" y="15"/>
                  </a:cubicBezTo>
                  <a:cubicBezTo>
                    <a:pt x="5423" y="15"/>
                    <a:pt x="5415" y="14"/>
                    <a:pt x="5406" y="13"/>
                  </a:cubicBezTo>
                  <a:cubicBezTo>
                    <a:pt x="5396" y="11"/>
                    <a:pt x="5385" y="10"/>
                    <a:pt x="5365" y="10"/>
                  </a:cubicBezTo>
                  <a:cubicBezTo>
                    <a:pt x="5346" y="10"/>
                    <a:pt x="5335" y="10"/>
                    <a:pt x="5325" y="11"/>
                  </a:cubicBezTo>
                  <a:cubicBezTo>
                    <a:pt x="5316" y="11"/>
                    <a:pt x="5306" y="13"/>
                    <a:pt x="5288" y="13"/>
                  </a:cubicBezTo>
                  <a:cubicBezTo>
                    <a:pt x="5271" y="13"/>
                    <a:pt x="5261" y="11"/>
                    <a:pt x="5251" y="10"/>
                  </a:cubicBezTo>
                  <a:cubicBezTo>
                    <a:pt x="5242" y="9"/>
                    <a:pt x="5231" y="8"/>
                    <a:pt x="5212" y="8"/>
                  </a:cubicBezTo>
                  <a:cubicBezTo>
                    <a:pt x="5190" y="8"/>
                    <a:pt x="5181" y="9"/>
                    <a:pt x="5170" y="10"/>
                  </a:cubicBezTo>
                  <a:cubicBezTo>
                    <a:pt x="5160" y="11"/>
                    <a:pt x="5151" y="13"/>
                    <a:pt x="5134" y="13"/>
                  </a:cubicBezTo>
                  <a:cubicBezTo>
                    <a:pt x="5115" y="13"/>
                    <a:pt x="5107" y="11"/>
                    <a:pt x="5097" y="10"/>
                  </a:cubicBezTo>
                  <a:cubicBezTo>
                    <a:pt x="5089" y="9"/>
                    <a:pt x="5078" y="8"/>
                    <a:pt x="5058" y="8"/>
                  </a:cubicBezTo>
                  <a:cubicBezTo>
                    <a:pt x="5040" y="8"/>
                    <a:pt x="5032" y="6"/>
                    <a:pt x="5022" y="5"/>
                  </a:cubicBezTo>
                  <a:cubicBezTo>
                    <a:pt x="5011" y="2"/>
                    <a:pt x="5001" y="0"/>
                    <a:pt x="4981" y="0"/>
                  </a:cubicBezTo>
                  <a:cubicBezTo>
                    <a:pt x="4958" y="0"/>
                    <a:pt x="4947" y="5"/>
                    <a:pt x="4936" y="9"/>
                  </a:cubicBezTo>
                  <a:cubicBezTo>
                    <a:pt x="4929" y="13"/>
                    <a:pt x="4920" y="15"/>
                    <a:pt x="4904" y="15"/>
                  </a:cubicBezTo>
                  <a:cubicBezTo>
                    <a:pt x="4887" y="15"/>
                    <a:pt x="4881" y="13"/>
                    <a:pt x="4871" y="10"/>
                  </a:cubicBezTo>
                  <a:cubicBezTo>
                    <a:pt x="4861" y="8"/>
                    <a:pt x="4850" y="3"/>
                    <a:pt x="4828" y="3"/>
                  </a:cubicBezTo>
                  <a:cubicBezTo>
                    <a:pt x="4807" y="3"/>
                    <a:pt x="4796" y="8"/>
                    <a:pt x="4785" y="10"/>
                  </a:cubicBezTo>
                  <a:cubicBezTo>
                    <a:pt x="4776" y="13"/>
                    <a:pt x="4768" y="15"/>
                    <a:pt x="4752" y="15"/>
                  </a:cubicBezTo>
                  <a:cubicBezTo>
                    <a:pt x="4735" y="15"/>
                    <a:pt x="4725" y="15"/>
                    <a:pt x="4716" y="14"/>
                  </a:cubicBezTo>
                  <a:cubicBezTo>
                    <a:pt x="4705" y="13"/>
                    <a:pt x="4695" y="11"/>
                    <a:pt x="4676" y="11"/>
                  </a:cubicBezTo>
                  <a:cubicBezTo>
                    <a:pt x="4657" y="11"/>
                    <a:pt x="4647" y="10"/>
                    <a:pt x="4639" y="10"/>
                  </a:cubicBezTo>
                  <a:cubicBezTo>
                    <a:pt x="4629" y="9"/>
                    <a:pt x="4619" y="9"/>
                    <a:pt x="4599" y="9"/>
                  </a:cubicBezTo>
                  <a:lnTo>
                    <a:pt x="4523" y="9"/>
                  </a:lnTo>
                  <a:cubicBezTo>
                    <a:pt x="4505" y="9"/>
                    <a:pt x="4494" y="10"/>
                    <a:pt x="4484" y="10"/>
                  </a:cubicBezTo>
                  <a:cubicBezTo>
                    <a:pt x="4475" y="11"/>
                    <a:pt x="4465" y="11"/>
                    <a:pt x="4447" y="11"/>
                  </a:cubicBezTo>
                  <a:lnTo>
                    <a:pt x="4371" y="11"/>
                  </a:lnTo>
                  <a:cubicBezTo>
                    <a:pt x="4352" y="11"/>
                    <a:pt x="4341" y="13"/>
                    <a:pt x="4331" y="13"/>
                  </a:cubicBezTo>
                  <a:cubicBezTo>
                    <a:pt x="4323" y="14"/>
                    <a:pt x="4313" y="14"/>
                    <a:pt x="4294" y="14"/>
                  </a:cubicBezTo>
                  <a:lnTo>
                    <a:pt x="4218" y="14"/>
                  </a:lnTo>
                  <a:cubicBezTo>
                    <a:pt x="4201" y="14"/>
                    <a:pt x="4192" y="13"/>
                    <a:pt x="4183" y="11"/>
                  </a:cubicBezTo>
                  <a:cubicBezTo>
                    <a:pt x="4173" y="9"/>
                    <a:pt x="4162" y="8"/>
                    <a:pt x="4142" y="8"/>
                  </a:cubicBezTo>
                  <a:cubicBezTo>
                    <a:pt x="4120" y="8"/>
                    <a:pt x="4111" y="10"/>
                    <a:pt x="4100" y="11"/>
                  </a:cubicBezTo>
                  <a:cubicBezTo>
                    <a:pt x="4092" y="13"/>
                    <a:pt x="4083" y="14"/>
                    <a:pt x="4066" y="14"/>
                  </a:cubicBezTo>
                  <a:cubicBezTo>
                    <a:pt x="4046" y="14"/>
                    <a:pt x="4039" y="13"/>
                    <a:pt x="4029" y="11"/>
                  </a:cubicBezTo>
                  <a:cubicBezTo>
                    <a:pt x="4020" y="10"/>
                    <a:pt x="4009" y="9"/>
                    <a:pt x="3989" y="9"/>
                  </a:cubicBezTo>
                  <a:cubicBezTo>
                    <a:pt x="3967" y="9"/>
                    <a:pt x="3959" y="11"/>
                    <a:pt x="3948" y="13"/>
                  </a:cubicBezTo>
                  <a:cubicBezTo>
                    <a:pt x="3939" y="15"/>
                    <a:pt x="3930" y="16"/>
                    <a:pt x="3912" y="16"/>
                  </a:cubicBezTo>
                  <a:lnTo>
                    <a:pt x="3836" y="16"/>
                  </a:lnTo>
                  <a:cubicBezTo>
                    <a:pt x="3819" y="16"/>
                    <a:pt x="3811" y="14"/>
                    <a:pt x="3801" y="13"/>
                  </a:cubicBezTo>
                  <a:cubicBezTo>
                    <a:pt x="3793" y="11"/>
                    <a:pt x="3782" y="9"/>
                    <a:pt x="3760" y="9"/>
                  </a:cubicBezTo>
                  <a:cubicBezTo>
                    <a:pt x="3740" y="9"/>
                    <a:pt x="3729" y="10"/>
                    <a:pt x="3720" y="11"/>
                  </a:cubicBezTo>
                  <a:cubicBezTo>
                    <a:pt x="3710" y="13"/>
                    <a:pt x="3703" y="14"/>
                    <a:pt x="3683" y="14"/>
                  </a:cubicBezTo>
                  <a:cubicBezTo>
                    <a:pt x="3665" y="14"/>
                    <a:pt x="3655" y="14"/>
                    <a:pt x="3646" y="13"/>
                  </a:cubicBezTo>
                  <a:cubicBezTo>
                    <a:pt x="3635" y="13"/>
                    <a:pt x="3626" y="11"/>
                    <a:pt x="3606" y="11"/>
                  </a:cubicBezTo>
                  <a:cubicBezTo>
                    <a:pt x="3587" y="11"/>
                    <a:pt x="3576" y="13"/>
                    <a:pt x="3568" y="13"/>
                  </a:cubicBezTo>
                  <a:cubicBezTo>
                    <a:pt x="3558" y="14"/>
                    <a:pt x="3548" y="14"/>
                    <a:pt x="3530" y="14"/>
                  </a:cubicBezTo>
                  <a:cubicBezTo>
                    <a:pt x="3514" y="14"/>
                    <a:pt x="3505" y="11"/>
                    <a:pt x="3496" y="9"/>
                  </a:cubicBezTo>
                  <a:cubicBezTo>
                    <a:pt x="3485" y="6"/>
                    <a:pt x="3474" y="3"/>
                    <a:pt x="3453" y="3"/>
                  </a:cubicBezTo>
                  <a:cubicBezTo>
                    <a:pt x="3434" y="3"/>
                    <a:pt x="3423" y="5"/>
                    <a:pt x="3413" y="6"/>
                  </a:cubicBezTo>
                  <a:cubicBezTo>
                    <a:pt x="3404" y="8"/>
                    <a:pt x="3394" y="9"/>
                    <a:pt x="3377" y="9"/>
                  </a:cubicBezTo>
                  <a:cubicBezTo>
                    <a:pt x="3357" y="9"/>
                    <a:pt x="3345" y="11"/>
                    <a:pt x="3335" y="14"/>
                  </a:cubicBezTo>
                  <a:cubicBezTo>
                    <a:pt x="3326" y="16"/>
                    <a:pt x="3318" y="18"/>
                    <a:pt x="3301" y="18"/>
                  </a:cubicBezTo>
                  <a:cubicBezTo>
                    <a:pt x="3282" y="18"/>
                    <a:pt x="3272" y="16"/>
                    <a:pt x="3263" y="16"/>
                  </a:cubicBezTo>
                  <a:cubicBezTo>
                    <a:pt x="3254" y="15"/>
                    <a:pt x="3244" y="15"/>
                    <a:pt x="3225" y="15"/>
                  </a:cubicBezTo>
                  <a:cubicBezTo>
                    <a:pt x="3209" y="15"/>
                    <a:pt x="3200" y="13"/>
                    <a:pt x="3191" y="10"/>
                  </a:cubicBezTo>
                  <a:cubicBezTo>
                    <a:pt x="3182" y="8"/>
                    <a:pt x="3169" y="3"/>
                    <a:pt x="3148" y="3"/>
                  </a:cubicBezTo>
                  <a:cubicBezTo>
                    <a:pt x="3129" y="3"/>
                    <a:pt x="3119" y="5"/>
                    <a:pt x="3109" y="5"/>
                  </a:cubicBezTo>
                  <a:cubicBezTo>
                    <a:pt x="3099" y="6"/>
                    <a:pt x="3091" y="6"/>
                    <a:pt x="3072" y="6"/>
                  </a:cubicBezTo>
                  <a:cubicBezTo>
                    <a:pt x="3053" y="6"/>
                    <a:pt x="3044" y="5"/>
                    <a:pt x="3034" y="5"/>
                  </a:cubicBezTo>
                  <a:cubicBezTo>
                    <a:pt x="3025" y="3"/>
                    <a:pt x="3016" y="3"/>
                    <a:pt x="2996" y="3"/>
                  </a:cubicBezTo>
                  <a:cubicBezTo>
                    <a:pt x="2975" y="3"/>
                    <a:pt x="2966" y="5"/>
                    <a:pt x="2955" y="6"/>
                  </a:cubicBezTo>
                  <a:cubicBezTo>
                    <a:pt x="2946" y="8"/>
                    <a:pt x="2938" y="9"/>
                    <a:pt x="2920" y="9"/>
                  </a:cubicBezTo>
                  <a:cubicBezTo>
                    <a:pt x="2900" y="9"/>
                    <a:pt x="2891" y="9"/>
                    <a:pt x="2882" y="8"/>
                  </a:cubicBezTo>
                  <a:cubicBezTo>
                    <a:pt x="2871" y="8"/>
                    <a:pt x="2862" y="6"/>
                    <a:pt x="2841" y="6"/>
                  </a:cubicBezTo>
                  <a:lnTo>
                    <a:pt x="2765" y="6"/>
                  </a:lnTo>
                  <a:cubicBezTo>
                    <a:pt x="2745" y="6"/>
                    <a:pt x="2734" y="8"/>
                    <a:pt x="2725" y="9"/>
                  </a:cubicBezTo>
                  <a:cubicBezTo>
                    <a:pt x="2717" y="9"/>
                    <a:pt x="2707" y="10"/>
                    <a:pt x="2689" y="10"/>
                  </a:cubicBezTo>
                  <a:cubicBezTo>
                    <a:pt x="2671" y="10"/>
                    <a:pt x="2662" y="9"/>
                    <a:pt x="2653" y="8"/>
                  </a:cubicBezTo>
                  <a:cubicBezTo>
                    <a:pt x="2643" y="6"/>
                    <a:pt x="2632" y="5"/>
                    <a:pt x="2612" y="5"/>
                  </a:cubicBezTo>
                  <a:cubicBezTo>
                    <a:pt x="2593" y="5"/>
                    <a:pt x="2580" y="8"/>
                    <a:pt x="2571" y="10"/>
                  </a:cubicBezTo>
                  <a:cubicBezTo>
                    <a:pt x="2562" y="13"/>
                    <a:pt x="2553" y="14"/>
                    <a:pt x="2536" y="14"/>
                  </a:cubicBezTo>
                  <a:cubicBezTo>
                    <a:pt x="2518" y="14"/>
                    <a:pt x="2509" y="13"/>
                    <a:pt x="2500" y="11"/>
                  </a:cubicBezTo>
                  <a:cubicBezTo>
                    <a:pt x="2491" y="10"/>
                    <a:pt x="2480" y="9"/>
                    <a:pt x="2460" y="9"/>
                  </a:cubicBezTo>
                  <a:cubicBezTo>
                    <a:pt x="2441" y="9"/>
                    <a:pt x="2430" y="10"/>
                    <a:pt x="2421" y="10"/>
                  </a:cubicBezTo>
                  <a:cubicBezTo>
                    <a:pt x="2412" y="11"/>
                    <a:pt x="2402" y="11"/>
                    <a:pt x="2384" y="11"/>
                  </a:cubicBezTo>
                  <a:cubicBezTo>
                    <a:pt x="2364" y="11"/>
                    <a:pt x="2353" y="13"/>
                    <a:pt x="2343" y="14"/>
                  </a:cubicBezTo>
                  <a:cubicBezTo>
                    <a:pt x="2336" y="14"/>
                    <a:pt x="2326" y="15"/>
                    <a:pt x="2307" y="15"/>
                  </a:cubicBezTo>
                  <a:cubicBezTo>
                    <a:pt x="2289" y="15"/>
                    <a:pt x="2279" y="14"/>
                    <a:pt x="2269" y="14"/>
                  </a:cubicBezTo>
                  <a:cubicBezTo>
                    <a:pt x="2261" y="13"/>
                    <a:pt x="2251" y="13"/>
                    <a:pt x="2231" y="13"/>
                  </a:cubicBezTo>
                  <a:cubicBezTo>
                    <a:pt x="2213" y="13"/>
                    <a:pt x="2204" y="11"/>
                    <a:pt x="2194" y="10"/>
                  </a:cubicBezTo>
                  <a:cubicBezTo>
                    <a:pt x="2186" y="9"/>
                    <a:pt x="2175" y="8"/>
                    <a:pt x="2155" y="8"/>
                  </a:cubicBezTo>
                  <a:cubicBezTo>
                    <a:pt x="2133" y="8"/>
                    <a:pt x="2122" y="11"/>
                    <a:pt x="2112" y="14"/>
                  </a:cubicBezTo>
                  <a:cubicBezTo>
                    <a:pt x="2102" y="16"/>
                    <a:pt x="2095" y="20"/>
                    <a:pt x="2079" y="20"/>
                  </a:cubicBezTo>
                  <a:cubicBezTo>
                    <a:pt x="2061" y="20"/>
                    <a:pt x="2054" y="16"/>
                    <a:pt x="2044" y="14"/>
                  </a:cubicBezTo>
                  <a:cubicBezTo>
                    <a:pt x="2036" y="11"/>
                    <a:pt x="2023" y="8"/>
                    <a:pt x="2002" y="8"/>
                  </a:cubicBezTo>
                  <a:lnTo>
                    <a:pt x="1926" y="8"/>
                  </a:lnTo>
                  <a:cubicBezTo>
                    <a:pt x="1905" y="8"/>
                    <a:pt x="1894" y="9"/>
                    <a:pt x="1886" y="10"/>
                  </a:cubicBezTo>
                  <a:cubicBezTo>
                    <a:pt x="1876" y="11"/>
                    <a:pt x="1867" y="13"/>
                    <a:pt x="1849" y="13"/>
                  </a:cubicBezTo>
                  <a:lnTo>
                    <a:pt x="1544" y="13"/>
                  </a:lnTo>
                  <a:cubicBezTo>
                    <a:pt x="1527" y="13"/>
                    <a:pt x="1519" y="11"/>
                    <a:pt x="1509" y="9"/>
                  </a:cubicBezTo>
                  <a:cubicBezTo>
                    <a:pt x="1500" y="6"/>
                    <a:pt x="1490" y="3"/>
                    <a:pt x="1468" y="3"/>
                  </a:cubicBezTo>
                  <a:cubicBezTo>
                    <a:pt x="1448" y="3"/>
                    <a:pt x="1436" y="6"/>
                    <a:pt x="1426" y="9"/>
                  </a:cubicBezTo>
                  <a:cubicBezTo>
                    <a:pt x="1417" y="11"/>
                    <a:pt x="1409" y="13"/>
                    <a:pt x="1391" y="13"/>
                  </a:cubicBezTo>
                  <a:cubicBezTo>
                    <a:pt x="1374" y="13"/>
                    <a:pt x="1366" y="10"/>
                    <a:pt x="1357" y="9"/>
                  </a:cubicBezTo>
                  <a:cubicBezTo>
                    <a:pt x="1347" y="8"/>
                    <a:pt x="1336" y="5"/>
                    <a:pt x="1315" y="5"/>
                  </a:cubicBezTo>
                  <a:cubicBezTo>
                    <a:pt x="1294" y="5"/>
                    <a:pt x="1282" y="8"/>
                    <a:pt x="1272" y="10"/>
                  </a:cubicBezTo>
                  <a:cubicBezTo>
                    <a:pt x="1265" y="11"/>
                    <a:pt x="1256" y="14"/>
                    <a:pt x="1239" y="14"/>
                  </a:cubicBezTo>
                  <a:lnTo>
                    <a:pt x="1163" y="14"/>
                  </a:lnTo>
                  <a:cubicBezTo>
                    <a:pt x="1144" y="14"/>
                    <a:pt x="1136" y="13"/>
                    <a:pt x="1126" y="11"/>
                  </a:cubicBezTo>
                  <a:cubicBezTo>
                    <a:pt x="1116" y="9"/>
                    <a:pt x="1105" y="8"/>
                    <a:pt x="1085" y="8"/>
                  </a:cubicBezTo>
                  <a:cubicBezTo>
                    <a:pt x="1064" y="8"/>
                    <a:pt x="1054" y="9"/>
                    <a:pt x="1045" y="10"/>
                  </a:cubicBezTo>
                  <a:cubicBezTo>
                    <a:pt x="1035" y="11"/>
                    <a:pt x="1026" y="13"/>
                    <a:pt x="1009" y="13"/>
                  </a:cubicBezTo>
                  <a:cubicBezTo>
                    <a:pt x="992" y="13"/>
                    <a:pt x="982" y="13"/>
                    <a:pt x="972" y="11"/>
                  </a:cubicBezTo>
                  <a:cubicBezTo>
                    <a:pt x="962" y="10"/>
                    <a:pt x="952" y="9"/>
                    <a:pt x="933" y="9"/>
                  </a:cubicBezTo>
                  <a:cubicBezTo>
                    <a:pt x="914" y="9"/>
                    <a:pt x="906" y="8"/>
                    <a:pt x="896" y="6"/>
                  </a:cubicBezTo>
                  <a:cubicBezTo>
                    <a:pt x="885" y="5"/>
                    <a:pt x="876" y="3"/>
                    <a:pt x="855" y="3"/>
                  </a:cubicBezTo>
                  <a:cubicBezTo>
                    <a:pt x="834" y="3"/>
                    <a:pt x="822" y="8"/>
                    <a:pt x="813" y="10"/>
                  </a:cubicBezTo>
                  <a:cubicBezTo>
                    <a:pt x="804" y="13"/>
                    <a:pt x="797" y="15"/>
                    <a:pt x="779" y="15"/>
                  </a:cubicBezTo>
                  <a:cubicBezTo>
                    <a:pt x="762" y="15"/>
                    <a:pt x="753" y="14"/>
                    <a:pt x="743" y="13"/>
                  </a:cubicBezTo>
                  <a:cubicBezTo>
                    <a:pt x="732" y="11"/>
                    <a:pt x="724" y="10"/>
                    <a:pt x="703" y="10"/>
                  </a:cubicBezTo>
                  <a:lnTo>
                    <a:pt x="627" y="10"/>
                  </a:lnTo>
                  <a:cubicBezTo>
                    <a:pt x="608" y="10"/>
                    <a:pt x="597" y="10"/>
                    <a:pt x="588" y="11"/>
                  </a:cubicBezTo>
                  <a:cubicBezTo>
                    <a:pt x="579" y="13"/>
                    <a:pt x="569" y="13"/>
                    <a:pt x="550" y="13"/>
                  </a:cubicBezTo>
                  <a:cubicBezTo>
                    <a:pt x="533" y="13"/>
                    <a:pt x="527" y="10"/>
                    <a:pt x="517" y="8"/>
                  </a:cubicBezTo>
                  <a:cubicBezTo>
                    <a:pt x="507" y="5"/>
                    <a:pt x="496" y="0"/>
                    <a:pt x="474" y="0"/>
                  </a:cubicBezTo>
                  <a:cubicBezTo>
                    <a:pt x="454" y="0"/>
                    <a:pt x="442" y="1"/>
                    <a:pt x="432" y="5"/>
                  </a:cubicBezTo>
                  <a:cubicBezTo>
                    <a:pt x="424" y="7"/>
                    <a:pt x="415" y="9"/>
                    <a:pt x="398" y="9"/>
                  </a:cubicBezTo>
                  <a:cubicBezTo>
                    <a:pt x="381" y="9"/>
                    <a:pt x="371" y="7"/>
                    <a:pt x="362" y="6"/>
                  </a:cubicBezTo>
                  <a:cubicBezTo>
                    <a:pt x="352" y="5"/>
                    <a:pt x="341" y="3"/>
                    <a:pt x="322" y="3"/>
                  </a:cubicBezTo>
                  <a:lnTo>
                    <a:pt x="245" y="3"/>
                  </a:lnTo>
                  <a:cubicBezTo>
                    <a:pt x="224" y="3"/>
                    <a:pt x="212" y="6"/>
                    <a:pt x="202" y="9"/>
                  </a:cubicBezTo>
                  <a:cubicBezTo>
                    <a:pt x="195" y="11"/>
                    <a:pt x="186" y="14"/>
                    <a:pt x="169" y="14"/>
                  </a:cubicBezTo>
                  <a:cubicBezTo>
                    <a:pt x="152" y="14"/>
                    <a:pt x="143" y="11"/>
                    <a:pt x="135" y="10"/>
                  </a:cubicBezTo>
                  <a:cubicBezTo>
                    <a:pt x="125" y="9"/>
                    <a:pt x="114" y="6"/>
                    <a:pt x="93" y="6"/>
                  </a:cubicBezTo>
                  <a:cubicBezTo>
                    <a:pt x="74" y="6"/>
                    <a:pt x="66" y="5"/>
                    <a:pt x="56" y="3"/>
                  </a:cubicBezTo>
                  <a:cubicBezTo>
                    <a:pt x="47" y="1"/>
                    <a:pt x="36" y="0"/>
                    <a:pt x="17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8991575" y="2490800"/>
              <a:ext cx="71725" cy="85100"/>
            </a:xfrm>
            <a:custGeom>
              <a:rect b="b" l="l" r="r" t="t"/>
              <a:pathLst>
                <a:path extrusionOk="0" h="3404" w="2869">
                  <a:moveTo>
                    <a:pt x="1833" y="1"/>
                  </a:moveTo>
                  <a:cubicBezTo>
                    <a:pt x="1807" y="1"/>
                    <a:pt x="1780" y="6"/>
                    <a:pt x="1753" y="6"/>
                  </a:cubicBezTo>
                  <a:lnTo>
                    <a:pt x="1677" y="6"/>
                  </a:lnTo>
                  <a:cubicBezTo>
                    <a:pt x="1673" y="6"/>
                    <a:pt x="1670" y="6"/>
                    <a:pt x="1666" y="6"/>
                  </a:cubicBezTo>
                  <a:cubicBezTo>
                    <a:pt x="1648" y="6"/>
                    <a:pt x="1629" y="5"/>
                    <a:pt x="1611" y="5"/>
                  </a:cubicBezTo>
                  <a:cubicBezTo>
                    <a:pt x="1607" y="5"/>
                    <a:pt x="1604" y="5"/>
                    <a:pt x="1600" y="5"/>
                  </a:cubicBezTo>
                  <a:cubicBezTo>
                    <a:pt x="1575" y="6"/>
                    <a:pt x="1550" y="6"/>
                    <a:pt x="1524" y="7"/>
                  </a:cubicBezTo>
                  <a:cubicBezTo>
                    <a:pt x="1498" y="11"/>
                    <a:pt x="1475" y="20"/>
                    <a:pt x="1449" y="22"/>
                  </a:cubicBezTo>
                  <a:cubicBezTo>
                    <a:pt x="1423" y="26"/>
                    <a:pt x="1400" y="36"/>
                    <a:pt x="1374" y="38"/>
                  </a:cubicBezTo>
                  <a:cubicBezTo>
                    <a:pt x="1348" y="42"/>
                    <a:pt x="1324" y="39"/>
                    <a:pt x="1298" y="44"/>
                  </a:cubicBezTo>
                  <a:cubicBezTo>
                    <a:pt x="1272" y="49"/>
                    <a:pt x="1246" y="59"/>
                    <a:pt x="1220" y="65"/>
                  </a:cubicBezTo>
                  <a:cubicBezTo>
                    <a:pt x="1195" y="71"/>
                    <a:pt x="1169" y="77"/>
                    <a:pt x="1143" y="86"/>
                  </a:cubicBezTo>
                  <a:cubicBezTo>
                    <a:pt x="1117" y="92"/>
                    <a:pt x="1090" y="92"/>
                    <a:pt x="1063" y="102"/>
                  </a:cubicBezTo>
                  <a:cubicBezTo>
                    <a:pt x="1038" y="111"/>
                    <a:pt x="1010" y="113"/>
                    <a:pt x="984" y="123"/>
                  </a:cubicBezTo>
                  <a:cubicBezTo>
                    <a:pt x="959" y="134"/>
                    <a:pt x="938" y="151"/>
                    <a:pt x="912" y="162"/>
                  </a:cubicBezTo>
                  <a:cubicBezTo>
                    <a:pt x="887" y="171"/>
                    <a:pt x="863" y="182"/>
                    <a:pt x="837" y="194"/>
                  </a:cubicBezTo>
                  <a:cubicBezTo>
                    <a:pt x="815" y="204"/>
                    <a:pt x="791" y="215"/>
                    <a:pt x="770" y="227"/>
                  </a:cubicBezTo>
                  <a:cubicBezTo>
                    <a:pt x="747" y="240"/>
                    <a:pt x="726" y="252"/>
                    <a:pt x="704" y="263"/>
                  </a:cubicBezTo>
                  <a:cubicBezTo>
                    <a:pt x="683" y="275"/>
                    <a:pt x="661" y="288"/>
                    <a:pt x="640" y="301"/>
                  </a:cubicBezTo>
                  <a:cubicBezTo>
                    <a:pt x="620" y="316"/>
                    <a:pt x="598" y="329"/>
                    <a:pt x="579" y="344"/>
                  </a:cubicBezTo>
                  <a:cubicBezTo>
                    <a:pt x="559" y="359"/>
                    <a:pt x="537" y="374"/>
                    <a:pt x="518" y="390"/>
                  </a:cubicBezTo>
                  <a:cubicBezTo>
                    <a:pt x="500" y="406"/>
                    <a:pt x="483" y="423"/>
                    <a:pt x="463" y="440"/>
                  </a:cubicBezTo>
                  <a:cubicBezTo>
                    <a:pt x="445" y="457"/>
                    <a:pt x="425" y="472"/>
                    <a:pt x="408" y="489"/>
                  </a:cubicBezTo>
                  <a:cubicBezTo>
                    <a:pt x="390" y="508"/>
                    <a:pt x="373" y="526"/>
                    <a:pt x="357" y="546"/>
                  </a:cubicBezTo>
                  <a:cubicBezTo>
                    <a:pt x="341" y="564"/>
                    <a:pt x="331" y="589"/>
                    <a:pt x="317" y="609"/>
                  </a:cubicBezTo>
                  <a:cubicBezTo>
                    <a:pt x="302" y="629"/>
                    <a:pt x="286" y="648"/>
                    <a:pt x="272" y="669"/>
                  </a:cubicBezTo>
                  <a:cubicBezTo>
                    <a:pt x="259" y="690"/>
                    <a:pt x="256" y="716"/>
                    <a:pt x="244" y="739"/>
                  </a:cubicBezTo>
                  <a:cubicBezTo>
                    <a:pt x="232" y="760"/>
                    <a:pt x="216" y="781"/>
                    <a:pt x="205" y="803"/>
                  </a:cubicBezTo>
                  <a:cubicBezTo>
                    <a:pt x="195" y="825"/>
                    <a:pt x="183" y="847"/>
                    <a:pt x="172" y="870"/>
                  </a:cubicBezTo>
                  <a:cubicBezTo>
                    <a:pt x="162" y="891"/>
                    <a:pt x="156" y="916"/>
                    <a:pt x="146" y="939"/>
                  </a:cubicBezTo>
                  <a:cubicBezTo>
                    <a:pt x="137" y="963"/>
                    <a:pt x="129" y="985"/>
                    <a:pt x="121" y="1009"/>
                  </a:cubicBezTo>
                  <a:cubicBezTo>
                    <a:pt x="113" y="1033"/>
                    <a:pt x="100" y="1056"/>
                    <a:pt x="93" y="1082"/>
                  </a:cubicBezTo>
                  <a:cubicBezTo>
                    <a:pt x="86" y="1105"/>
                    <a:pt x="79" y="1131"/>
                    <a:pt x="72" y="1157"/>
                  </a:cubicBezTo>
                  <a:cubicBezTo>
                    <a:pt x="66" y="1182"/>
                    <a:pt x="63" y="1207"/>
                    <a:pt x="57" y="1233"/>
                  </a:cubicBezTo>
                  <a:cubicBezTo>
                    <a:pt x="52" y="1258"/>
                    <a:pt x="46" y="1284"/>
                    <a:pt x="41" y="1309"/>
                  </a:cubicBezTo>
                  <a:cubicBezTo>
                    <a:pt x="36" y="1334"/>
                    <a:pt x="39" y="1361"/>
                    <a:pt x="35" y="1387"/>
                  </a:cubicBezTo>
                  <a:cubicBezTo>
                    <a:pt x="33" y="1411"/>
                    <a:pt x="30" y="1437"/>
                    <a:pt x="27" y="1463"/>
                  </a:cubicBezTo>
                  <a:cubicBezTo>
                    <a:pt x="24" y="1489"/>
                    <a:pt x="11" y="1514"/>
                    <a:pt x="8" y="1539"/>
                  </a:cubicBezTo>
                  <a:cubicBezTo>
                    <a:pt x="7" y="1565"/>
                    <a:pt x="14" y="1590"/>
                    <a:pt x="13" y="1617"/>
                  </a:cubicBezTo>
                  <a:cubicBezTo>
                    <a:pt x="11" y="1643"/>
                    <a:pt x="6" y="1668"/>
                    <a:pt x="6" y="1694"/>
                  </a:cubicBezTo>
                  <a:cubicBezTo>
                    <a:pt x="4" y="1720"/>
                    <a:pt x="1" y="1746"/>
                    <a:pt x="1" y="1773"/>
                  </a:cubicBezTo>
                  <a:cubicBezTo>
                    <a:pt x="1" y="1798"/>
                    <a:pt x="6" y="1823"/>
                    <a:pt x="6" y="1849"/>
                  </a:cubicBezTo>
                  <a:cubicBezTo>
                    <a:pt x="7" y="1874"/>
                    <a:pt x="9" y="1900"/>
                    <a:pt x="11" y="1925"/>
                  </a:cubicBezTo>
                  <a:cubicBezTo>
                    <a:pt x="13" y="1950"/>
                    <a:pt x="13" y="1976"/>
                    <a:pt x="14" y="2002"/>
                  </a:cubicBezTo>
                  <a:cubicBezTo>
                    <a:pt x="15" y="2027"/>
                    <a:pt x="8" y="2052"/>
                    <a:pt x="9" y="2078"/>
                  </a:cubicBezTo>
                  <a:cubicBezTo>
                    <a:pt x="11" y="2104"/>
                    <a:pt x="22" y="2127"/>
                    <a:pt x="24" y="2153"/>
                  </a:cubicBezTo>
                  <a:cubicBezTo>
                    <a:pt x="27" y="2179"/>
                    <a:pt x="25" y="2205"/>
                    <a:pt x="29" y="2229"/>
                  </a:cubicBezTo>
                  <a:cubicBezTo>
                    <a:pt x="31" y="2255"/>
                    <a:pt x="36" y="2280"/>
                    <a:pt x="39" y="2304"/>
                  </a:cubicBezTo>
                  <a:cubicBezTo>
                    <a:pt x="41" y="2330"/>
                    <a:pt x="50" y="2354"/>
                    <a:pt x="54" y="2378"/>
                  </a:cubicBezTo>
                  <a:cubicBezTo>
                    <a:pt x="57" y="2403"/>
                    <a:pt x="61" y="2429"/>
                    <a:pt x="66" y="2453"/>
                  </a:cubicBezTo>
                  <a:cubicBezTo>
                    <a:pt x="70" y="2478"/>
                    <a:pt x="77" y="2502"/>
                    <a:pt x="82" y="2527"/>
                  </a:cubicBezTo>
                  <a:cubicBezTo>
                    <a:pt x="87" y="2552"/>
                    <a:pt x="92" y="2576"/>
                    <a:pt x="98" y="2601"/>
                  </a:cubicBezTo>
                  <a:cubicBezTo>
                    <a:pt x="105" y="2625"/>
                    <a:pt x="109" y="2650"/>
                    <a:pt x="116" y="2673"/>
                  </a:cubicBezTo>
                  <a:cubicBezTo>
                    <a:pt x="125" y="2698"/>
                    <a:pt x="127" y="2725"/>
                    <a:pt x="136" y="2747"/>
                  </a:cubicBezTo>
                  <a:cubicBezTo>
                    <a:pt x="145" y="2772"/>
                    <a:pt x="159" y="2793"/>
                    <a:pt x="169" y="2816"/>
                  </a:cubicBezTo>
                  <a:cubicBezTo>
                    <a:pt x="180" y="2839"/>
                    <a:pt x="195" y="2861"/>
                    <a:pt x="205" y="2882"/>
                  </a:cubicBezTo>
                  <a:cubicBezTo>
                    <a:pt x="216" y="2906"/>
                    <a:pt x="227" y="2928"/>
                    <a:pt x="239" y="2950"/>
                  </a:cubicBezTo>
                  <a:cubicBezTo>
                    <a:pt x="252" y="2972"/>
                    <a:pt x="258" y="2998"/>
                    <a:pt x="272" y="3018"/>
                  </a:cubicBezTo>
                  <a:cubicBezTo>
                    <a:pt x="287" y="3038"/>
                    <a:pt x="308" y="3054"/>
                    <a:pt x="324" y="3073"/>
                  </a:cubicBezTo>
                  <a:cubicBezTo>
                    <a:pt x="340" y="3093"/>
                    <a:pt x="352" y="3116"/>
                    <a:pt x="370" y="3133"/>
                  </a:cubicBezTo>
                  <a:cubicBezTo>
                    <a:pt x="387" y="3152"/>
                    <a:pt x="403" y="3171"/>
                    <a:pt x="422" y="3188"/>
                  </a:cubicBezTo>
                  <a:cubicBezTo>
                    <a:pt x="441" y="3204"/>
                    <a:pt x="468" y="3212"/>
                    <a:pt x="488" y="3227"/>
                  </a:cubicBezTo>
                  <a:cubicBezTo>
                    <a:pt x="511" y="3243"/>
                    <a:pt x="531" y="3259"/>
                    <a:pt x="552" y="3272"/>
                  </a:cubicBezTo>
                  <a:cubicBezTo>
                    <a:pt x="575" y="3286"/>
                    <a:pt x="601" y="3294"/>
                    <a:pt x="623" y="3305"/>
                  </a:cubicBezTo>
                  <a:cubicBezTo>
                    <a:pt x="649" y="3318"/>
                    <a:pt x="671" y="3327"/>
                    <a:pt x="695" y="3336"/>
                  </a:cubicBezTo>
                  <a:cubicBezTo>
                    <a:pt x="721" y="3346"/>
                    <a:pt x="743" y="3363"/>
                    <a:pt x="768" y="3369"/>
                  </a:cubicBezTo>
                  <a:cubicBezTo>
                    <a:pt x="790" y="3374"/>
                    <a:pt x="817" y="3370"/>
                    <a:pt x="842" y="3374"/>
                  </a:cubicBezTo>
                  <a:cubicBezTo>
                    <a:pt x="865" y="3379"/>
                    <a:pt x="888" y="3391"/>
                    <a:pt x="913" y="3394"/>
                  </a:cubicBezTo>
                  <a:cubicBezTo>
                    <a:pt x="916" y="3394"/>
                    <a:pt x="919" y="3395"/>
                    <a:pt x="922" y="3395"/>
                  </a:cubicBezTo>
                  <a:cubicBezTo>
                    <a:pt x="942" y="3395"/>
                    <a:pt x="963" y="3389"/>
                    <a:pt x="984" y="3389"/>
                  </a:cubicBezTo>
                  <a:cubicBezTo>
                    <a:pt x="985" y="3389"/>
                    <a:pt x="987" y="3389"/>
                    <a:pt x="988" y="3389"/>
                  </a:cubicBezTo>
                  <a:cubicBezTo>
                    <a:pt x="1013" y="3390"/>
                    <a:pt x="1036" y="3404"/>
                    <a:pt x="1062" y="3404"/>
                  </a:cubicBezTo>
                  <a:cubicBezTo>
                    <a:pt x="1088" y="3404"/>
                    <a:pt x="1113" y="3402"/>
                    <a:pt x="1134" y="3400"/>
                  </a:cubicBezTo>
                  <a:cubicBezTo>
                    <a:pt x="1160" y="3396"/>
                    <a:pt x="1185" y="3391"/>
                    <a:pt x="1208" y="3388"/>
                  </a:cubicBezTo>
                  <a:cubicBezTo>
                    <a:pt x="1234" y="3384"/>
                    <a:pt x="1256" y="3374"/>
                    <a:pt x="1279" y="3367"/>
                  </a:cubicBezTo>
                  <a:cubicBezTo>
                    <a:pt x="1303" y="3359"/>
                    <a:pt x="1325" y="3348"/>
                    <a:pt x="1346" y="3337"/>
                  </a:cubicBezTo>
                  <a:cubicBezTo>
                    <a:pt x="1369" y="3327"/>
                    <a:pt x="1388" y="3313"/>
                    <a:pt x="1406" y="3298"/>
                  </a:cubicBezTo>
                  <a:cubicBezTo>
                    <a:pt x="1426" y="3283"/>
                    <a:pt x="1445" y="3268"/>
                    <a:pt x="1461" y="3251"/>
                  </a:cubicBezTo>
                  <a:cubicBezTo>
                    <a:pt x="1480" y="3232"/>
                    <a:pt x="1496" y="3212"/>
                    <a:pt x="1511" y="3192"/>
                  </a:cubicBezTo>
                  <a:cubicBezTo>
                    <a:pt x="1525" y="3171"/>
                    <a:pt x="1540" y="3150"/>
                    <a:pt x="1552" y="3128"/>
                  </a:cubicBezTo>
                  <a:cubicBezTo>
                    <a:pt x="1565" y="3105"/>
                    <a:pt x="1575" y="3083"/>
                    <a:pt x="1584" y="3058"/>
                  </a:cubicBezTo>
                  <a:cubicBezTo>
                    <a:pt x="1593" y="3034"/>
                    <a:pt x="1602" y="3010"/>
                    <a:pt x="1608" y="2984"/>
                  </a:cubicBezTo>
                  <a:cubicBezTo>
                    <a:pt x="1615" y="2959"/>
                    <a:pt x="1620" y="2928"/>
                    <a:pt x="1625" y="2903"/>
                  </a:cubicBezTo>
                  <a:cubicBezTo>
                    <a:pt x="1632" y="2898"/>
                    <a:pt x="1638" y="2896"/>
                    <a:pt x="1645" y="2896"/>
                  </a:cubicBezTo>
                  <a:cubicBezTo>
                    <a:pt x="1653" y="2896"/>
                    <a:pt x="1660" y="2900"/>
                    <a:pt x="1666" y="2909"/>
                  </a:cubicBezTo>
                  <a:cubicBezTo>
                    <a:pt x="1685" y="2939"/>
                    <a:pt x="1664" y="2944"/>
                    <a:pt x="1668" y="2979"/>
                  </a:cubicBezTo>
                  <a:cubicBezTo>
                    <a:pt x="1673" y="3014"/>
                    <a:pt x="1679" y="3013"/>
                    <a:pt x="1683" y="3047"/>
                  </a:cubicBezTo>
                  <a:cubicBezTo>
                    <a:pt x="1688" y="3083"/>
                    <a:pt x="1691" y="3080"/>
                    <a:pt x="1695" y="3116"/>
                  </a:cubicBezTo>
                  <a:cubicBezTo>
                    <a:pt x="1700" y="3149"/>
                    <a:pt x="1700" y="3149"/>
                    <a:pt x="1704" y="3184"/>
                  </a:cubicBezTo>
                  <a:cubicBezTo>
                    <a:pt x="1706" y="3217"/>
                    <a:pt x="1707" y="3245"/>
                    <a:pt x="1718" y="3268"/>
                  </a:cubicBezTo>
                  <a:cubicBezTo>
                    <a:pt x="1732" y="3298"/>
                    <a:pt x="1753" y="3314"/>
                    <a:pt x="1780" y="3324"/>
                  </a:cubicBezTo>
                  <a:cubicBezTo>
                    <a:pt x="1797" y="3330"/>
                    <a:pt x="1824" y="3337"/>
                    <a:pt x="1860" y="3342"/>
                  </a:cubicBezTo>
                  <a:cubicBezTo>
                    <a:pt x="1867" y="3343"/>
                    <a:pt x="1874" y="3343"/>
                    <a:pt x="1881" y="3343"/>
                  </a:cubicBezTo>
                  <a:cubicBezTo>
                    <a:pt x="1897" y="3343"/>
                    <a:pt x="1915" y="3342"/>
                    <a:pt x="1934" y="3342"/>
                  </a:cubicBezTo>
                  <a:cubicBezTo>
                    <a:pt x="1937" y="3342"/>
                    <a:pt x="1941" y="3342"/>
                    <a:pt x="1945" y="3342"/>
                  </a:cubicBezTo>
                  <a:cubicBezTo>
                    <a:pt x="1969" y="3343"/>
                    <a:pt x="1996" y="3348"/>
                    <a:pt x="2027" y="3348"/>
                  </a:cubicBezTo>
                  <a:cubicBezTo>
                    <a:pt x="2054" y="3348"/>
                    <a:pt x="2082" y="3347"/>
                    <a:pt x="2112" y="3347"/>
                  </a:cubicBezTo>
                  <a:cubicBezTo>
                    <a:pt x="2135" y="3347"/>
                    <a:pt x="2160" y="3352"/>
                    <a:pt x="2184" y="3352"/>
                  </a:cubicBezTo>
                  <a:cubicBezTo>
                    <a:pt x="2208" y="3352"/>
                    <a:pt x="2232" y="3348"/>
                    <a:pt x="2257" y="3347"/>
                  </a:cubicBezTo>
                  <a:cubicBezTo>
                    <a:pt x="2272" y="3347"/>
                    <a:pt x="2288" y="3348"/>
                    <a:pt x="2304" y="3348"/>
                  </a:cubicBezTo>
                  <a:cubicBezTo>
                    <a:pt x="2312" y="3348"/>
                    <a:pt x="2320" y="3347"/>
                    <a:pt x="2328" y="3347"/>
                  </a:cubicBezTo>
                  <a:cubicBezTo>
                    <a:pt x="2353" y="3345"/>
                    <a:pt x="2376" y="3342"/>
                    <a:pt x="2401" y="3341"/>
                  </a:cubicBezTo>
                  <a:cubicBezTo>
                    <a:pt x="2427" y="3340"/>
                    <a:pt x="2449" y="3330"/>
                    <a:pt x="2473" y="3327"/>
                  </a:cubicBezTo>
                  <a:cubicBezTo>
                    <a:pt x="2476" y="3326"/>
                    <a:pt x="2479" y="3326"/>
                    <a:pt x="2482" y="3326"/>
                  </a:cubicBezTo>
                  <a:cubicBezTo>
                    <a:pt x="2501" y="3326"/>
                    <a:pt x="2520" y="3330"/>
                    <a:pt x="2538" y="3330"/>
                  </a:cubicBezTo>
                  <a:cubicBezTo>
                    <a:pt x="2541" y="3330"/>
                    <a:pt x="2544" y="3330"/>
                    <a:pt x="2547" y="3330"/>
                  </a:cubicBezTo>
                  <a:cubicBezTo>
                    <a:pt x="2571" y="3327"/>
                    <a:pt x="2594" y="3315"/>
                    <a:pt x="2617" y="3311"/>
                  </a:cubicBezTo>
                  <a:cubicBezTo>
                    <a:pt x="2642" y="3307"/>
                    <a:pt x="2664" y="3300"/>
                    <a:pt x="2685" y="3297"/>
                  </a:cubicBezTo>
                  <a:cubicBezTo>
                    <a:pt x="2709" y="3292"/>
                    <a:pt x="2733" y="3295"/>
                    <a:pt x="2754" y="3289"/>
                  </a:cubicBezTo>
                  <a:cubicBezTo>
                    <a:pt x="2780" y="3282"/>
                    <a:pt x="2798" y="3270"/>
                    <a:pt x="2816" y="3261"/>
                  </a:cubicBezTo>
                  <a:cubicBezTo>
                    <a:pt x="2847" y="3246"/>
                    <a:pt x="2858" y="3235"/>
                    <a:pt x="2858" y="3217"/>
                  </a:cubicBezTo>
                  <a:cubicBezTo>
                    <a:pt x="2858" y="3179"/>
                    <a:pt x="2867" y="3180"/>
                    <a:pt x="2867" y="3141"/>
                  </a:cubicBezTo>
                  <a:cubicBezTo>
                    <a:pt x="2867" y="3102"/>
                    <a:pt x="2868" y="3102"/>
                    <a:pt x="2868" y="3064"/>
                  </a:cubicBezTo>
                  <a:cubicBezTo>
                    <a:pt x="2868" y="3026"/>
                    <a:pt x="2862" y="3026"/>
                    <a:pt x="2862" y="2988"/>
                  </a:cubicBezTo>
                  <a:cubicBezTo>
                    <a:pt x="2862" y="2950"/>
                    <a:pt x="2856" y="2950"/>
                    <a:pt x="2856" y="2912"/>
                  </a:cubicBezTo>
                  <a:cubicBezTo>
                    <a:pt x="2856" y="2873"/>
                    <a:pt x="2862" y="2873"/>
                    <a:pt x="2862" y="2835"/>
                  </a:cubicBezTo>
                  <a:cubicBezTo>
                    <a:pt x="2862" y="2797"/>
                    <a:pt x="2858" y="2797"/>
                    <a:pt x="2858" y="2759"/>
                  </a:cubicBezTo>
                  <a:cubicBezTo>
                    <a:pt x="2858" y="2720"/>
                    <a:pt x="2853" y="2720"/>
                    <a:pt x="2853" y="2683"/>
                  </a:cubicBezTo>
                  <a:cubicBezTo>
                    <a:pt x="2853" y="2644"/>
                    <a:pt x="2858" y="2644"/>
                    <a:pt x="2858" y="2607"/>
                  </a:cubicBezTo>
                  <a:cubicBezTo>
                    <a:pt x="2858" y="2567"/>
                    <a:pt x="2855" y="2567"/>
                    <a:pt x="2855" y="2530"/>
                  </a:cubicBezTo>
                  <a:cubicBezTo>
                    <a:pt x="2855" y="2491"/>
                    <a:pt x="2861" y="2491"/>
                    <a:pt x="2861" y="2454"/>
                  </a:cubicBezTo>
                  <a:cubicBezTo>
                    <a:pt x="2861" y="2415"/>
                    <a:pt x="2857" y="2415"/>
                    <a:pt x="2857" y="2378"/>
                  </a:cubicBezTo>
                  <a:cubicBezTo>
                    <a:pt x="2857" y="2340"/>
                    <a:pt x="2862" y="2340"/>
                    <a:pt x="2862" y="2303"/>
                  </a:cubicBezTo>
                  <a:cubicBezTo>
                    <a:pt x="2862" y="2264"/>
                    <a:pt x="2855" y="2264"/>
                    <a:pt x="2855" y="2227"/>
                  </a:cubicBezTo>
                  <a:cubicBezTo>
                    <a:pt x="2855" y="2187"/>
                    <a:pt x="2861" y="2187"/>
                    <a:pt x="2861" y="2150"/>
                  </a:cubicBezTo>
                  <a:cubicBezTo>
                    <a:pt x="2861" y="2111"/>
                    <a:pt x="2867" y="2111"/>
                    <a:pt x="2867" y="2074"/>
                  </a:cubicBezTo>
                  <a:cubicBezTo>
                    <a:pt x="2867" y="2035"/>
                    <a:pt x="2852" y="2035"/>
                    <a:pt x="2852" y="1997"/>
                  </a:cubicBezTo>
                  <a:cubicBezTo>
                    <a:pt x="2852" y="1959"/>
                    <a:pt x="2866" y="1959"/>
                    <a:pt x="2866" y="1921"/>
                  </a:cubicBezTo>
                  <a:cubicBezTo>
                    <a:pt x="2866" y="1897"/>
                    <a:pt x="2847" y="1873"/>
                    <a:pt x="2834" y="1844"/>
                  </a:cubicBezTo>
                  <a:cubicBezTo>
                    <a:pt x="2823" y="1823"/>
                    <a:pt x="2812" y="1798"/>
                    <a:pt x="2793" y="1774"/>
                  </a:cubicBezTo>
                  <a:cubicBezTo>
                    <a:pt x="2780" y="1755"/>
                    <a:pt x="2760" y="1737"/>
                    <a:pt x="2733" y="1723"/>
                  </a:cubicBezTo>
                  <a:cubicBezTo>
                    <a:pt x="2712" y="1713"/>
                    <a:pt x="2687" y="1702"/>
                    <a:pt x="2658" y="1693"/>
                  </a:cubicBezTo>
                  <a:cubicBezTo>
                    <a:pt x="2636" y="1688"/>
                    <a:pt x="2610" y="1684"/>
                    <a:pt x="2579" y="1680"/>
                  </a:cubicBezTo>
                  <a:cubicBezTo>
                    <a:pt x="2556" y="1676"/>
                    <a:pt x="2530" y="1673"/>
                    <a:pt x="2500" y="1672"/>
                  </a:cubicBezTo>
                  <a:cubicBezTo>
                    <a:pt x="2487" y="1671"/>
                    <a:pt x="2474" y="1671"/>
                    <a:pt x="2461" y="1671"/>
                  </a:cubicBezTo>
                  <a:cubicBezTo>
                    <a:pt x="2448" y="1671"/>
                    <a:pt x="2434" y="1671"/>
                    <a:pt x="2419" y="1671"/>
                  </a:cubicBezTo>
                  <a:lnTo>
                    <a:pt x="2339" y="1671"/>
                  </a:lnTo>
                  <a:cubicBezTo>
                    <a:pt x="2318" y="1671"/>
                    <a:pt x="2296" y="1666"/>
                    <a:pt x="2273" y="1666"/>
                  </a:cubicBezTo>
                  <a:cubicBezTo>
                    <a:pt x="2269" y="1666"/>
                    <a:pt x="2266" y="1666"/>
                    <a:pt x="2262" y="1667"/>
                  </a:cubicBezTo>
                  <a:cubicBezTo>
                    <a:pt x="2236" y="1670"/>
                    <a:pt x="2210" y="1678"/>
                    <a:pt x="2186" y="1683"/>
                  </a:cubicBezTo>
                  <a:cubicBezTo>
                    <a:pt x="2160" y="1687"/>
                    <a:pt x="2133" y="1687"/>
                    <a:pt x="2108" y="1692"/>
                  </a:cubicBezTo>
                  <a:cubicBezTo>
                    <a:pt x="2082" y="1698"/>
                    <a:pt x="2059" y="1713"/>
                    <a:pt x="2034" y="1719"/>
                  </a:cubicBezTo>
                  <a:cubicBezTo>
                    <a:pt x="2010" y="1725"/>
                    <a:pt x="1986" y="1732"/>
                    <a:pt x="1961" y="1741"/>
                  </a:cubicBezTo>
                  <a:cubicBezTo>
                    <a:pt x="1936" y="1750"/>
                    <a:pt x="1908" y="1751"/>
                    <a:pt x="1884" y="1762"/>
                  </a:cubicBezTo>
                  <a:cubicBezTo>
                    <a:pt x="1856" y="1773"/>
                    <a:pt x="1832" y="1789"/>
                    <a:pt x="1809" y="1800"/>
                  </a:cubicBezTo>
                  <a:cubicBezTo>
                    <a:pt x="1781" y="1814"/>
                    <a:pt x="1755" y="1826"/>
                    <a:pt x="1736" y="1841"/>
                  </a:cubicBezTo>
                  <a:cubicBezTo>
                    <a:pt x="1709" y="1859"/>
                    <a:pt x="1691" y="1880"/>
                    <a:pt x="1677" y="1900"/>
                  </a:cubicBezTo>
                  <a:cubicBezTo>
                    <a:pt x="1659" y="1925"/>
                    <a:pt x="1640" y="1949"/>
                    <a:pt x="1640" y="1976"/>
                  </a:cubicBezTo>
                  <a:cubicBezTo>
                    <a:pt x="1640" y="2019"/>
                    <a:pt x="1645" y="2019"/>
                    <a:pt x="1645" y="2061"/>
                  </a:cubicBezTo>
                  <a:cubicBezTo>
                    <a:pt x="1645" y="2104"/>
                    <a:pt x="1653" y="2104"/>
                    <a:pt x="1653" y="2144"/>
                  </a:cubicBezTo>
                  <a:cubicBezTo>
                    <a:pt x="1653" y="2187"/>
                    <a:pt x="1651" y="2187"/>
                    <a:pt x="1651" y="2229"/>
                  </a:cubicBezTo>
                  <a:cubicBezTo>
                    <a:pt x="1651" y="2271"/>
                    <a:pt x="1640" y="2271"/>
                    <a:pt x="1640" y="2312"/>
                  </a:cubicBezTo>
                  <a:cubicBezTo>
                    <a:pt x="1640" y="2353"/>
                    <a:pt x="1656" y="2353"/>
                    <a:pt x="1642" y="2394"/>
                  </a:cubicBezTo>
                  <a:cubicBezTo>
                    <a:pt x="1616" y="2390"/>
                    <a:pt x="1600" y="2378"/>
                    <a:pt x="1577" y="2367"/>
                  </a:cubicBezTo>
                  <a:cubicBezTo>
                    <a:pt x="1555" y="2356"/>
                    <a:pt x="1532" y="2347"/>
                    <a:pt x="1512" y="2330"/>
                  </a:cubicBezTo>
                  <a:cubicBezTo>
                    <a:pt x="1493" y="2313"/>
                    <a:pt x="1479" y="2293"/>
                    <a:pt x="1463" y="2272"/>
                  </a:cubicBezTo>
                  <a:cubicBezTo>
                    <a:pt x="1448" y="2253"/>
                    <a:pt x="1433" y="2233"/>
                    <a:pt x="1420" y="2208"/>
                  </a:cubicBezTo>
                  <a:cubicBezTo>
                    <a:pt x="1407" y="2189"/>
                    <a:pt x="1394" y="2169"/>
                    <a:pt x="1385" y="2144"/>
                  </a:cubicBezTo>
                  <a:cubicBezTo>
                    <a:pt x="1377" y="2122"/>
                    <a:pt x="1374" y="2098"/>
                    <a:pt x="1367" y="2072"/>
                  </a:cubicBezTo>
                  <a:cubicBezTo>
                    <a:pt x="1361" y="2050"/>
                    <a:pt x="1346" y="2029"/>
                    <a:pt x="1342" y="2003"/>
                  </a:cubicBezTo>
                  <a:cubicBezTo>
                    <a:pt x="1337" y="1980"/>
                    <a:pt x="1340" y="1955"/>
                    <a:pt x="1336" y="1929"/>
                  </a:cubicBezTo>
                  <a:cubicBezTo>
                    <a:pt x="1332" y="1905"/>
                    <a:pt x="1329" y="1881"/>
                    <a:pt x="1327" y="1855"/>
                  </a:cubicBezTo>
                  <a:cubicBezTo>
                    <a:pt x="1325" y="1831"/>
                    <a:pt x="1320" y="1807"/>
                    <a:pt x="1319" y="1782"/>
                  </a:cubicBezTo>
                  <a:cubicBezTo>
                    <a:pt x="1319" y="1759"/>
                    <a:pt x="1320" y="1734"/>
                    <a:pt x="1320" y="1708"/>
                  </a:cubicBezTo>
                  <a:cubicBezTo>
                    <a:pt x="1320" y="1683"/>
                    <a:pt x="1326" y="1659"/>
                    <a:pt x="1327" y="1634"/>
                  </a:cubicBezTo>
                  <a:cubicBezTo>
                    <a:pt x="1327" y="1609"/>
                    <a:pt x="1318" y="1584"/>
                    <a:pt x="1319" y="1559"/>
                  </a:cubicBezTo>
                  <a:cubicBezTo>
                    <a:pt x="1320" y="1534"/>
                    <a:pt x="1336" y="1511"/>
                    <a:pt x="1340" y="1488"/>
                  </a:cubicBezTo>
                  <a:cubicBezTo>
                    <a:pt x="1343" y="1462"/>
                    <a:pt x="1347" y="1437"/>
                    <a:pt x="1351" y="1415"/>
                  </a:cubicBezTo>
                  <a:cubicBezTo>
                    <a:pt x="1356" y="1391"/>
                    <a:pt x="1356" y="1366"/>
                    <a:pt x="1362" y="1343"/>
                  </a:cubicBezTo>
                  <a:cubicBezTo>
                    <a:pt x="1369" y="1318"/>
                    <a:pt x="1377" y="1295"/>
                    <a:pt x="1385" y="1273"/>
                  </a:cubicBezTo>
                  <a:cubicBezTo>
                    <a:pt x="1394" y="1249"/>
                    <a:pt x="1405" y="1226"/>
                    <a:pt x="1417" y="1206"/>
                  </a:cubicBezTo>
                  <a:cubicBezTo>
                    <a:pt x="1429" y="1184"/>
                    <a:pt x="1444" y="1163"/>
                    <a:pt x="1459" y="1146"/>
                  </a:cubicBezTo>
                  <a:cubicBezTo>
                    <a:pt x="1475" y="1126"/>
                    <a:pt x="1493" y="1110"/>
                    <a:pt x="1512" y="1095"/>
                  </a:cubicBezTo>
                  <a:cubicBezTo>
                    <a:pt x="1532" y="1081"/>
                    <a:pt x="1557" y="1076"/>
                    <a:pt x="1581" y="1067"/>
                  </a:cubicBezTo>
                  <a:cubicBezTo>
                    <a:pt x="1602" y="1057"/>
                    <a:pt x="1621" y="1041"/>
                    <a:pt x="1647" y="1038"/>
                  </a:cubicBezTo>
                  <a:cubicBezTo>
                    <a:pt x="1653" y="1037"/>
                    <a:pt x="1660" y="1036"/>
                    <a:pt x="1667" y="1036"/>
                  </a:cubicBezTo>
                  <a:cubicBezTo>
                    <a:pt x="1684" y="1036"/>
                    <a:pt x="1703" y="1039"/>
                    <a:pt x="1721" y="1039"/>
                  </a:cubicBezTo>
                  <a:cubicBezTo>
                    <a:pt x="1739" y="1039"/>
                    <a:pt x="1759" y="1032"/>
                    <a:pt x="1781" y="1032"/>
                  </a:cubicBezTo>
                  <a:cubicBezTo>
                    <a:pt x="1784" y="1032"/>
                    <a:pt x="1788" y="1032"/>
                    <a:pt x="1792" y="1032"/>
                  </a:cubicBezTo>
                  <a:cubicBezTo>
                    <a:pt x="1814" y="1035"/>
                    <a:pt x="1838" y="1038"/>
                    <a:pt x="1862" y="1041"/>
                  </a:cubicBezTo>
                  <a:cubicBezTo>
                    <a:pt x="1884" y="1045"/>
                    <a:pt x="1907" y="1055"/>
                    <a:pt x="1931" y="1060"/>
                  </a:cubicBezTo>
                  <a:cubicBezTo>
                    <a:pt x="1953" y="1065"/>
                    <a:pt x="1978" y="1062"/>
                    <a:pt x="2002" y="1068"/>
                  </a:cubicBezTo>
                  <a:cubicBezTo>
                    <a:pt x="2023" y="1073"/>
                    <a:pt x="2047" y="1083"/>
                    <a:pt x="2070" y="1088"/>
                  </a:cubicBezTo>
                  <a:cubicBezTo>
                    <a:pt x="2093" y="1093"/>
                    <a:pt x="2114" y="1103"/>
                    <a:pt x="2139" y="1110"/>
                  </a:cubicBezTo>
                  <a:cubicBezTo>
                    <a:pt x="2167" y="1118"/>
                    <a:pt x="2197" y="1113"/>
                    <a:pt x="2220" y="1119"/>
                  </a:cubicBezTo>
                  <a:cubicBezTo>
                    <a:pt x="2250" y="1127"/>
                    <a:pt x="2274" y="1137"/>
                    <a:pt x="2298" y="1143"/>
                  </a:cubicBezTo>
                  <a:cubicBezTo>
                    <a:pt x="2328" y="1150"/>
                    <a:pt x="2355" y="1156"/>
                    <a:pt x="2376" y="1161"/>
                  </a:cubicBezTo>
                  <a:cubicBezTo>
                    <a:pt x="2418" y="1170"/>
                    <a:pt x="2445" y="1172"/>
                    <a:pt x="2456" y="1172"/>
                  </a:cubicBezTo>
                  <a:cubicBezTo>
                    <a:pt x="2470" y="1172"/>
                    <a:pt x="2485" y="1174"/>
                    <a:pt x="2499" y="1174"/>
                  </a:cubicBezTo>
                  <a:cubicBezTo>
                    <a:pt x="2510" y="1174"/>
                    <a:pt x="2520" y="1173"/>
                    <a:pt x="2530" y="1168"/>
                  </a:cubicBezTo>
                  <a:cubicBezTo>
                    <a:pt x="2550" y="1159"/>
                    <a:pt x="2566" y="1137"/>
                    <a:pt x="2584" y="1119"/>
                  </a:cubicBezTo>
                  <a:cubicBezTo>
                    <a:pt x="2600" y="1103"/>
                    <a:pt x="2620" y="1087"/>
                    <a:pt x="2632" y="1065"/>
                  </a:cubicBezTo>
                  <a:cubicBezTo>
                    <a:pt x="2644" y="1045"/>
                    <a:pt x="2655" y="1023"/>
                    <a:pt x="2666" y="998"/>
                  </a:cubicBezTo>
                  <a:cubicBezTo>
                    <a:pt x="2674" y="977"/>
                    <a:pt x="2673" y="950"/>
                    <a:pt x="2681" y="926"/>
                  </a:cubicBezTo>
                  <a:cubicBezTo>
                    <a:pt x="2689" y="901"/>
                    <a:pt x="2703" y="878"/>
                    <a:pt x="2711" y="852"/>
                  </a:cubicBezTo>
                  <a:cubicBezTo>
                    <a:pt x="2717" y="827"/>
                    <a:pt x="2730" y="803"/>
                    <a:pt x="2735" y="777"/>
                  </a:cubicBezTo>
                  <a:cubicBezTo>
                    <a:pt x="2741" y="752"/>
                    <a:pt x="2734" y="724"/>
                    <a:pt x="2739" y="698"/>
                  </a:cubicBezTo>
                  <a:cubicBezTo>
                    <a:pt x="2744" y="671"/>
                    <a:pt x="2757" y="648"/>
                    <a:pt x="2760" y="622"/>
                  </a:cubicBezTo>
                  <a:cubicBezTo>
                    <a:pt x="2762" y="595"/>
                    <a:pt x="2755" y="569"/>
                    <a:pt x="2756" y="543"/>
                  </a:cubicBezTo>
                  <a:cubicBezTo>
                    <a:pt x="2757" y="516"/>
                    <a:pt x="2764" y="491"/>
                    <a:pt x="2764" y="466"/>
                  </a:cubicBezTo>
                  <a:cubicBezTo>
                    <a:pt x="2764" y="439"/>
                    <a:pt x="2772" y="412"/>
                    <a:pt x="2767" y="388"/>
                  </a:cubicBezTo>
                  <a:cubicBezTo>
                    <a:pt x="2765" y="363"/>
                    <a:pt x="2755" y="337"/>
                    <a:pt x="2746" y="315"/>
                  </a:cubicBezTo>
                  <a:cubicBezTo>
                    <a:pt x="2739" y="289"/>
                    <a:pt x="2732" y="263"/>
                    <a:pt x="2718" y="242"/>
                  </a:cubicBezTo>
                  <a:cubicBezTo>
                    <a:pt x="2705" y="219"/>
                    <a:pt x="2685" y="202"/>
                    <a:pt x="2668" y="183"/>
                  </a:cubicBezTo>
                  <a:cubicBezTo>
                    <a:pt x="2650" y="165"/>
                    <a:pt x="2627" y="155"/>
                    <a:pt x="2605" y="140"/>
                  </a:cubicBezTo>
                  <a:cubicBezTo>
                    <a:pt x="2584" y="127"/>
                    <a:pt x="2566" y="108"/>
                    <a:pt x="2541" y="97"/>
                  </a:cubicBezTo>
                  <a:cubicBezTo>
                    <a:pt x="2519" y="88"/>
                    <a:pt x="2491" y="90"/>
                    <a:pt x="2464" y="81"/>
                  </a:cubicBezTo>
                  <a:cubicBezTo>
                    <a:pt x="2440" y="75"/>
                    <a:pt x="2416" y="64"/>
                    <a:pt x="2387" y="59"/>
                  </a:cubicBezTo>
                  <a:cubicBezTo>
                    <a:pt x="2364" y="54"/>
                    <a:pt x="2338" y="48"/>
                    <a:pt x="2310" y="44"/>
                  </a:cubicBezTo>
                  <a:cubicBezTo>
                    <a:pt x="2284" y="39"/>
                    <a:pt x="2261" y="28"/>
                    <a:pt x="2232" y="23"/>
                  </a:cubicBezTo>
                  <a:cubicBezTo>
                    <a:pt x="2207" y="21"/>
                    <a:pt x="2180" y="20"/>
                    <a:pt x="2152" y="17"/>
                  </a:cubicBezTo>
                  <a:cubicBezTo>
                    <a:pt x="2127" y="16"/>
                    <a:pt x="2100" y="13"/>
                    <a:pt x="2073" y="12"/>
                  </a:cubicBezTo>
                  <a:cubicBezTo>
                    <a:pt x="2048" y="11"/>
                    <a:pt x="2021" y="6"/>
                    <a:pt x="1994" y="5"/>
                  </a:cubicBezTo>
                  <a:cubicBezTo>
                    <a:pt x="1988" y="5"/>
                    <a:pt x="1983" y="5"/>
                    <a:pt x="1977" y="5"/>
                  </a:cubicBezTo>
                  <a:cubicBezTo>
                    <a:pt x="1962" y="5"/>
                    <a:pt x="1946" y="5"/>
                    <a:pt x="1931" y="5"/>
                  </a:cubicBezTo>
                  <a:cubicBezTo>
                    <a:pt x="1925" y="5"/>
                    <a:pt x="1919" y="5"/>
                    <a:pt x="1914" y="5"/>
                  </a:cubicBezTo>
                  <a:cubicBezTo>
                    <a:pt x="1887" y="4"/>
                    <a:pt x="1860" y="1"/>
                    <a:pt x="1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9071050" y="2491750"/>
              <a:ext cx="56725" cy="83225"/>
            </a:xfrm>
            <a:custGeom>
              <a:rect b="b" l="l" r="r" t="t"/>
              <a:pathLst>
                <a:path extrusionOk="0" h="3329" w="2269">
                  <a:moveTo>
                    <a:pt x="817" y="0"/>
                  </a:moveTo>
                  <a:cubicBezTo>
                    <a:pt x="815" y="0"/>
                    <a:pt x="814" y="0"/>
                    <a:pt x="812" y="0"/>
                  </a:cubicBezTo>
                  <a:cubicBezTo>
                    <a:pt x="786" y="1"/>
                    <a:pt x="760" y="11"/>
                    <a:pt x="735" y="12"/>
                  </a:cubicBezTo>
                  <a:cubicBezTo>
                    <a:pt x="710" y="15"/>
                    <a:pt x="684" y="16"/>
                    <a:pt x="658" y="20"/>
                  </a:cubicBezTo>
                  <a:cubicBezTo>
                    <a:pt x="633" y="23"/>
                    <a:pt x="608" y="26"/>
                    <a:pt x="582" y="30"/>
                  </a:cubicBezTo>
                  <a:cubicBezTo>
                    <a:pt x="557" y="34"/>
                    <a:pt x="531" y="38"/>
                    <a:pt x="506" y="43"/>
                  </a:cubicBezTo>
                  <a:cubicBezTo>
                    <a:pt x="481" y="49"/>
                    <a:pt x="455" y="52"/>
                    <a:pt x="431" y="58"/>
                  </a:cubicBezTo>
                  <a:cubicBezTo>
                    <a:pt x="406" y="65"/>
                    <a:pt x="380" y="70"/>
                    <a:pt x="356" y="79"/>
                  </a:cubicBezTo>
                  <a:cubicBezTo>
                    <a:pt x="331" y="86"/>
                    <a:pt x="306" y="93"/>
                    <a:pt x="283" y="102"/>
                  </a:cubicBezTo>
                  <a:cubicBezTo>
                    <a:pt x="258" y="112"/>
                    <a:pt x="236" y="121"/>
                    <a:pt x="217" y="130"/>
                  </a:cubicBezTo>
                  <a:cubicBezTo>
                    <a:pt x="194" y="141"/>
                    <a:pt x="170" y="148"/>
                    <a:pt x="151" y="157"/>
                  </a:cubicBezTo>
                  <a:cubicBezTo>
                    <a:pt x="127" y="170"/>
                    <a:pt x="107" y="182"/>
                    <a:pt x="90" y="194"/>
                  </a:cubicBezTo>
                  <a:cubicBezTo>
                    <a:pt x="68" y="209"/>
                    <a:pt x="53" y="230"/>
                    <a:pt x="40" y="246"/>
                  </a:cubicBezTo>
                  <a:cubicBezTo>
                    <a:pt x="21" y="267"/>
                    <a:pt x="9" y="289"/>
                    <a:pt x="9" y="310"/>
                  </a:cubicBezTo>
                  <a:cubicBezTo>
                    <a:pt x="9" y="347"/>
                    <a:pt x="20" y="347"/>
                    <a:pt x="20" y="386"/>
                  </a:cubicBezTo>
                  <a:cubicBezTo>
                    <a:pt x="20" y="423"/>
                    <a:pt x="15" y="423"/>
                    <a:pt x="15" y="462"/>
                  </a:cubicBezTo>
                  <a:cubicBezTo>
                    <a:pt x="15" y="500"/>
                    <a:pt x="12" y="500"/>
                    <a:pt x="12" y="539"/>
                  </a:cubicBezTo>
                  <a:cubicBezTo>
                    <a:pt x="12" y="577"/>
                    <a:pt x="15" y="577"/>
                    <a:pt x="15" y="615"/>
                  </a:cubicBezTo>
                  <a:lnTo>
                    <a:pt x="15" y="691"/>
                  </a:lnTo>
                  <a:cubicBezTo>
                    <a:pt x="15" y="729"/>
                    <a:pt x="9" y="729"/>
                    <a:pt x="9" y="767"/>
                  </a:cubicBezTo>
                  <a:lnTo>
                    <a:pt x="9" y="844"/>
                  </a:lnTo>
                  <a:cubicBezTo>
                    <a:pt x="9" y="882"/>
                    <a:pt x="12" y="882"/>
                    <a:pt x="12" y="920"/>
                  </a:cubicBezTo>
                  <a:cubicBezTo>
                    <a:pt x="12" y="959"/>
                    <a:pt x="10" y="959"/>
                    <a:pt x="10" y="997"/>
                  </a:cubicBezTo>
                  <a:cubicBezTo>
                    <a:pt x="10" y="1035"/>
                    <a:pt x="16" y="1035"/>
                    <a:pt x="16" y="1073"/>
                  </a:cubicBezTo>
                  <a:cubicBezTo>
                    <a:pt x="16" y="1110"/>
                    <a:pt x="17" y="1110"/>
                    <a:pt x="17" y="1150"/>
                  </a:cubicBezTo>
                  <a:cubicBezTo>
                    <a:pt x="17" y="1188"/>
                    <a:pt x="6" y="1188"/>
                    <a:pt x="6" y="1226"/>
                  </a:cubicBezTo>
                  <a:cubicBezTo>
                    <a:pt x="6" y="1264"/>
                    <a:pt x="16" y="1264"/>
                    <a:pt x="16" y="1302"/>
                  </a:cubicBezTo>
                  <a:cubicBezTo>
                    <a:pt x="16" y="1340"/>
                    <a:pt x="12" y="1340"/>
                    <a:pt x="12" y="1378"/>
                  </a:cubicBezTo>
                  <a:cubicBezTo>
                    <a:pt x="12" y="1415"/>
                    <a:pt x="8" y="1415"/>
                    <a:pt x="8" y="1455"/>
                  </a:cubicBezTo>
                  <a:cubicBezTo>
                    <a:pt x="8" y="1494"/>
                    <a:pt x="12" y="1494"/>
                    <a:pt x="12" y="1531"/>
                  </a:cubicBezTo>
                  <a:cubicBezTo>
                    <a:pt x="12" y="1570"/>
                    <a:pt x="15" y="1570"/>
                    <a:pt x="15" y="1607"/>
                  </a:cubicBezTo>
                  <a:cubicBezTo>
                    <a:pt x="15" y="1646"/>
                    <a:pt x="14" y="1646"/>
                    <a:pt x="14" y="1683"/>
                  </a:cubicBezTo>
                  <a:cubicBezTo>
                    <a:pt x="14" y="1723"/>
                    <a:pt x="5" y="1723"/>
                    <a:pt x="5" y="1760"/>
                  </a:cubicBezTo>
                  <a:cubicBezTo>
                    <a:pt x="5" y="1799"/>
                    <a:pt x="15" y="1799"/>
                    <a:pt x="15" y="1836"/>
                  </a:cubicBezTo>
                  <a:cubicBezTo>
                    <a:pt x="15" y="1875"/>
                    <a:pt x="10" y="1874"/>
                    <a:pt x="10" y="1912"/>
                  </a:cubicBezTo>
                  <a:cubicBezTo>
                    <a:pt x="10" y="1951"/>
                    <a:pt x="12" y="1951"/>
                    <a:pt x="12" y="1988"/>
                  </a:cubicBezTo>
                  <a:cubicBezTo>
                    <a:pt x="12" y="2028"/>
                    <a:pt x="16" y="2028"/>
                    <a:pt x="16" y="2066"/>
                  </a:cubicBezTo>
                  <a:cubicBezTo>
                    <a:pt x="16" y="2104"/>
                    <a:pt x="15" y="2104"/>
                    <a:pt x="15" y="2142"/>
                  </a:cubicBezTo>
                  <a:cubicBezTo>
                    <a:pt x="15" y="2180"/>
                    <a:pt x="16" y="2180"/>
                    <a:pt x="16" y="2218"/>
                  </a:cubicBezTo>
                  <a:cubicBezTo>
                    <a:pt x="16" y="2256"/>
                    <a:pt x="14" y="2256"/>
                    <a:pt x="14" y="2294"/>
                  </a:cubicBezTo>
                  <a:cubicBezTo>
                    <a:pt x="14" y="2333"/>
                    <a:pt x="10" y="2333"/>
                    <a:pt x="10" y="2371"/>
                  </a:cubicBezTo>
                  <a:cubicBezTo>
                    <a:pt x="10" y="2409"/>
                    <a:pt x="4" y="2409"/>
                    <a:pt x="4" y="2447"/>
                  </a:cubicBezTo>
                  <a:cubicBezTo>
                    <a:pt x="4" y="2485"/>
                    <a:pt x="9" y="2485"/>
                    <a:pt x="9" y="2523"/>
                  </a:cubicBezTo>
                  <a:cubicBezTo>
                    <a:pt x="9" y="2561"/>
                    <a:pt x="14" y="2561"/>
                    <a:pt x="14" y="2599"/>
                  </a:cubicBezTo>
                  <a:cubicBezTo>
                    <a:pt x="14" y="2639"/>
                    <a:pt x="10" y="2639"/>
                    <a:pt x="10" y="2676"/>
                  </a:cubicBezTo>
                  <a:cubicBezTo>
                    <a:pt x="10" y="2715"/>
                    <a:pt x="3" y="2715"/>
                    <a:pt x="3" y="2752"/>
                  </a:cubicBezTo>
                  <a:cubicBezTo>
                    <a:pt x="3" y="2791"/>
                    <a:pt x="10" y="2791"/>
                    <a:pt x="10" y="2828"/>
                  </a:cubicBezTo>
                  <a:cubicBezTo>
                    <a:pt x="10" y="2868"/>
                    <a:pt x="5" y="2866"/>
                    <a:pt x="5" y="2904"/>
                  </a:cubicBezTo>
                  <a:cubicBezTo>
                    <a:pt x="5" y="2944"/>
                    <a:pt x="1" y="2944"/>
                    <a:pt x="1" y="2981"/>
                  </a:cubicBezTo>
                  <a:cubicBezTo>
                    <a:pt x="1" y="3020"/>
                    <a:pt x="10" y="3020"/>
                    <a:pt x="10" y="3057"/>
                  </a:cubicBezTo>
                  <a:cubicBezTo>
                    <a:pt x="10" y="3096"/>
                    <a:pt x="8" y="3096"/>
                    <a:pt x="8" y="3133"/>
                  </a:cubicBezTo>
                  <a:cubicBezTo>
                    <a:pt x="8" y="3173"/>
                    <a:pt x="14" y="3173"/>
                    <a:pt x="14" y="3211"/>
                  </a:cubicBezTo>
                  <a:cubicBezTo>
                    <a:pt x="14" y="3232"/>
                    <a:pt x="20" y="3248"/>
                    <a:pt x="36" y="3262"/>
                  </a:cubicBezTo>
                  <a:cubicBezTo>
                    <a:pt x="49" y="3275"/>
                    <a:pt x="63" y="3292"/>
                    <a:pt x="87" y="3299"/>
                  </a:cubicBezTo>
                  <a:cubicBezTo>
                    <a:pt x="106" y="3305"/>
                    <a:pt x="134" y="3302"/>
                    <a:pt x="166" y="3305"/>
                  </a:cubicBezTo>
                  <a:cubicBezTo>
                    <a:pt x="188" y="3308"/>
                    <a:pt x="214" y="3320"/>
                    <a:pt x="244" y="3321"/>
                  </a:cubicBezTo>
                  <a:cubicBezTo>
                    <a:pt x="246" y="3321"/>
                    <a:pt x="249" y="3321"/>
                    <a:pt x="251" y="3321"/>
                  </a:cubicBezTo>
                  <a:cubicBezTo>
                    <a:pt x="273" y="3321"/>
                    <a:pt x="297" y="3313"/>
                    <a:pt x="322" y="3313"/>
                  </a:cubicBezTo>
                  <a:cubicBezTo>
                    <a:pt x="348" y="3314"/>
                    <a:pt x="374" y="3328"/>
                    <a:pt x="401" y="3328"/>
                  </a:cubicBezTo>
                  <a:cubicBezTo>
                    <a:pt x="440" y="3328"/>
                    <a:pt x="440" y="3324"/>
                    <a:pt x="479" y="3317"/>
                  </a:cubicBezTo>
                  <a:cubicBezTo>
                    <a:pt x="518" y="3314"/>
                    <a:pt x="518" y="3309"/>
                    <a:pt x="557" y="3309"/>
                  </a:cubicBezTo>
                  <a:lnTo>
                    <a:pt x="634" y="3309"/>
                  </a:lnTo>
                  <a:cubicBezTo>
                    <a:pt x="673" y="3309"/>
                    <a:pt x="673" y="3317"/>
                    <a:pt x="712" y="3317"/>
                  </a:cubicBezTo>
                  <a:cubicBezTo>
                    <a:pt x="751" y="3317"/>
                    <a:pt x="751" y="3313"/>
                    <a:pt x="789" y="3313"/>
                  </a:cubicBezTo>
                  <a:cubicBezTo>
                    <a:pt x="829" y="3313"/>
                    <a:pt x="829" y="3316"/>
                    <a:pt x="867" y="3316"/>
                  </a:cubicBezTo>
                  <a:cubicBezTo>
                    <a:pt x="906" y="3316"/>
                    <a:pt x="906" y="3313"/>
                    <a:pt x="944" y="3313"/>
                  </a:cubicBezTo>
                  <a:cubicBezTo>
                    <a:pt x="984" y="3313"/>
                    <a:pt x="984" y="3324"/>
                    <a:pt x="1023" y="3324"/>
                  </a:cubicBezTo>
                  <a:cubicBezTo>
                    <a:pt x="1061" y="3324"/>
                    <a:pt x="1061" y="3319"/>
                    <a:pt x="1101" y="3319"/>
                  </a:cubicBezTo>
                  <a:cubicBezTo>
                    <a:pt x="1139" y="3319"/>
                    <a:pt x="1139" y="3309"/>
                    <a:pt x="1178" y="3309"/>
                  </a:cubicBezTo>
                  <a:cubicBezTo>
                    <a:pt x="1217" y="3309"/>
                    <a:pt x="1217" y="3311"/>
                    <a:pt x="1256" y="3311"/>
                  </a:cubicBezTo>
                  <a:cubicBezTo>
                    <a:pt x="1295" y="3311"/>
                    <a:pt x="1295" y="3324"/>
                    <a:pt x="1333" y="3324"/>
                  </a:cubicBezTo>
                  <a:cubicBezTo>
                    <a:pt x="1372" y="3324"/>
                    <a:pt x="1372" y="3322"/>
                    <a:pt x="1411" y="3322"/>
                  </a:cubicBezTo>
                  <a:cubicBezTo>
                    <a:pt x="1450" y="3322"/>
                    <a:pt x="1450" y="3325"/>
                    <a:pt x="1489" y="3325"/>
                  </a:cubicBezTo>
                  <a:cubicBezTo>
                    <a:pt x="1527" y="3325"/>
                    <a:pt x="1527" y="3320"/>
                    <a:pt x="1567" y="3320"/>
                  </a:cubicBezTo>
                  <a:cubicBezTo>
                    <a:pt x="1605" y="3320"/>
                    <a:pt x="1605" y="3323"/>
                    <a:pt x="1644" y="3323"/>
                  </a:cubicBezTo>
                  <a:cubicBezTo>
                    <a:pt x="1682" y="3323"/>
                    <a:pt x="1682" y="3321"/>
                    <a:pt x="1722" y="3321"/>
                  </a:cubicBezTo>
                  <a:cubicBezTo>
                    <a:pt x="1761" y="3321"/>
                    <a:pt x="1761" y="3318"/>
                    <a:pt x="1799" y="3318"/>
                  </a:cubicBezTo>
                  <a:cubicBezTo>
                    <a:pt x="1838" y="3318"/>
                    <a:pt x="1838" y="3323"/>
                    <a:pt x="1877" y="3323"/>
                  </a:cubicBezTo>
                  <a:cubicBezTo>
                    <a:pt x="1916" y="3323"/>
                    <a:pt x="1916" y="3313"/>
                    <a:pt x="1955" y="3313"/>
                  </a:cubicBezTo>
                  <a:cubicBezTo>
                    <a:pt x="1993" y="3313"/>
                    <a:pt x="1993" y="3319"/>
                    <a:pt x="2033" y="3319"/>
                  </a:cubicBezTo>
                  <a:cubicBezTo>
                    <a:pt x="2071" y="3319"/>
                    <a:pt x="2071" y="3317"/>
                    <a:pt x="2110" y="3317"/>
                  </a:cubicBezTo>
                  <a:cubicBezTo>
                    <a:pt x="2132" y="3317"/>
                    <a:pt x="2152" y="3296"/>
                    <a:pt x="2170" y="3260"/>
                  </a:cubicBezTo>
                  <a:cubicBezTo>
                    <a:pt x="2181" y="3238"/>
                    <a:pt x="2193" y="3212"/>
                    <a:pt x="2202" y="3177"/>
                  </a:cubicBezTo>
                  <a:cubicBezTo>
                    <a:pt x="2209" y="3154"/>
                    <a:pt x="2221" y="3126"/>
                    <a:pt x="2227" y="3094"/>
                  </a:cubicBezTo>
                  <a:cubicBezTo>
                    <a:pt x="2232" y="3068"/>
                    <a:pt x="2223" y="3041"/>
                    <a:pt x="2228" y="3016"/>
                  </a:cubicBezTo>
                  <a:cubicBezTo>
                    <a:pt x="2232" y="2992"/>
                    <a:pt x="2248" y="2967"/>
                    <a:pt x="2250" y="2943"/>
                  </a:cubicBezTo>
                  <a:cubicBezTo>
                    <a:pt x="2253" y="2918"/>
                    <a:pt x="2256" y="2891"/>
                    <a:pt x="2259" y="2866"/>
                  </a:cubicBezTo>
                  <a:cubicBezTo>
                    <a:pt x="2261" y="2842"/>
                    <a:pt x="2258" y="2815"/>
                    <a:pt x="2259" y="2790"/>
                  </a:cubicBezTo>
                  <a:cubicBezTo>
                    <a:pt x="2260" y="2765"/>
                    <a:pt x="2260" y="2738"/>
                    <a:pt x="2261" y="2714"/>
                  </a:cubicBezTo>
                  <a:cubicBezTo>
                    <a:pt x="2261" y="2688"/>
                    <a:pt x="2263" y="2662"/>
                    <a:pt x="2263" y="2636"/>
                  </a:cubicBezTo>
                  <a:lnTo>
                    <a:pt x="2263" y="2560"/>
                  </a:lnTo>
                  <a:cubicBezTo>
                    <a:pt x="2263" y="2537"/>
                    <a:pt x="2263" y="2512"/>
                    <a:pt x="2261" y="2491"/>
                  </a:cubicBezTo>
                  <a:cubicBezTo>
                    <a:pt x="2260" y="2465"/>
                    <a:pt x="2268" y="2441"/>
                    <a:pt x="2265" y="2420"/>
                  </a:cubicBezTo>
                  <a:cubicBezTo>
                    <a:pt x="2263" y="2394"/>
                    <a:pt x="2250" y="2373"/>
                    <a:pt x="2245" y="2353"/>
                  </a:cubicBezTo>
                  <a:cubicBezTo>
                    <a:pt x="2238" y="2326"/>
                    <a:pt x="2237" y="2301"/>
                    <a:pt x="2228" y="2285"/>
                  </a:cubicBezTo>
                  <a:cubicBezTo>
                    <a:pt x="2213" y="2259"/>
                    <a:pt x="2190" y="2255"/>
                    <a:pt x="2168" y="2255"/>
                  </a:cubicBezTo>
                  <a:lnTo>
                    <a:pt x="2090" y="2255"/>
                  </a:lnTo>
                  <a:cubicBezTo>
                    <a:pt x="2068" y="2255"/>
                    <a:pt x="2043" y="2250"/>
                    <a:pt x="2019" y="2250"/>
                  </a:cubicBezTo>
                  <a:cubicBezTo>
                    <a:pt x="2017" y="2250"/>
                    <a:pt x="2014" y="2250"/>
                    <a:pt x="2012" y="2250"/>
                  </a:cubicBezTo>
                  <a:cubicBezTo>
                    <a:pt x="1987" y="2250"/>
                    <a:pt x="1961" y="2256"/>
                    <a:pt x="1934" y="2258"/>
                  </a:cubicBezTo>
                  <a:cubicBezTo>
                    <a:pt x="1932" y="2258"/>
                    <a:pt x="1929" y="2259"/>
                    <a:pt x="1926" y="2259"/>
                  </a:cubicBezTo>
                  <a:cubicBezTo>
                    <a:pt x="1907" y="2259"/>
                    <a:pt x="1887" y="2256"/>
                    <a:pt x="1866" y="2256"/>
                  </a:cubicBezTo>
                  <a:cubicBezTo>
                    <a:pt x="1863" y="2256"/>
                    <a:pt x="1860" y="2256"/>
                    <a:pt x="1857" y="2256"/>
                  </a:cubicBezTo>
                  <a:cubicBezTo>
                    <a:pt x="1852" y="2257"/>
                    <a:pt x="1847" y="2257"/>
                    <a:pt x="1842" y="2257"/>
                  </a:cubicBezTo>
                  <a:cubicBezTo>
                    <a:pt x="1824" y="2257"/>
                    <a:pt x="1806" y="2255"/>
                    <a:pt x="1788" y="2255"/>
                  </a:cubicBezTo>
                  <a:cubicBezTo>
                    <a:pt x="1785" y="2255"/>
                    <a:pt x="1782" y="2255"/>
                    <a:pt x="1779" y="2255"/>
                  </a:cubicBezTo>
                  <a:cubicBezTo>
                    <a:pt x="1754" y="2256"/>
                    <a:pt x="1729" y="2269"/>
                    <a:pt x="1702" y="2270"/>
                  </a:cubicBezTo>
                  <a:cubicBezTo>
                    <a:pt x="1696" y="2270"/>
                    <a:pt x="1691" y="2270"/>
                    <a:pt x="1685" y="2270"/>
                  </a:cubicBezTo>
                  <a:cubicBezTo>
                    <a:pt x="1671" y="2270"/>
                    <a:pt x="1656" y="2270"/>
                    <a:pt x="1640" y="2270"/>
                  </a:cubicBezTo>
                  <a:cubicBezTo>
                    <a:pt x="1635" y="2270"/>
                    <a:pt x="1629" y="2270"/>
                    <a:pt x="1624" y="2270"/>
                  </a:cubicBezTo>
                  <a:cubicBezTo>
                    <a:pt x="1599" y="2271"/>
                    <a:pt x="1573" y="2274"/>
                    <a:pt x="1546" y="2275"/>
                  </a:cubicBezTo>
                  <a:cubicBezTo>
                    <a:pt x="1521" y="2277"/>
                    <a:pt x="1495" y="2281"/>
                    <a:pt x="1468" y="2282"/>
                  </a:cubicBezTo>
                  <a:cubicBezTo>
                    <a:pt x="1467" y="2282"/>
                    <a:pt x="1466" y="2282"/>
                    <a:pt x="1465" y="2282"/>
                  </a:cubicBezTo>
                  <a:cubicBezTo>
                    <a:pt x="1443" y="2282"/>
                    <a:pt x="1420" y="2274"/>
                    <a:pt x="1397" y="2274"/>
                  </a:cubicBezTo>
                  <a:cubicBezTo>
                    <a:pt x="1395" y="2274"/>
                    <a:pt x="1393" y="2274"/>
                    <a:pt x="1390" y="2274"/>
                  </a:cubicBezTo>
                  <a:cubicBezTo>
                    <a:pt x="1364" y="2275"/>
                    <a:pt x="1338" y="2285"/>
                    <a:pt x="1311" y="2286"/>
                  </a:cubicBezTo>
                  <a:cubicBezTo>
                    <a:pt x="1299" y="2250"/>
                    <a:pt x="1316" y="2245"/>
                    <a:pt x="1316" y="2208"/>
                  </a:cubicBezTo>
                  <a:lnTo>
                    <a:pt x="1316" y="2132"/>
                  </a:lnTo>
                  <a:cubicBezTo>
                    <a:pt x="1316" y="2094"/>
                    <a:pt x="1305" y="2094"/>
                    <a:pt x="1305" y="2056"/>
                  </a:cubicBezTo>
                  <a:cubicBezTo>
                    <a:pt x="1305" y="2018"/>
                    <a:pt x="1313" y="2018"/>
                    <a:pt x="1313" y="1980"/>
                  </a:cubicBezTo>
                  <a:cubicBezTo>
                    <a:pt x="1313" y="1942"/>
                    <a:pt x="1320" y="1942"/>
                    <a:pt x="1320" y="1903"/>
                  </a:cubicBezTo>
                  <a:cubicBezTo>
                    <a:pt x="1320" y="1865"/>
                    <a:pt x="1307" y="1865"/>
                    <a:pt x="1307" y="1827"/>
                  </a:cubicBezTo>
                  <a:cubicBezTo>
                    <a:pt x="1307" y="1789"/>
                    <a:pt x="1316" y="1789"/>
                    <a:pt x="1316" y="1751"/>
                  </a:cubicBezTo>
                  <a:cubicBezTo>
                    <a:pt x="1316" y="1713"/>
                    <a:pt x="1305" y="1713"/>
                    <a:pt x="1305" y="1675"/>
                  </a:cubicBezTo>
                  <a:cubicBezTo>
                    <a:pt x="1305" y="1635"/>
                    <a:pt x="1311" y="1635"/>
                    <a:pt x="1311" y="1597"/>
                  </a:cubicBezTo>
                  <a:cubicBezTo>
                    <a:pt x="1311" y="1559"/>
                    <a:pt x="1320" y="1559"/>
                    <a:pt x="1320" y="1521"/>
                  </a:cubicBezTo>
                  <a:cubicBezTo>
                    <a:pt x="1320" y="1484"/>
                    <a:pt x="1315" y="1484"/>
                    <a:pt x="1315" y="1445"/>
                  </a:cubicBezTo>
                  <a:cubicBezTo>
                    <a:pt x="1315" y="1407"/>
                    <a:pt x="1318" y="1407"/>
                    <a:pt x="1318" y="1369"/>
                  </a:cubicBezTo>
                  <a:cubicBezTo>
                    <a:pt x="1318" y="1332"/>
                    <a:pt x="1315" y="1332"/>
                    <a:pt x="1315" y="1292"/>
                  </a:cubicBezTo>
                  <a:cubicBezTo>
                    <a:pt x="1315" y="1255"/>
                    <a:pt x="1308" y="1255"/>
                    <a:pt x="1308" y="1216"/>
                  </a:cubicBezTo>
                  <a:cubicBezTo>
                    <a:pt x="1308" y="1179"/>
                    <a:pt x="1317" y="1179"/>
                    <a:pt x="1317" y="1140"/>
                  </a:cubicBezTo>
                  <a:cubicBezTo>
                    <a:pt x="1317" y="1102"/>
                    <a:pt x="1307" y="1102"/>
                    <a:pt x="1307" y="1064"/>
                  </a:cubicBezTo>
                  <a:cubicBezTo>
                    <a:pt x="1307" y="1024"/>
                    <a:pt x="1310" y="1024"/>
                    <a:pt x="1310" y="987"/>
                  </a:cubicBezTo>
                  <a:cubicBezTo>
                    <a:pt x="1310" y="949"/>
                    <a:pt x="1311" y="949"/>
                    <a:pt x="1311" y="911"/>
                  </a:cubicBezTo>
                  <a:cubicBezTo>
                    <a:pt x="1311" y="873"/>
                    <a:pt x="1318" y="873"/>
                    <a:pt x="1318" y="835"/>
                  </a:cubicBezTo>
                  <a:cubicBezTo>
                    <a:pt x="1318" y="796"/>
                    <a:pt x="1317" y="796"/>
                    <a:pt x="1317" y="759"/>
                  </a:cubicBezTo>
                  <a:lnTo>
                    <a:pt x="1317" y="682"/>
                  </a:lnTo>
                  <a:cubicBezTo>
                    <a:pt x="1317" y="643"/>
                    <a:pt x="1320" y="643"/>
                    <a:pt x="1320" y="606"/>
                  </a:cubicBezTo>
                  <a:cubicBezTo>
                    <a:pt x="1320" y="568"/>
                    <a:pt x="1317" y="568"/>
                    <a:pt x="1317" y="530"/>
                  </a:cubicBezTo>
                  <a:cubicBezTo>
                    <a:pt x="1317" y="491"/>
                    <a:pt x="1320" y="491"/>
                    <a:pt x="1320" y="453"/>
                  </a:cubicBezTo>
                  <a:cubicBezTo>
                    <a:pt x="1320" y="414"/>
                    <a:pt x="1315" y="414"/>
                    <a:pt x="1315" y="376"/>
                  </a:cubicBezTo>
                  <a:lnTo>
                    <a:pt x="1315" y="300"/>
                  </a:lnTo>
                  <a:cubicBezTo>
                    <a:pt x="1315" y="262"/>
                    <a:pt x="1318" y="262"/>
                    <a:pt x="1318" y="224"/>
                  </a:cubicBezTo>
                  <a:cubicBezTo>
                    <a:pt x="1318" y="193"/>
                    <a:pt x="1308" y="157"/>
                    <a:pt x="1286" y="127"/>
                  </a:cubicBezTo>
                  <a:cubicBezTo>
                    <a:pt x="1273" y="108"/>
                    <a:pt x="1251" y="97"/>
                    <a:pt x="1230" y="82"/>
                  </a:cubicBezTo>
                  <a:cubicBezTo>
                    <a:pt x="1213" y="69"/>
                    <a:pt x="1189" y="64"/>
                    <a:pt x="1166" y="54"/>
                  </a:cubicBezTo>
                  <a:cubicBezTo>
                    <a:pt x="1145" y="46"/>
                    <a:pt x="1124" y="33"/>
                    <a:pt x="1101" y="27"/>
                  </a:cubicBezTo>
                  <a:cubicBezTo>
                    <a:pt x="1077" y="23"/>
                    <a:pt x="1055" y="23"/>
                    <a:pt x="1029" y="21"/>
                  </a:cubicBezTo>
                  <a:cubicBezTo>
                    <a:pt x="1008" y="18"/>
                    <a:pt x="985" y="16"/>
                    <a:pt x="959" y="15"/>
                  </a:cubicBezTo>
                  <a:cubicBezTo>
                    <a:pt x="937" y="14"/>
                    <a:pt x="913" y="6"/>
                    <a:pt x="889" y="6"/>
                  </a:cubicBezTo>
                  <a:cubicBezTo>
                    <a:pt x="864" y="6"/>
                    <a:pt x="840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8985900" y="2575900"/>
              <a:ext cx="75650" cy="84025"/>
            </a:xfrm>
            <a:custGeom>
              <a:rect b="b" l="l" r="r" t="t"/>
              <a:pathLst>
                <a:path extrusionOk="0" h="3361" w="3026">
                  <a:moveTo>
                    <a:pt x="882" y="1"/>
                  </a:moveTo>
                  <a:cubicBezTo>
                    <a:pt x="856" y="1"/>
                    <a:pt x="830" y="6"/>
                    <a:pt x="804" y="7"/>
                  </a:cubicBezTo>
                  <a:cubicBezTo>
                    <a:pt x="799" y="8"/>
                    <a:pt x="793" y="8"/>
                    <a:pt x="788" y="8"/>
                  </a:cubicBezTo>
                  <a:cubicBezTo>
                    <a:pt x="773" y="8"/>
                    <a:pt x="758" y="7"/>
                    <a:pt x="743" y="7"/>
                  </a:cubicBezTo>
                  <a:cubicBezTo>
                    <a:pt x="738" y="7"/>
                    <a:pt x="732" y="7"/>
                    <a:pt x="727" y="7"/>
                  </a:cubicBezTo>
                  <a:cubicBezTo>
                    <a:pt x="700" y="8"/>
                    <a:pt x="674" y="16"/>
                    <a:pt x="649" y="18"/>
                  </a:cubicBezTo>
                  <a:cubicBezTo>
                    <a:pt x="622" y="21"/>
                    <a:pt x="598" y="30"/>
                    <a:pt x="573" y="34"/>
                  </a:cubicBezTo>
                  <a:cubicBezTo>
                    <a:pt x="563" y="36"/>
                    <a:pt x="554" y="36"/>
                    <a:pt x="545" y="36"/>
                  </a:cubicBezTo>
                  <a:cubicBezTo>
                    <a:pt x="539" y="36"/>
                    <a:pt x="533" y="36"/>
                    <a:pt x="527" y="36"/>
                  </a:cubicBezTo>
                  <a:cubicBezTo>
                    <a:pt x="516" y="36"/>
                    <a:pt x="506" y="36"/>
                    <a:pt x="496" y="38"/>
                  </a:cubicBezTo>
                  <a:cubicBezTo>
                    <a:pt x="470" y="43"/>
                    <a:pt x="447" y="59"/>
                    <a:pt x="422" y="64"/>
                  </a:cubicBezTo>
                  <a:cubicBezTo>
                    <a:pt x="396" y="69"/>
                    <a:pt x="370" y="73"/>
                    <a:pt x="347" y="80"/>
                  </a:cubicBezTo>
                  <a:cubicBezTo>
                    <a:pt x="321" y="87"/>
                    <a:pt x="297" y="94"/>
                    <a:pt x="273" y="103"/>
                  </a:cubicBezTo>
                  <a:cubicBezTo>
                    <a:pt x="249" y="110"/>
                    <a:pt x="223" y="112"/>
                    <a:pt x="203" y="120"/>
                  </a:cubicBezTo>
                  <a:cubicBezTo>
                    <a:pt x="180" y="129"/>
                    <a:pt x="158" y="141"/>
                    <a:pt x="139" y="152"/>
                  </a:cubicBezTo>
                  <a:cubicBezTo>
                    <a:pt x="116" y="166"/>
                    <a:pt x="96" y="178"/>
                    <a:pt x="79" y="191"/>
                  </a:cubicBezTo>
                  <a:cubicBezTo>
                    <a:pt x="57" y="207"/>
                    <a:pt x="38" y="223"/>
                    <a:pt x="26" y="241"/>
                  </a:cubicBezTo>
                  <a:cubicBezTo>
                    <a:pt x="10" y="262"/>
                    <a:pt x="5" y="287"/>
                    <a:pt x="5" y="310"/>
                  </a:cubicBezTo>
                  <a:cubicBezTo>
                    <a:pt x="5" y="349"/>
                    <a:pt x="3" y="349"/>
                    <a:pt x="3" y="388"/>
                  </a:cubicBezTo>
                  <a:cubicBezTo>
                    <a:pt x="3" y="426"/>
                    <a:pt x="8" y="426"/>
                    <a:pt x="8" y="466"/>
                  </a:cubicBezTo>
                  <a:lnTo>
                    <a:pt x="8" y="543"/>
                  </a:lnTo>
                  <a:cubicBezTo>
                    <a:pt x="8" y="581"/>
                    <a:pt x="4" y="581"/>
                    <a:pt x="4" y="621"/>
                  </a:cubicBezTo>
                  <a:cubicBezTo>
                    <a:pt x="4" y="660"/>
                    <a:pt x="1" y="660"/>
                    <a:pt x="1" y="698"/>
                  </a:cubicBezTo>
                  <a:cubicBezTo>
                    <a:pt x="1" y="737"/>
                    <a:pt x="9" y="737"/>
                    <a:pt x="9" y="776"/>
                  </a:cubicBezTo>
                  <a:cubicBezTo>
                    <a:pt x="9" y="815"/>
                    <a:pt x="16" y="815"/>
                    <a:pt x="16" y="854"/>
                  </a:cubicBezTo>
                  <a:cubicBezTo>
                    <a:pt x="16" y="892"/>
                    <a:pt x="10" y="892"/>
                    <a:pt x="10" y="932"/>
                  </a:cubicBezTo>
                  <a:cubicBezTo>
                    <a:pt x="10" y="970"/>
                    <a:pt x="16" y="970"/>
                    <a:pt x="16" y="1009"/>
                  </a:cubicBezTo>
                  <a:cubicBezTo>
                    <a:pt x="16" y="1047"/>
                    <a:pt x="17" y="1047"/>
                    <a:pt x="17" y="1087"/>
                  </a:cubicBezTo>
                  <a:cubicBezTo>
                    <a:pt x="17" y="1126"/>
                    <a:pt x="9" y="1126"/>
                    <a:pt x="9" y="1164"/>
                  </a:cubicBezTo>
                  <a:cubicBezTo>
                    <a:pt x="9" y="1203"/>
                    <a:pt x="3" y="1203"/>
                    <a:pt x="3" y="1242"/>
                  </a:cubicBezTo>
                  <a:cubicBezTo>
                    <a:pt x="3" y="1281"/>
                    <a:pt x="10" y="1281"/>
                    <a:pt x="10" y="1320"/>
                  </a:cubicBezTo>
                  <a:cubicBezTo>
                    <a:pt x="10" y="1358"/>
                    <a:pt x="9" y="1358"/>
                    <a:pt x="9" y="1398"/>
                  </a:cubicBezTo>
                  <a:lnTo>
                    <a:pt x="9" y="1475"/>
                  </a:lnTo>
                  <a:lnTo>
                    <a:pt x="9" y="1553"/>
                  </a:lnTo>
                  <a:cubicBezTo>
                    <a:pt x="9" y="1592"/>
                    <a:pt x="6" y="1592"/>
                    <a:pt x="6" y="1630"/>
                  </a:cubicBezTo>
                  <a:cubicBezTo>
                    <a:pt x="6" y="1669"/>
                    <a:pt x="5" y="1669"/>
                    <a:pt x="5" y="1708"/>
                  </a:cubicBezTo>
                  <a:cubicBezTo>
                    <a:pt x="5" y="1747"/>
                    <a:pt x="4" y="1747"/>
                    <a:pt x="4" y="1785"/>
                  </a:cubicBezTo>
                  <a:cubicBezTo>
                    <a:pt x="4" y="1824"/>
                    <a:pt x="5" y="1824"/>
                    <a:pt x="5" y="1864"/>
                  </a:cubicBezTo>
                  <a:cubicBezTo>
                    <a:pt x="5" y="1902"/>
                    <a:pt x="1" y="1902"/>
                    <a:pt x="1" y="1941"/>
                  </a:cubicBezTo>
                  <a:cubicBezTo>
                    <a:pt x="1" y="1979"/>
                    <a:pt x="3" y="1979"/>
                    <a:pt x="3" y="2018"/>
                  </a:cubicBezTo>
                  <a:cubicBezTo>
                    <a:pt x="3" y="2044"/>
                    <a:pt x="8" y="2069"/>
                    <a:pt x="9" y="2093"/>
                  </a:cubicBezTo>
                  <a:cubicBezTo>
                    <a:pt x="9" y="2119"/>
                    <a:pt x="8" y="2144"/>
                    <a:pt x="9" y="2168"/>
                  </a:cubicBezTo>
                  <a:cubicBezTo>
                    <a:pt x="10" y="2192"/>
                    <a:pt x="24" y="2216"/>
                    <a:pt x="26" y="2241"/>
                  </a:cubicBezTo>
                  <a:cubicBezTo>
                    <a:pt x="30" y="2264"/>
                    <a:pt x="26" y="2290"/>
                    <a:pt x="31" y="2315"/>
                  </a:cubicBezTo>
                  <a:cubicBezTo>
                    <a:pt x="35" y="2339"/>
                    <a:pt x="36" y="2364"/>
                    <a:pt x="41" y="2387"/>
                  </a:cubicBezTo>
                  <a:cubicBezTo>
                    <a:pt x="46" y="2412"/>
                    <a:pt x="53" y="2435"/>
                    <a:pt x="60" y="2459"/>
                  </a:cubicBezTo>
                  <a:cubicBezTo>
                    <a:pt x="67" y="2483"/>
                    <a:pt x="73" y="2507"/>
                    <a:pt x="81" y="2530"/>
                  </a:cubicBezTo>
                  <a:cubicBezTo>
                    <a:pt x="90" y="2552"/>
                    <a:pt x="92" y="2578"/>
                    <a:pt x="101" y="2601"/>
                  </a:cubicBezTo>
                  <a:cubicBezTo>
                    <a:pt x="111" y="2623"/>
                    <a:pt x="121" y="2647"/>
                    <a:pt x="131" y="2669"/>
                  </a:cubicBezTo>
                  <a:cubicBezTo>
                    <a:pt x="142" y="2692"/>
                    <a:pt x="155" y="2712"/>
                    <a:pt x="167" y="2733"/>
                  </a:cubicBezTo>
                  <a:cubicBezTo>
                    <a:pt x="180" y="2755"/>
                    <a:pt x="190" y="2777"/>
                    <a:pt x="203" y="2798"/>
                  </a:cubicBezTo>
                  <a:cubicBezTo>
                    <a:pt x="217" y="2819"/>
                    <a:pt x="235" y="2835"/>
                    <a:pt x="250" y="2855"/>
                  </a:cubicBezTo>
                  <a:cubicBezTo>
                    <a:pt x="265" y="2875"/>
                    <a:pt x="281" y="2893"/>
                    <a:pt x="297" y="2911"/>
                  </a:cubicBezTo>
                  <a:cubicBezTo>
                    <a:pt x="313" y="2930"/>
                    <a:pt x="322" y="2955"/>
                    <a:pt x="340" y="2973"/>
                  </a:cubicBezTo>
                  <a:cubicBezTo>
                    <a:pt x="357" y="2990"/>
                    <a:pt x="381" y="3001"/>
                    <a:pt x="400" y="3017"/>
                  </a:cubicBezTo>
                  <a:cubicBezTo>
                    <a:pt x="418" y="3033"/>
                    <a:pt x="437" y="3052"/>
                    <a:pt x="456" y="3067"/>
                  </a:cubicBezTo>
                  <a:cubicBezTo>
                    <a:pt x="476" y="3082"/>
                    <a:pt x="493" y="3099"/>
                    <a:pt x="515" y="3113"/>
                  </a:cubicBezTo>
                  <a:cubicBezTo>
                    <a:pt x="535" y="3125"/>
                    <a:pt x="560" y="3135"/>
                    <a:pt x="581" y="3147"/>
                  </a:cubicBezTo>
                  <a:cubicBezTo>
                    <a:pt x="603" y="3159"/>
                    <a:pt x="625" y="3168"/>
                    <a:pt x="648" y="3179"/>
                  </a:cubicBezTo>
                  <a:cubicBezTo>
                    <a:pt x="669" y="3190"/>
                    <a:pt x="692" y="3201"/>
                    <a:pt x="715" y="3211"/>
                  </a:cubicBezTo>
                  <a:cubicBezTo>
                    <a:pt x="738" y="3221"/>
                    <a:pt x="758" y="3238"/>
                    <a:pt x="781" y="3246"/>
                  </a:cubicBezTo>
                  <a:cubicBezTo>
                    <a:pt x="804" y="3254"/>
                    <a:pt x="831" y="3253"/>
                    <a:pt x="855" y="3260"/>
                  </a:cubicBezTo>
                  <a:cubicBezTo>
                    <a:pt x="879" y="3268"/>
                    <a:pt x="903" y="3279"/>
                    <a:pt x="926" y="3285"/>
                  </a:cubicBezTo>
                  <a:cubicBezTo>
                    <a:pt x="949" y="3291"/>
                    <a:pt x="974" y="3296"/>
                    <a:pt x="999" y="3301"/>
                  </a:cubicBezTo>
                  <a:cubicBezTo>
                    <a:pt x="1022" y="3306"/>
                    <a:pt x="1047" y="3308"/>
                    <a:pt x="1072" y="3312"/>
                  </a:cubicBezTo>
                  <a:cubicBezTo>
                    <a:pt x="1096" y="3317"/>
                    <a:pt x="1120" y="3321"/>
                    <a:pt x="1146" y="3325"/>
                  </a:cubicBezTo>
                  <a:cubicBezTo>
                    <a:pt x="1170" y="3328"/>
                    <a:pt x="1194" y="3330"/>
                    <a:pt x="1220" y="3333"/>
                  </a:cubicBezTo>
                  <a:cubicBezTo>
                    <a:pt x="1243" y="3335"/>
                    <a:pt x="1268" y="3341"/>
                    <a:pt x="1293" y="3343"/>
                  </a:cubicBezTo>
                  <a:cubicBezTo>
                    <a:pt x="1317" y="3345"/>
                    <a:pt x="1342" y="3349"/>
                    <a:pt x="1366" y="3350"/>
                  </a:cubicBezTo>
                  <a:cubicBezTo>
                    <a:pt x="1392" y="3351"/>
                    <a:pt x="1417" y="3360"/>
                    <a:pt x="1441" y="3360"/>
                  </a:cubicBezTo>
                  <a:cubicBezTo>
                    <a:pt x="1444" y="3360"/>
                    <a:pt x="1446" y="3360"/>
                    <a:pt x="1448" y="3360"/>
                  </a:cubicBezTo>
                  <a:cubicBezTo>
                    <a:pt x="1471" y="3360"/>
                    <a:pt x="1494" y="3356"/>
                    <a:pt x="1516" y="3356"/>
                  </a:cubicBezTo>
                  <a:cubicBezTo>
                    <a:pt x="1543" y="3356"/>
                    <a:pt x="1570" y="3351"/>
                    <a:pt x="1596" y="3350"/>
                  </a:cubicBezTo>
                  <a:cubicBezTo>
                    <a:pt x="1613" y="3350"/>
                    <a:pt x="1631" y="3351"/>
                    <a:pt x="1649" y="3351"/>
                  </a:cubicBezTo>
                  <a:cubicBezTo>
                    <a:pt x="1658" y="3351"/>
                    <a:pt x="1666" y="3351"/>
                    <a:pt x="1675" y="3350"/>
                  </a:cubicBezTo>
                  <a:cubicBezTo>
                    <a:pt x="1677" y="3350"/>
                    <a:pt x="1679" y="3350"/>
                    <a:pt x="1681" y="3350"/>
                  </a:cubicBezTo>
                  <a:cubicBezTo>
                    <a:pt x="1701" y="3350"/>
                    <a:pt x="1722" y="3354"/>
                    <a:pt x="1743" y="3354"/>
                  </a:cubicBezTo>
                  <a:cubicBezTo>
                    <a:pt x="1747" y="3354"/>
                    <a:pt x="1750" y="3354"/>
                    <a:pt x="1754" y="3354"/>
                  </a:cubicBezTo>
                  <a:cubicBezTo>
                    <a:pt x="1781" y="3351"/>
                    <a:pt x="1805" y="3340"/>
                    <a:pt x="1831" y="3338"/>
                  </a:cubicBezTo>
                  <a:cubicBezTo>
                    <a:pt x="1858" y="3333"/>
                    <a:pt x="1885" y="3335"/>
                    <a:pt x="1910" y="3332"/>
                  </a:cubicBezTo>
                  <a:cubicBezTo>
                    <a:pt x="1937" y="3328"/>
                    <a:pt x="1964" y="3327"/>
                    <a:pt x="1990" y="3321"/>
                  </a:cubicBezTo>
                  <a:cubicBezTo>
                    <a:pt x="2014" y="3316"/>
                    <a:pt x="2039" y="3300"/>
                    <a:pt x="2065" y="3295"/>
                  </a:cubicBezTo>
                  <a:cubicBezTo>
                    <a:pt x="2091" y="3287"/>
                    <a:pt x="2116" y="3284"/>
                    <a:pt x="2142" y="3278"/>
                  </a:cubicBezTo>
                  <a:cubicBezTo>
                    <a:pt x="2168" y="3270"/>
                    <a:pt x="2191" y="3257"/>
                    <a:pt x="2216" y="3249"/>
                  </a:cubicBezTo>
                  <a:cubicBezTo>
                    <a:pt x="2241" y="3239"/>
                    <a:pt x="2265" y="3230"/>
                    <a:pt x="2290" y="3221"/>
                  </a:cubicBezTo>
                  <a:cubicBezTo>
                    <a:pt x="2314" y="3210"/>
                    <a:pt x="2341" y="3207"/>
                    <a:pt x="2366" y="3197"/>
                  </a:cubicBezTo>
                  <a:cubicBezTo>
                    <a:pt x="2389" y="3186"/>
                    <a:pt x="2409" y="3165"/>
                    <a:pt x="2431" y="3152"/>
                  </a:cubicBezTo>
                  <a:cubicBezTo>
                    <a:pt x="2454" y="3140"/>
                    <a:pt x="2482" y="3135"/>
                    <a:pt x="2504" y="3120"/>
                  </a:cubicBezTo>
                  <a:cubicBezTo>
                    <a:pt x="2526" y="3106"/>
                    <a:pt x="2541" y="3083"/>
                    <a:pt x="2563" y="3067"/>
                  </a:cubicBezTo>
                  <a:cubicBezTo>
                    <a:pt x="2584" y="3050"/>
                    <a:pt x="2612" y="3045"/>
                    <a:pt x="2632" y="3028"/>
                  </a:cubicBezTo>
                  <a:cubicBezTo>
                    <a:pt x="2652" y="3011"/>
                    <a:pt x="2670" y="2992"/>
                    <a:pt x="2699" y="2969"/>
                  </a:cubicBezTo>
                  <a:cubicBezTo>
                    <a:pt x="2718" y="2951"/>
                    <a:pt x="2736" y="2932"/>
                    <a:pt x="2753" y="2911"/>
                  </a:cubicBezTo>
                  <a:cubicBezTo>
                    <a:pt x="2769" y="2892"/>
                    <a:pt x="2780" y="2865"/>
                    <a:pt x="2795" y="2844"/>
                  </a:cubicBezTo>
                  <a:cubicBezTo>
                    <a:pt x="2810" y="2822"/>
                    <a:pt x="2821" y="2798"/>
                    <a:pt x="2834" y="2775"/>
                  </a:cubicBezTo>
                  <a:cubicBezTo>
                    <a:pt x="2848" y="2754"/>
                    <a:pt x="2859" y="2731"/>
                    <a:pt x="2871" y="2707"/>
                  </a:cubicBezTo>
                  <a:cubicBezTo>
                    <a:pt x="2882" y="2684"/>
                    <a:pt x="2903" y="2664"/>
                    <a:pt x="2914" y="2640"/>
                  </a:cubicBezTo>
                  <a:cubicBezTo>
                    <a:pt x="2925" y="2616"/>
                    <a:pt x="2933" y="2590"/>
                    <a:pt x="2941" y="2565"/>
                  </a:cubicBezTo>
                  <a:cubicBezTo>
                    <a:pt x="2951" y="2541"/>
                    <a:pt x="2956" y="2514"/>
                    <a:pt x="2962" y="2488"/>
                  </a:cubicBezTo>
                  <a:cubicBezTo>
                    <a:pt x="2970" y="2463"/>
                    <a:pt x="2975" y="2438"/>
                    <a:pt x="2981" y="2411"/>
                  </a:cubicBezTo>
                  <a:cubicBezTo>
                    <a:pt x="2987" y="2385"/>
                    <a:pt x="2988" y="2358"/>
                    <a:pt x="2992" y="2332"/>
                  </a:cubicBezTo>
                  <a:cubicBezTo>
                    <a:pt x="2997" y="2306"/>
                    <a:pt x="3002" y="2281"/>
                    <a:pt x="3004" y="2255"/>
                  </a:cubicBezTo>
                  <a:cubicBezTo>
                    <a:pt x="3007" y="2229"/>
                    <a:pt x="3011" y="2202"/>
                    <a:pt x="3013" y="2175"/>
                  </a:cubicBezTo>
                  <a:cubicBezTo>
                    <a:pt x="3015" y="2150"/>
                    <a:pt x="3016" y="2123"/>
                    <a:pt x="3018" y="2096"/>
                  </a:cubicBezTo>
                  <a:lnTo>
                    <a:pt x="3018" y="2017"/>
                  </a:lnTo>
                  <a:cubicBezTo>
                    <a:pt x="3018" y="1979"/>
                    <a:pt x="3016" y="1979"/>
                    <a:pt x="3016" y="1941"/>
                  </a:cubicBezTo>
                  <a:cubicBezTo>
                    <a:pt x="3016" y="1903"/>
                    <a:pt x="3013" y="1903"/>
                    <a:pt x="3013" y="1865"/>
                  </a:cubicBezTo>
                  <a:cubicBezTo>
                    <a:pt x="3013" y="1827"/>
                    <a:pt x="3020" y="1827"/>
                    <a:pt x="3020" y="1789"/>
                  </a:cubicBezTo>
                  <a:cubicBezTo>
                    <a:pt x="3020" y="1751"/>
                    <a:pt x="3025" y="1751"/>
                    <a:pt x="3025" y="1712"/>
                  </a:cubicBezTo>
                  <a:cubicBezTo>
                    <a:pt x="3025" y="1674"/>
                    <a:pt x="3019" y="1674"/>
                    <a:pt x="3019" y="1635"/>
                  </a:cubicBezTo>
                  <a:cubicBezTo>
                    <a:pt x="3019" y="1598"/>
                    <a:pt x="3015" y="1598"/>
                    <a:pt x="3015" y="1559"/>
                  </a:cubicBezTo>
                  <a:lnTo>
                    <a:pt x="3015" y="1483"/>
                  </a:lnTo>
                  <a:cubicBezTo>
                    <a:pt x="3015" y="1446"/>
                    <a:pt x="3019" y="1446"/>
                    <a:pt x="3019" y="1406"/>
                  </a:cubicBezTo>
                  <a:cubicBezTo>
                    <a:pt x="3019" y="1369"/>
                    <a:pt x="3015" y="1368"/>
                    <a:pt x="3015" y="1330"/>
                  </a:cubicBezTo>
                  <a:cubicBezTo>
                    <a:pt x="3015" y="1293"/>
                    <a:pt x="3018" y="1293"/>
                    <a:pt x="3018" y="1254"/>
                  </a:cubicBezTo>
                  <a:cubicBezTo>
                    <a:pt x="3018" y="1217"/>
                    <a:pt x="3011" y="1217"/>
                    <a:pt x="3011" y="1178"/>
                  </a:cubicBezTo>
                  <a:cubicBezTo>
                    <a:pt x="3011" y="1138"/>
                    <a:pt x="3015" y="1138"/>
                    <a:pt x="3015" y="1101"/>
                  </a:cubicBezTo>
                  <a:cubicBezTo>
                    <a:pt x="3015" y="1064"/>
                    <a:pt x="3014" y="1064"/>
                    <a:pt x="3014" y="1025"/>
                  </a:cubicBezTo>
                  <a:cubicBezTo>
                    <a:pt x="3014" y="987"/>
                    <a:pt x="3019" y="987"/>
                    <a:pt x="3019" y="949"/>
                  </a:cubicBezTo>
                  <a:cubicBezTo>
                    <a:pt x="3019" y="911"/>
                    <a:pt x="3015" y="911"/>
                    <a:pt x="3015" y="873"/>
                  </a:cubicBezTo>
                  <a:cubicBezTo>
                    <a:pt x="3015" y="835"/>
                    <a:pt x="3018" y="835"/>
                    <a:pt x="3018" y="796"/>
                  </a:cubicBezTo>
                  <a:cubicBezTo>
                    <a:pt x="3018" y="758"/>
                    <a:pt x="3016" y="758"/>
                    <a:pt x="3016" y="720"/>
                  </a:cubicBezTo>
                  <a:cubicBezTo>
                    <a:pt x="3016" y="682"/>
                    <a:pt x="3009" y="681"/>
                    <a:pt x="3009" y="644"/>
                  </a:cubicBezTo>
                  <a:cubicBezTo>
                    <a:pt x="3009" y="606"/>
                    <a:pt x="3021" y="606"/>
                    <a:pt x="3021" y="568"/>
                  </a:cubicBezTo>
                  <a:cubicBezTo>
                    <a:pt x="3021" y="528"/>
                    <a:pt x="3013" y="530"/>
                    <a:pt x="3013" y="490"/>
                  </a:cubicBezTo>
                  <a:cubicBezTo>
                    <a:pt x="3013" y="452"/>
                    <a:pt x="3009" y="452"/>
                    <a:pt x="3009" y="414"/>
                  </a:cubicBezTo>
                  <a:cubicBezTo>
                    <a:pt x="3009" y="377"/>
                    <a:pt x="3018" y="377"/>
                    <a:pt x="3018" y="338"/>
                  </a:cubicBezTo>
                  <a:cubicBezTo>
                    <a:pt x="3018" y="301"/>
                    <a:pt x="3013" y="301"/>
                    <a:pt x="3013" y="262"/>
                  </a:cubicBezTo>
                  <a:cubicBezTo>
                    <a:pt x="3013" y="239"/>
                    <a:pt x="3007" y="216"/>
                    <a:pt x="2994" y="188"/>
                  </a:cubicBezTo>
                  <a:cubicBezTo>
                    <a:pt x="2986" y="167"/>
                    <a:pt x="2981" y="140"/>
                    <a:pt x="2964" y="116"/>
                  </a:cubicBezTo>
                  <a:cubicBezTo>
                    <a:pt x="2951" y="97"/>
                    <a:pt x="2929" y="77"/>
                    <a:pt x="2903" y="62"/>
                  </a:cubicBezTo>
                  <a:cubicBezTo>
                    <a:pt x="2882" y="50"/>
                    <a:pt x="2854" y="46"/>
                    <a:pt x="2826" y="38"/>
                  </a:cubicBezTo>
                  <a:cubicBezTo>
                    <a:pt x="2804" y="32"/>
                    <a:pt x="2775" y="32"/>
                    <a:pt x="2747" y="28"/>
                  </a:cubicBezTo>
                  <a:cubicBezTo>
                    <a:pt x="2721" y="25"/>
                    <a:pt x="2697" y="16"/>
                    <a:pt x="2668" y="14"/>
                  </a:cubicBezTo>
                  <a:cubicBezTo>
                    <a:pt x="2660" y="13"/>
                    <a:pt x="2651" y="13"/>
                    <a:pt x="2642" y="13"/>
                  </a:cubicBezTo>
                  <a:cubicBezTo>
                    <a:pt x="2625" y="13"/>
                    <a:pt x="2607" y="14"/>
                    <a:pt x="2587" y="14"/>
                  </a:cubicBezTo>
                  <a:cubicBezTo>
                    <a:pt x="2561" y="14"/>
                    <a:pt x="2536" y="19"/>
                    <a:pt x="2510" y="21"/>
                  </a:cubicBezTo>
                  <a:cubicBezTo>
                    <a:pt x="2507" y="21"/>
                    <a:pt x="2504" y="21"/>
                    <a:pt x="2501" y="21"/>
                  </a:cubicBezTo>
                  <a:cubicBezTo>
                    <a:pt x="2481" y="21"/>
                    <a:pt x="2461" y="19"/>
                    <a:pt x="2441" y="19"/>
                  </a:cubicBezTo>
                  <a:cubicBezTo>
                    <a:pt x="2438" y="19"/>
                    <a:pt x="2435" y="19"/>
                    <a:pt x="2432" y="19"/>
                  </a:cubicBezTo>
                  <a:cubicBezTo>
                    <a:pt x="2407" y="21"/>
                    <a:pt x="2382" y="28"/>
                    <a:pt x="2356" y="30"/>
                  </a:cubicBezTo>
                  <a:cubicBezTo>
                    <a:pt x="2329" y="33"/>
                    <a:pt x="2304" y="30"/>
                    <a:pt x="2279" y="34"/>
                  </a:cubicBezTo>
                  <a:cubicBezTo>
                    <a:pt x="2253" y="38"/>
                    <a:pt x="2229" y="45"/>
                    <a:pt x="2204" y="50"/>
                  </a:cubicBezTo>
                  <a:cubicBezTo>
                    <a:pt x="2178" y="56"/>
                    <a:pt x="2151" y="57"/>
                    <a:pt x="2127" y="62"/>
                  </a:cubicBezTo>
                  <a:cubicBezTo>
                    <a:pt x="2102" y="67"/>
                    <a:pt x="2079" y="81"/>
                    <a:pt x="2055" y="88"/>
                  </a:cubicBezTo>
                  <a:cubicBezTo>
                    <a:pt x="2029" y="96"/>
                    <a:pt x="2004" y="98"/>
                    <a:pt x="1980" y="107"/>
                  </a:cubicBezTo>
                  <a:cubicBezTo>
                    <a:pt x="1955" y="114"/>
                    <a:pt x="1931" y="118"/>
                    <a:pt x="1910" y="125"/>
                  </a:cubicBezTo>
                  <a:cubicBezTo>
                    <a:pt x="1888" y="135"/>
                    <a:pt x="1872" y="157"/>
                    <a:pt x="1853" y="168"/>
                  </a:cubicBezTo>
                  <a:cubicBezTo>
                    <a:pt x="1830" y="180"/>
                    <a:pt x="1803" y="182"/>
                    <a:pt x="1786" y="195"/>
                  </a:cubicBezTo>
                  <a:cubicBezTo>
                    <a:pt x="1763" y="212"/>
                    <a:pt x="1756" y="237"/>
                    <a:pt x="1744" y="254"/>
                  </a:cubicBezTo>
                  <a:cubicBezTo>
                    <a:pt x="1729" y="275"/>
                    <a:pt x="1719" y="292"/>
                    <a:pt x="1719" y="316"/>
                  </a:cubicBezTo>
                  <a:cubicBezTo>
                    <a:pt x="1719" y="355"/>
                    <a:pt x="1718" y="355"/>
                    <a:pt x="1718" y="394"/>
                  </a:cubicBezTo>
                  <a:cubicBezTo>
                    <a:pt x="1718" y="435"/>
                    <a:pt x="1717" y="435"/>
                    <a:pt x="1717" y="473"/>
                  </a:cubicBezTo>
                  <a:cubicBezTo>
                    <a:pt x="1717" y="514"/>
                    <a:pt x="1718" y="514"/>
                    <a:pt x="1718" y="553"/>
                  </a:cubicBezTo>
                  <a:lnTo>
                    <a:pt x="1718" y="632"/>
                  </a:lnTo>
                  <a:cubicBezTo>
                    <a:pt x="1718" y="671"/>
                    <a:pt x="1720" y="671"/>
                    <a:pt x="1720" y="710"/>
                  </a:cubicBezTo>
                  <a:cubicBezTo>
                    <a:pt x="1720" y="751"/>
                    <a:pt x="1722" y="751"/>
                    <a:pt x="1722" y="789"/>
                  </a:cubicBezTo>
                  <a:cubicBezTo>
                    <a:pt x="1722" y="828"/>
                    <a:pt x="1714" y="828"/>
                    <a:pt x="1714" y="867"/>
                  </a:cubicBezTo>
                  <a:cubicBezTo>
                    <a:pt x="1714" y="907"/>
                    <a:pt x="1722" y="907"/>
                    <a:pt x="1722" y="946"/>
                  </a:cubicBezTo>
                  <a:cubicBezTo>
                    <a:pt x="1722" y="985"/>
                    <a:pt x="1717" y="985"/>
                    <a:pt x="1717" y="1024"/>
                  </a:cubicBezTo>
                  <a:cubicBezTo>
                    <a:pt x="1717" y="1062"/>
                    <a:pt x="1724" y="1062"/>
                    <a:pt x="1724" y="1101"/>
                  </a:cubicBezTo>
                  <a:lnTo>
                    <a:pt x="1724" y="1179"/>
                  </a:lnTo>
                  <a:cubicBezTo>
                    <a:pt x="1724" y="1218"/>
                    <a:pt x="1717" y="1218"/>
                    <a:pt x="1717" y="1256"/>
                  </a:cubicBezTo>
                  <a:cubicBezTo>
                    <a:pt x="1717" y="1296"/>
                    <a:pt x="1720" y="1296"/>
                    <a:pt x="1720" y="1334"/>
                  </a:cubicBezTo>
                  <a:cubicBezTo>
                    <a:pt x="1720" y="1373"/>
                    <a:pt x="1717" y="1373"/>
                    <a:pt x="1717" y="1412"/>
                  </a:cubicBezTo>
                  <a:cubicBezTo>
                    <a:pt x="1717" y="1451"/>
                    <a:pt x="1719" y="1451"/>
                    <a:pt x="1719" y="1490"/>
                  </a:cubicBezTo>
                  <a:cubicBezTo>
                    <a:pt x="1719" y="1528"/>
                    <a:pt x="1708" y="1528"/>
                    <a:pt x="1708" y="1567"/>
                  </a:cubicBezTo>
                  <a:cubicBezTo>
                    <a:pt x="1708" y="1607"/>
                    <a:pt x="1713" y="1607"/>
                    <a:pt x="1713" y="1645"/>
                  </a:cubicBezTo>
                  <a:cubicBezTo>
                    <a:pt x="1713" y="1672"/>
                    <a:pt x="1723" y="1699"/>
                    <a:pt x="1723" y="1724"/>
                  </a:cubicBezTo>
                  <a:cubicBezTo>
                    <a:pt x="1723" y="1751"/>
                    <a:pt x="1720" y="1778"/>
                    <a:pt x="1720" y="1803"/>
                  </a:cubicBezTo>
                  <a:cubicBezTo>
                    <a:pt x="1720" y="1829"/>
                    <a:pt x="1707" y="1855"/>
                    <a:pt x="1707" y="1881"/>
                  </a:cubicBezTo>
                  <a:cubicBezTo>
                    <a:pt x="1706" y="1909"/>
                    <a:pt x="1708" y="1934"/>
                    <a:pt x="1707" y="1960"/>
                  </a:cubicBezTo>
                  <a:cubicBezTo>
                    <a:pt x="1707" y="1987"/>
                    <a:pt x="1704" y="2011"/>
                    <a:pt x="1703" y="2037"/>
                  </a:cubicBezTo>
                  <a:cubicBezTo>
                    <a:pt x="1702" y="2064"/>
                    <a:pt x="1706" y="2091"/>
                    <a:pt x="1704" y="2115"/>
                  </a:cubicBezTo>
                  <a:cubicBezTo>
                    <a:pt x="1703" y="2143"/>
                    <a:pt x="1697" y="2169"/>
                    <a:pt x="1696" y="2192"/>
                  </a:cubicBezTo>
                  <a:cubicBezTo>
                    <a:pt x="1693" y="2220"/>
                    <a:pt x="1692" y="2247"/>
                    <a:pt x="1690" y="2271"/>
                  </a:cubicBezTo>
                  <a:cubicBezTo>
                    <a:pt x="1686" y="2301"/>
                    <a:pt x="1686" y="2326"/>
                    <a:pt x="1681" y="2348"/>
                  </a:cubicBezTo>
                  <a:cubicBezTo>
                    <a:pt x="1675" y="2379"/>
                    <a:pt x="1661" y="2402"/>
                    <a:pt x="1649" y="2426"/>
                  </a:cubicBezTo>
                  <a:cubicBezTo>
                    <a:pt x="1634" y="2454"/>
                    <a:pt x="1623" y="2480"/>
                    <a:pt x="1601" y="2493"/>
                  </a:cubicBezTo>
                  <a:cubicBezTo>
                    <a:pt x="1578" y="2508"/>
                    <a:pt x="1548" y="2510"/>
                    <a:pt x="1518" y="2510"/>
                  </a:cubicBezTo>
                  <a:cubicBezTo>
                    <a:pt x="1486" y="2510"/>
                    <a:pt x="1460" y="2503"/>
                    <a:pt x="1435" y="2488"/>
                  </a:cubicBezTo>
                  <a:cubicBezTo>
                    <a:pt x="1412" y="2474"/>
                    <a:pt x="1390" y="2454"/>
                    <a:pt x="1375" y="2426"/>
                  </a:cubicBezTo>
                  <a:cubicBezTo>
                    <a:pt x="1363" y="2402"/>
                    <a:pt x="1355" y="2375"/>
                    <a:pt x="1347" y="2342"/>
                  </a:cubicBezTo>
                  <a:cubicBezTo>
                    <a:pt x="1342" y="2321"/>
                    <a:pt x="1343" y="2295"/>
                    <a:pt x="1338" y="2266"/>
                  </a:cubicBezTo>
                  <a:cubicBezTo>
                    <a:pt x="1336" y="2244"/>
                    <a:pt x="1321" y="2219"/>
                    <a:pt x="1318" y="2191"/>
                  </a:cubicBezTo>
                  <a:cubicBezTo>
                    <a:pt x="1316" y="2169"/>
                    <a:pt x="1327" y="2142"/>
                    <a:pt x="1326" y="2113"/>
                  </a:cubicBezTo>
                  <a:cubicBezTo>
                    <a:pt x="1323" y="2090"/>
                    <a:pt x="1322" y="2063"/>
                    <a:pt x="1321" y="2036"/>
                  </a:cubicBezTo>
                  <a:cubicBezTo>
                    <a:pt x="1320" y="2010"/>
                    <a:pt x="1313" y="1985"/>
                    <a:pt x="1312" y="1958"/>
                  </a:cubicBezTo>
                  <a:cubicBezTo>
                    <a:pt x="1312" y="1933"/>
                    <a:pt x="1310" y="1908"/>
                    <a:pt x="1310" y="1881"/>
                  </a:cubicBezTo>
                  <a:cubicBezTo>
                    <a:pt x="1310" y="1855"/>
                    <a:pt x="1307" y="1829"/>
                    <a:pt x="1307" y="1803"/>
                  </a:cubicBezTo>
                  <a:cubicBezTo>
                    <a:pt x="1307" y="1778"/>
                    <a:pt x="1306" y="1752"/>
                    <a:pt x="1306" y="1725"/>
                  </a:cubicBezTo>
                  <a:lnTo>
                    <a:pt x="1306" y="1647"/>
                  </a:lnTo>
                  <a:cubicBezTo>
                    <a:pt x="1306" y="1609"/>
                    <a:pt x="1316" y="1609"/>
                    <a:pt x="1316" y="1570"/>
                  </a:cubicBezTo>
                  <a:cubicBezTo>
                    <a:pt x="1316" y="1532"/>
                    <a:pt x="1306" y="1532"/>
                    <a:pt x="1306" y="1492"/>
                  </a:cubicBezTo>
                  <a:cubicBezTo>
                    <a:pt x="1306" y="1453"/>
                    <a:pt x="1315" y="1453"/>
                    <a:pt x="1315" y="1415"/>
                  </a:cubicBezTo>
                  <a:cubicBezTo>
                    <a:pt x="1315" y="1376"/>
                    <a:pt x="1304" y="1376"/>
                    <a:pt x="1304" y="1337"/>
                  </a:cubicBezTo>
                  <a:lnTo>
                    <a:pt x="1304" y="1260"/>
                  </a:lnTo>
                  <a:cubicBezTo>
                    <a:pt x="1304" y="1221"/>
                    <a:pt x="1311" y="1221"/>
                    <a:pt x="1311" y="1181"/>
                  </a:cubicBezTo>
                  <a:cubicBezTo>
                    <a:pt x="1311" y="1143"/>
                    <a:pt x="1304" y="1143"/>
                    <a:pt x="1304" y="1104"/>
                  </a:cubicBezTo>
                  <a:cubicBezTo>
                    <a:pt x="1304" y="1066"/>
                    <a:pt x="1307" y="1066"/>
                    <a:pt x="1307" y="1026"/>
                  </a:cubicBezTo>
                  <a:cubicBezTo>
                    <a:pt x="1307" y="989"/>
                    <a:pt x="1312" y="987"/>
                    <a:pt x="1312" y="950"/>
                  </a:cubicBezTo>
                  <a:cubicBezTo>
                    <a:pt x="1312" y="912"/>
                    <a:pt x="1300" y="912"/>
                    <a:pt x="1300" y="874"/>
                  </a:cubicBezTo>
                  <a:cubicBezTo>
                    <a:pt x="1300" y="835"/>
                    <a:pt x="1304" y="835"/>
                    <a:pt x="1304" y="796"/>
                  </a:cubicBezTo>
                  <a:cubicBezTo>
                    <a:pt x="1304" y="758"/>
                    <a:pt x="1302" y="758"/>
                    <a:pt x="1302" y="720"/>
                  </a:cubicBezTo>
                  <a:cubicBezTo>
                    <a:pt x="1302" y="681"/>
                    <a:pt x="1300" y="681"/>
                    <a:pt x="1300" y="643"/>
                  </a:cubicBezTo>
                  <a:cubicBezTo>
                    <a:pt x="1300" y="605"/>
                    <a:pt x="1312" y="605"/>
                    <a:pt x="1312" y="565"/>
                  </a:cubicBezTo>
                  <a:cubicBezTo>
                    <a:pt x="1312" y="527"/>
                    <a:pt x="1304" y="527"/>
                    <a:pt x="1304" y="488"/>
                  </a:cubicBezTo>
                  <a:cubicBezTo>
                    <a:pt x="1304" y="451"/>
                    <a:pt x="1310" y="451"/>
                    <a:pt x="1310" y="412"/>
                  </a:cubicBezTo>
                  <a:lnTo>
                    <a:pt x="1310" y="335"/>
                  </a:lnTo>
                  <a:cubicBezTo>
                    <a:pt x="1310" y="298"/>
                    <a:pt x="1299" y="298"/>
                    <a:pt x="1299" y="259"/>
                  </a:cubicBezTo>
                  <a:cubicBezTo>
                    <a:pt x="1299" y="237"/>
                    <a:pt x="1300" y="211"/>
                    <a:pt x="1286" y="183"/>
                  </a:cubicBezTo>
                  <a:cubicBezTo>
                    <a:pt x="1277" y="162"/>
                    <a:pt x="1268" y="135"/>
                    <a:pt x="1251" y="110"/>
                  </a:cubicBezTo>
                  <a:cubicBezTo>
                    <a:pt x="1236" y="92"/>
                    <a:pt x="1208" y="83"/>
                    <a:pt x="1183" y="71"/>
                  </a:cubicBezTo>
                  <a:cubicBezTo>
                    <a:pt x="1162" y="59"/>
                    <a:pt x="1141" y="40"/>
                    <a:pt x="1115" y="32"/>
                  </a:cubicBezTo>
                  <a:cubicBezTo>
                    <a:pt x="1091" y="23"/>
                    <a:pt x="1064" y="29"/>
                    <a:pt x="1036" y="25"/>
                  </a:cubicBezTo>
                  <a:cubicBezTo>
                    <a:pt x="1012" y="21"/>
                    <a:pt x="988" y="13"/>
                    <a:pt x="959" y="12"/>
                  </a:cubicBezTo>
                  <a:cubicBezTo>
                    <a:pt x="936" y="11"/>
                    <a:pt x="910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9070175" y="2575950"/>
              <a:ext cx="62950" cy="83100"/>
            </a:xfrm>
            <a:custGeom>
              <a:rect b="b" l="l" r="r" t="t"/>
              <a:pathLst>
                <a:path extrusionOk="0" h="3324" w="2518">
                  <a:moveTo>
                    <a:pt x="745" y="0"/>
                  </a:moveTo>
                  <a:cubicBezTo>
                    <a:pt x="705" y="0"/>
                    <a:pt x="705" y="5"/>
                    <a:pt x="667" y="5"/>
                  </a:cubicBezTo>
                  <a:cubicBezTo>
                    <a:pt x="628" y="5"/>
                    <a:pt x="628" y="1"/>
                    <a:pt x="590" y="1"/>
                  </a:cubicBezTo>
                  <a:cubicBezTo>
                    <a:pt x="550" y="1"/>
                    <a:pt x="550" y="5"/>
                    <a:pt x="511" y="5"/>
                  </a:cubicBezTo>
                  <a:cubicBezTo>
                    <a:pt x="484" y="5"/>
                    <a:pt x="457" y="12"/>
                    <a:pt x="431" y="14"/>
                  </a:cubicBezTo>
                  <a:cubicBezTo>
                    <a:pt x="429" y="14"/>
                    <a:pt x="428" y="14"/>
                    <a:pt x="426" y="14"/>
                  </a:cubicBezTo>
                  <a:cubicBezTo>
                    <a:pt x="403" y="14"/>
                    <a:pt x="381" y="8"/>
                    <a:pt x="359" y="8"/>
                  </a:cubicBezTo>
                  <a:cubicBezTo>
                    <a:pt x="356" y="8"/>
                    <a:pt x="354" y="8"/>
                    <a:pt x="351" y="9"/>
                  </a:cubicBezTo>
                  <a:cubicBezTo>
                    <a:pt x="322" y="10"/>
                    <a:pt x="296" y="23"/>
                    <a:pt x="271" y="26"/>
                  </a:cubicBezTo>
                  <a:cubicBezTo>
                    <a:pt x="243" y="30"/>
                    <a:pt x="216" y="31"/>
                    <a:pt x="193" y="36"/>
                  </a:cubicBezTo>
                  <a:cubicBezTo>
                    <a:pt x="163" y="43"/>
                    <a:pt x="138" y="51"/>
                    <a:pt x="118" y="60"/>
                  </a:cubicBezTo>
                  <a:cubicBezTo>
                    <a:pt x="95" y="71"/>
                    <a:pt x="70" y="78"/>
                    <a:pt x="54" y="94"/>
                  </a:cubicBezTo>
                  <a:cubicBezTo>
                    <a:pt x="38" y="111"/>
                    <a:pt x="24" y="134"/>
                    <a:pt x="17" y="156"/>
                  </a:cubicBezTo>
                  <a:cubicBezTo>
                    <a:pt x="8" y="178"/>
                    <a:pt x="4" y="202"/>
                    <a:pt x="4" y="229"/>
                  </a:cubicBezTo>
                  <a:cubicBezTo>
                    <a:pt x="4" y="268"/>
                    <a:pt x="2" y="268"/>
                    <a:pt x="2" y="306"/>
                  </a:cubicBezTo>
                  <a:cubicBezTo>
                    <a:pt x="2" y="346"/>
                    <a:pt x="4" y="346"/>
                    <a:pt x="4" y="385"/>
                  </a:cubicBezTo>
                  <a:cubicBezTo>
                    <a:pt x="4" y="423"/>
                    <a:pt x="2" y="423"/>
                    <a:pt x="2" y="462"/>
                  </a:cubicBezTo>
                  <a:cubicBezTo>
                    <a:pt x="2" y="501"/>
                    <a:pt x="7" y="501"/>
                    <a:pt x="7" y="540"/>
                  </a:cubicBezTo>
                  <a:lnTo>
                    <a:pt x="7" y="617"/>
                  </a:lnTo>
                  <a:cubicBezTo>
                    <a:pt x="7" y="657"/>
                    <a:pt x="3" y="657"/>
                    <a:pt x="3" y="695"/>
                  </a:cubicBezTo>
                  <a:cubicBezTo>
                    <a:pt x="3" y="734"/>
                    <a:pt x="0" y="734"/>
                    <a:pt x="0" y="772"/>
                  </a:cubicBezTo>
                  <a:cubicBezTo>
                    <a:pt x="0" y="812"/>
                    <a:pt x="8" y="812"/>
                    <a:pt x="8" y="850"/>
                  </a:cubicBezTo>
                  <a:cubicBezTo>
                    <a:pt x="8" y="889"/>
                    <a:pt x="14" y="889"/>
                    <a:pt x="14" y="928"/>
                  </a:cubicBezTo>
                  <a:cubicBezTo>
                    <a:pt x="14" y="967"/>
                    <a:pt x="9" y="967"/>
                    <a:pt x="9" y="1006"/>
                  </a:cubicBezTo>
                  <a:cubicBezTo>
                    <a:pt x="9" y="1044"/>
                    <a:pt x="14" y="1044"/>
                    <a:pt x="14" y="1083"/>
                  </a:cubicBezTo>
                  <a:cubicBezTo>
                    <a:pt x="14" y="1123"/>
                    <a:pt x="17" y="1123"/>
                    <a:pt x="17" y="1161"/>
                  </a:cubicBezTo>
                  <a:cubicBezTo>
                    <a:pt x="17" y="1200"/>
                    <a:pt x="8" y="1200"/>
                    <a:pt x="8" y="1238"/>
                  </a:cubicBezTo>
                  <a:cubicBezTo>
                    <a:pt x="8" y="1278"/>
                    <a:pt x="2" y="1278"/>
                    <a:pt x="2" y="1316"/>
                  </a:cubicBezTo>
                  <a:cubicBezTo>
                    <a:pt x="2" y="1355"/>
                    <a:pt x="9" y="1355"/>
                    <a:pt x="9" y="1394"/>
                  </a:cubicBezTo>
                  <a:cubicBezTo>
                    <a:pt x="9" y="1433"/>
                    <a:pt x="8" y="1433"/>
                    <a:pt x="8" y="1472"/>
                  </a:cubicBezTo>
                  <a:lnTo>
                    <a:pt x="8" y="1549"/>
                  </a:lnTo>
                  <a:lnTo>
                    <a:pt x="8" y="1627"/>
                  </a:lnTo>
                  <a:cubicBezTo>
                    <a:pt x="8" y="1666"/>
                    <a:pt x="6" y="1666"/>
                    <a:pt x="6" y="1704"/>
                  </a:cubicBezTo>
                  <a:cubicBezTo>
                    <a:pt x="6" y="1744"/>
                    <a:pt x="4" y="1744"/>
                    <a:pt x="4" y="1782"/>
                  </a:cubicBezTo>
                  <a:cubicBezTo>
                    <a:pt x="4" y="1821"/>
                    <a:pt x="3" y="1821"/>
                    <a:pt x="3" y="1859"/>
                  </a:cubicBezTo>
                  <a:cubicBezTo>
                    <a:pt x="3" y="1899"/>
                    <a:pt x="4" y="1899"/>
                    <a:pt x="4" y="1938"/>
                  </a:cubicBezTo>
                  <a:cubicBezTo>
                    <a:pt x="4" y="1976"/>
                    <a:pt x="0" y="1976"/>
                    <a:pt x="0" y="2015"/>
                  </a:cubicBezTo>
                  <a:cubicBezTo>
                    <a:pt x="0" y="2054"/>
                    <a:pt x="2" y="2054"/>
                    <a:pt x="2" y="2093"/>
                  </a:cubicBezTo>
                  <a:cubicBezTo>
                    <a:pt x="2" y="2132"/>
                    <a:pt x="7" y="2132"/>
                    <a:pt x="7" y="2170"/>
                  </a:cubicBezTo>
                  <a:cubicBezTo>
                    <a:pt x="7" y="2210"/>
                    <a:pt x="3" y="2210"/>
                    <a:pt x="3" y="2248"/>
                  </a:cubicBezTo>
                  <a:cubicBezTo>
                    <a:pt x="3" y="2287"/>
                    <a:pt x="13" y="2287"/>
                    <a:pt x="13" y="2325"/>
                  </a:cubicBezTo>
                  <a:cubicBezTo>
                    <a:pt x="13" y="2365"/>
                    <a:pt x="8" y="2365"/>
                    <a:pt x="8" y="2404"/>
                  </a:cubicBezTo>
                  <a:cubicBezTo>
                    <a:pt x="8" y="2442"/>
                    <a:pt x="6" y="2442"/>
                    <a:pt x="6" y="2481"/>
                  </a:cubicBezTo>
                  <a:cubicBezTo>
                    <a:pt x="6" y="2520"/>
                    <a:pt x="8" y="2520"/>
                    <a:pt x="8" y="2559"/>
                  </a:cubicBezTo>
                  <a:lnTo>
                    <a:pt x="8" y="2636"/>
                  </a:lnTo>
                  <a:cubicBezTo>
                    <a:pt x="8" y="2676"/>
                    <a:pt x="3" y="2676"/>
                    <a:pt x="3" y="2714"/>
                  </a:cubicBezTo>
                  <a:lnTo>
                    <a:pt x="3" y="2791"/>
                  </a:lnTo>
                  <a:cubicBezTo>
                    <a:pt x="3" y="2830"/>
                    <a:pt x="6" y="2830"/>
                    <a:pt x="6" y="2870"/>
                  </a:cubicBezTo>
                  <a:cubicBezTo>
                    <a:pt x="6" y="2908"/>
                    <a:pt x="4" y="2908"/>
                    <a:pt x="4" y="2947"/>
                  </a:cubicBezTo>
                  <a:cubicBezTo>
                    <a:pt x="4" y="2985"/>
                    <a:pt x="9" y="2985"/>
                    <a:pt x="9" y="3025"/>
                  </a:cubicBezTo>
                  <a:cubicBezTo>
                    <a:pt x="9" y="3063"/>
                    <a:pt x="11" y="3063"/>
                    <a:pt x="11" y="3102"/>
                  </a:cubicBezTo>
                  <a:cubicBezTo>
                    <a:pt x="11" y="3141"/>
                    <a:pt x="0" y="3141"/>
                    <a:pt x="0" y="3180"/>
                  </a:cubicBezTo>
                  <a:cubicBezTo>
                    <a:pt x="0" y="3205"/>
                    <a:pt x="17" y="3224"/>
                    <a:pt x="30" y="3241"/>
                  </a:cubicBezTo>
                  <a:cubicBezTo>
                    <a:pt x="44" y="3257"/>
                    <a:pt x="60" y="3272"/>
                    <a:pt x="84" y="3283"/>
                  </a:cubicBezTo>
                  <a:cubicBezTo>
                    <a:pt x="103" y="3289"/>
                    <a:pt x="127" y="3300"/>
                    <a:pt x="158" y="3306"/>
                  </a:cubicBezTo>
                  <a:cubicBezTo>
                    <a:pt x="180" y="3309"/>
                    <a:pt x="206" y="3307"/>
                    <a:pt x="236" y="3310"/>
                  </a:cubicBezTo>
                  <a:cubicBezTo>
                    <a:pt x="241" y="3310"/>
                    <a:pt x="246" y="3310"/>
                    <a:pt x="251" y="3310"/>
                  </a:cubicBezTo>
                  <a:cubicBezTo>
                    <a:pt x="265" y="3310"/>
                    <a:pt x="280" y="3309"/>
                    <a:pt x="296" y="3309"/>
                  </a:cubicBezTo>
                  <a:cubicBezTo>
                    <a:pt x="302" y="3309"/>
                    <a:pt x="307" y="3310"/>
                    <a:pt x="313" y="3310"/>
                  </a:cubicBezTo>
                  <a:cubicBezTo>
                    <a:pt x="338" y="3311"/>
                    <a:pt x="363" y="3312"/>
                    <a:pt x="391" y="3312"/>
                  </a:cubicBezTo>
                  <a:cubicBezTo>
                    <a:pt x="429" y="3312"/>
                    <a:pt x="430" y="3321"/>
                    <a:pt x="467" y="3321"/>
                  </a:cubicBezTo>
                  <a:cubicBezTo>
                    <a:pt x="505" y="3321"/>
                    <a:pt x="505" y="3311"/>
                    <a:pt x="544" y="3311"/>
                  </a:cubicBezTo>
                  <a:cubicBezTo>
                    <a:pt x="582" y="3311"/>
                    <a:pt x="582" y="3315"/>
                    <a:pt x="620" y="3315"/>
                  </a:cubicBezTo>
                  <a:cubicBezTo>
                    <a:pt x="659" y="3315"/>
                    <a:pt x="659" y="3312"/>
                    <a:pt x="697" y="3312"/>
                  </a:cubicBezTo>
                  <a:cubicBezTo>
                    <a:pt x="735" y="3312"/>
                    <a:pt x="735" y="3309"/>
                    <a:pt x="773" y="3309"/>
                  </a:cubicBezTo>
                  <a:cubicBezTo>
                    <a:pt x="811" y="3309"/>
                    <a:pt x="811" y="3310"/>
                    <a:pt x="849" y="3310"/>
                  </a:cubicBezTo>
                  <a:cubicBezTo>
                    <a:pt x="887" y="3310"/>
                    <a:pt x="887" y="3309"/>
                    <a:pt x="925" y="3309"/>
                  </a:cubicBezTo>
                  <a:cubicBezTo>
                    <a:pt x="964" y="3309"/>
                    <a:pt x="964" y="3311"/>
                    <a:pt x="1002" y="3311"/>
                  </a:cubicBezTo>
                  <a:cubicBezTo>
                    <a:pt x="1041" y="3311"/>
                    <a:pt x="1039" y="3314"/>
                    <a:pt x="1078" y="3314"/>
                  </a:cubicBezTo>
                  <a:cubicBezTo>
                    <a:pt x="1117" y="3314"/>
                    <a:pt x="1117" y="3321"/>
                    <a:pt x="1154" y="3321"/>
                  </a:cubicBezTo>
                  <a:cubicBezTo>
                    <a:pt x="1193" y="3321"/>
                    <a:pt x="1193" y="3315"/>
                    <a:pt x="1230" y="3315"/>
                  </a:cubicBezTo>
                  <a:cubicBezTo>
                    <a:pt x="1268" y="3315"/>
                    <a:pt x="1268" y="3311"/>
                    <a:pt x="1305" y="3311"/>
                  </a:cubicBezTo>
                  <a:cubicBezTo>
                    <a:pt x="1345" y="3311"/>
                    <a:pt x="1345" y="3314"/>
                    <a:pt x="1382" y="3314"/>
                  </a:cubicBezTo>
                  <a:cubicBezTo>
                    <a:pt x="1421" y="3314"/>
                    <a:pt x="1421" y="3322"/>
                    <a:pt x="1458" y="3322"/>
                  </a:cubicBezTo>
                  <a:cubicBezTo>
                    <a:pt x="1497" y="3322"/>
                    <a:pt x="1497" y="3314"/>
                    <a:pt x="1534" y="3314"/>
                  </a:cubicBezTo>
                  <a:cubicBezTo>
                    <a:pt x="1573" y="3314"/>
                    <a:pt x="1573" y="3319"/>
                    <a:pt x="1610" y="3319"/>
                  </a:cubicBezTo>
                  <a:cubicBezTo>
                    <a:pt x="1650" y="3319"/>
                    <a:pt x="1650" y="3323"/>
                    <a:pt x="1687" y="3323"/>
                  </a:cubicBezTo>
                  <a:cubicBezTo>
                    <a:pt x="1726" y="3323"/>
                    <a:pt x="1726" y="3314"/>
                    <a:pt x="1764" y="3314"/>
                  </a:cubicBezTo>
                  <a:cubicBezTo>
                    <a:pt x="1802" y="3314"/>
                    <a:pt x="1802" y="3316"/>
                    <a:pt x="1840" y="3316"/>
                  </a:cubicBezTo>
                  <a:cubicBezTo>
                    <a:pt x="1878" y="3316"/>
                    <a:pt x="1878" y="3311"/>
                    <a:pt x="1916" y="3311"/>
                  </a:cubicBezTo>
                  <a:lnTo>
                    <a:pt x="1993" y="3311"/>
                  </a:lnTo>
                  <a:cubicBezTo>
                    <a:pt x="2031" y="3311"/>
                    <a:pt x="2031" y="3321"/>
                    <a:pt x="2069" y="3321"/>
                  </a:cubicBezTo>
                  <a:cubicBezTo>
                    <a:pt x="2107" y="3321"/>
                    <a:pt x="2107" y="3311"/>
                    <a:pt x="2145" y="3311"/>
                  </a:cubicBezTo>
                  <a:cubicBezTo>
                    <a:pt x="2183" y="3311"/>
                    <a:pt x="2183" y="3321"/>
                    <a:pt x="2221" y="3321"/>
                  </a:cubicBezTo>
                  <a:cubicBezTo>
                    <a:pt x="2261" y="3321"/>
                    <a:pt x="2261" y="3310"/>
                    <a:pt x="2298" y="3310"/>
                  </a:cubicBezTo>
                  <a:cubicBezTo>
                    <a:pt x="2336" y="3310"/>
                    <a:pt x="2336" y="3324"/>
                    <a:pt x="2373" y="3324"/>
                  </a:cubicBezTo>
                  <a:cubicBezTo>
                    <a:pt x="2394" y="3324"/>
                    <a:pt x="2419" y="3310"/>
                    <a:pt x="2430" y="3278"/>
                  </a:cubicBezTo>
                  <a:cubicBezTo>
                    <a:pt x="2443" y="3262"/>
                    <a:pt x="2446" y="3236"/>
                    <a:pt x="2455" y="3209"/>
                  </a:cubicBezTo>
                  <a:cubicBezTo>
                    <a:pt x="2462" y="3190"/>
                    <a:pt x="2465" y="3165"/>
                    <a:pt x="2472" y="3139"/>
                  </a:cubicBezTo>
                  <a:cubicBezTo>
                    <a:pt x="2477" y="3116"/>
                    <a:pt x="2482" y="3089"/>
                    <a:pt x="2488" y="3059"/>
                  </a:cubicBezTo>
                  <a:cubicBezTo>
                    <a:pt x="2492" y="3035"/>
                    <a:pt x="2507" y="3009"/>
                    <a:pt x="2509" y="2979"/>
                  </a:cubicBezTo>
                  <a:cubicBezTo>
                    <a:pt x="2512" y="2952"/>
                    <a:pt x="2513" y="2925"/>
                    <a:pt x="2514" y="2896"/>
                  </a:cubicBezTo>
                  <a:cubicBezTo>
                    <a:pt x="2515" y="2870"/>
                    <a:pt x="2514" y="2843"/>
                    <a:pt x="2515" y="2813"/>
                  </a:cubicBezTo>
                  <a:cubicBezTo>
                    <a:pt x="2518" y="2786"/>
                    <a:pt x="2515" y="2758"/>
                    <a:pt x="2515" y="2730"/>
                  </a:cubicBezTo>
                  <a:cubicBezTo>
                    <a:pt x="2515" y="2704"/>
                    <a:pt x="2513" y="2676"/>
                    <a:pt x="2513" y="2647"/>
                  </a:cubicBezTo>
                  <a:cubicBezTo>
                    <a:pt x="2513" y="2622"/>
                    <a:pt x="2514" y="2597"/>
                    <a:pt x="2513" y="2575"/>
                  </a:cubicBezTo>
                  <a:cubicBezTo>
                    <a:pt x="2513" y="2549"/>
                    <a:pt x="2512" y="2526"/>
                    <a:pt x="2509" y="2502"/>
                  </a:cubicBezTo>
                  <a:cubicBezTo>
                    <a:pt x="2507" y="2474"/>
                    <a:pt x="2503" y="2452"/>
                    <a:pt x="2498" y="2430"/>
                  </a:cubicBezTo>
                  <a:cubicBezTo>
                    <a:pt x="2493" y="2403"/>
                    <a:pt x="2483" y="2381"/>
                    <a:pt x="2475" y="2363"/>
                  </a:cubicBezTo>
                  <a:cubicBezTo>
                    <a:pt x="2460" y="2336"/>
                    <a:pt x="2444" y="2325"/>
                    <a:pt x="2421" y="2325"/>
                  </a:cubicBezTo>
                  <a:cubicBezTo>
                    <a:pt x="2398" y="2325"/>
                    <a:pt x="2374" y="2330"/>
                    <a:pt x="2347" y="2330"/>
                  </a:cubicBezTo>
                  <a:cubicBezTo>
                    <a:pt x="2346" y="2330"/>
                    <a:pt x="2344" y="2330"/>
                    <a:pt x="2342" y="2330"/>
                  </a:cubicBezTo>
                  <a:cubicBezTo>
                    <a:pt x="2321" y="2330"/>
                    <a:pt x="2301" y="2324"/>
                    <a:pt x="2278" y="2324"/>
                  </a:cubicBezTo>
                  <a:cubicBezTo>
                    <a:pt x="2276" y="2324"/>
                    <a:pt x="2274" y="2324"/>
                    <a:pt x="2272" y="2324"/>
                  </a:cubicBezTo>
                  <a:cubicBezTo>
                    <a:pt x="2270" y="2324"/>
                    <a:pt x="2268" y="2325"/>
                    <a:pt x="2265" y="2325"/>
                  </a:cubicBezTo>
                  <a:cubicBezTo>
                    <a:pt x="2247" y="2325"/>
                    <a:pt x="2229" y="2322"/>
                    <a:pt x="2210" y="2322"/>
                  </a:cubicBezTo>
                  <a:cubicBezTo>
                    <a:pt x="2206" y="2322"/>
                    <a:pt x="2202" y="2322"/>
                    <a:pt x="2197" y="2322"/>
                  </a:cubicBezTo>
                  <a:cubicBezTo>
                    <a:pt x="2175" y="2322"/>
                    <a:pt x="2149" y="2330"/>
                    <a:pt x="2123" y="2331"/>
                  </a:cubicBezTo>
                  <a:cubicBezTo>
                    <a:pt x="2100" y="2333"/>
                    <a:pt x="2074" y="2336"/>
                    <a:pt x="2048" y="2338"/>
                  </a:cubicBezTo>
                  <a:cubicBezTo>
                    <a:pt x="2025" y="2339"/>
                    <a:pt x="1999" y="2340"/>
                    <a:pt x="1973" y="2341"/>
                  </a:cubicBezTo>
                  <a:cubicBezTo>
                    <a:pt x="1967" y="2342"/>
                    <a:pt x="1961" y="2342"/>
                    <a:pt x="1955" y="2342"/>
                  </a:cubicBezTo>
                  <a:cubicBezTo>
                    <a:pt x="1940" y="2342"/>
                    <a:pt x="1925" y="2341"/>
                    <a:pt x="1910" y="2341"/>
                  </a:cubicBezTo>
                  <a:cubicBezTo>
                    <a:pt x="1906" y="2341"/>
                    <a:pt x="1902" y="2341"/>
                    <a:pt x="1899" y="2341"/>
                  </a:cubicBezTo>
                  <a:cubicBezTo>
                    <a:pt x="1873" y="2344"/>
                    <a:pt x="1849" y="2349"/>
                    <a:pt x="1824" y="2350"/>
                  </a:cubicBezTo>
                  <a:cubicBezTo>
                    <a:pt x="1812" y="2351"/>
                    <a:pt x="1799" y="2351"/>
                    <a:pt x="1787" y="2351"/>
                  </a:cubicBezTo>
                  <a:cubicBezTo>
                    <a:pt x="1774" y="2351"/>
                    <a:pt x="1761" y="2351"/>
                    <a:pt x="1749" y="2351"/>
                  </a:cubicBezTo>
                  <a:cubicBezTo>
                    <a:pt x="1725" y="2352"/>
                    <a:pt x="1700" y="2361"/>
                    <a:pt x="1675" y="2362"/>
                  </a:cubicBezTo>
                  <a:cubicBezTo>
                    <a:pt x="1663" y="2362"/>
                    <a:pt x="1651" y="2362"/>
                    <a:pt x="1638" y="2362"/>
                  </a:cubicBezTo>
                  <a:cubicBezTo>
                    <a:pt x="1625" y="2362"/>
                    <a:pt x="1613" y="2362"/>
                    <a:pt x="1600" y="2363"/>
                  </a:cubicBezTo>
                  <a:cubicBezTo>
                    <a:pt x="1576" y="2365"/>
                    <a:pt x="1551" y="2368"/>
                    <a:pt x="1527" y="2370"/>
                  </a:cubicBezTo>
                  <a:cubicBezTo>
                    <a:pt x="1523" y="2371"/>
                    <a:pt x="1519" y="2371"/>
                    <a:pt x="1516" y="2371"/>
                  </a:cubicBezTo>
                  <a:cubicBezTo>
                    <a:pt x="1501" y="2371"/>
                    <a:pt x="1486" y="2370"/>
                    <a:pt x="1471" y="2370"/>
                  </a:cubicBezTo>
                  <a:cubicBezTo>
                    <a:pt x="1465" y="2370"/>
                    <a:pt x="1458" y="2370"/>
                    <a:pt x="1452" y="2370"/>
                  </a:cubicBezTo>
                  <a:cubicBezTo>
                    <a:pt x="1426" y="2373"/>
                    <a:pt x="1402" y="2378"/>
                    <a:pt x="1377" y="2379"/>
                  </a:cubicBezTo>
                  <a:cubicBezTo>
                    <a:pt x="1352" y="2381"/>
                    <a:pt x="1329" y="2381"/>
                    <a:pt x="1303" y="2382"/>
                  </a:cubicBezTo>
                  <a:cubicBezTo>
                    <a:pt x="1291" y="2346"/>
                    <a:pt x="1302" y="2345"/>
                    <a:pt x="1302" y="2307"/>
                  </a:cubicBezTo>
                  <a:cubicBezTo>
                    <a:pt x="1302" y="2270"/>
                    <a:pt x="1294" y="2270"/>
                    <a:pt x="1294" y="2232"/>
                  </a:cubicBezTo>
                  <a:cubicBezTo>
                    <a:pt x="1294" y="2195"/>
                    <a:pt x="1307" y="2195"/>
                    <a:pt x="1307" y="2157"/>
                  </a:cubicBezTo>
                  <a:cubicBezTo>
                    <a:pt x="1307" y="2120"/>
                    <a:pt x="1272" y="2105"/>
                    <a:pt x="1299" y="2079"/>
                  </a:cubicBezTo>
                  <a:cubicBezTo>
                    <a:pt x="1309" y="2069"/>
                    <a:pt x="1317" y="2066"/>
                    <a:pt x="1325" y="2066"/>
                  </a:cubicBezTo>
                  <a:cubicBezTo>
                    <a:pt x="1340" y="2066"/>
                    <a:pt x="1355" y="2076"/>
                    <a:pt x="1379" y="2077"/>
                  </a:cubicBezTo>
                  <a:cubicBezTo>
                    <a:pt x="1416" y="2078"/>
                    <a:pt x="1416" y="2087"/>
                    <a:pt x="1455" y="2088"/>
                  </a:cubicBezTo>
                  <a:cubicBezTo>
                    <a:pt x="1458" y="2088"/>
                    <a:pt x="1462" y="2088"/>
                    <a:pt x="1464" y="2088"/>
                  </a:cubicBezTo>
                  <a:cubicBezTo>
                    <a:pt x="1490" y="2088"/>
                    <a:pt x="1495" y="2084"/>
                    <a:pt x="1522" y="2084"/>
                  </a:cubicBezTo>
                  <a:cubicBezTo>
                    <a:pt x="1525" y="2084"/>
                    <a:pt x="1529" y="2084"/>
                    <a:pt x="1532" y="2084"/>
                  </a:cubicBezTo>
                  <a:cubicBezTo>
                    <a:pt x="1570" y="2084"/>
                    <a:pt x="1570" y="2084"/>
                    <a:pt x="1608" y="2087"/>
                  </a:cubicBezTo>
                  <a:cubicBezTo>
                    <a:pt x="1647" y="2088"/>
                    <a:pt x="1646" y="2095"/>
                    <a:pt x="1684" y="2097"/>
                  </a:cubicBezTo>
                  <a:cubicBezTo>
                    <a:pt x="1722" y="2098"/>
                    <a:pt x="1722" y="2099"/>
                    <a:pt x="1760" y="2100"/>
                  </a:cubicBezTo>
                  <a:cubicBezTo>
                    <a:pt x="1765" y="2101"/>
                    <a:pt x="1769" y="2101"/>
                    <a:pt x="1773" y="2101"/>
                  </a:cubicBezTo>
                  <a:cubicBezTo>
                    <a:pt x="1795" y="2101"/>
                    <a:pt x="1801" y="2097"/>
                    <a:pt x="1824" y="2097"/>
                  </a:cubicBezTo>
                  <a:cubicBezTo>
                    <a:pt x="1828" y="2097"/>
                    <a:pt x="1832" y="2097"/>
                    <a:pt x="1837" y="2097"/>
                  </a:cubicBezTo>
                  <a:cubicBezTo>
                    <a:pt x="1872" y="2097"/>
                    <a:pt x="1875" y="2093"/>
                    <a:pt x="1904" y="2093"/>
                  </a:cubicBezTo>
                  <a:cubicBezTo>
                    <a:pt x="1907" y="2093"/>
                    <a:pt x="1910" y="2093"/>
                    <a:pt x="1914" y="2093"/>
                  </a:cubicBezTo>
                  <a:cubicBezTo>
                    <a:pt x="1952" y="2094"/>
                    <a:pt x="1951" y="2099"/>
                    <a:pt x="1990" y="2100"/>
                  </a:cubicBezTo>
                  <a:cubicBezTo>
                    <a:pt x="2020" y="2100"/>
                    <a:pt x="2026" y="2099"/>
                    <a:pt x="2046" y="2099"/>
                  </a:cubicBezTo>
                  <a:cubicBezTo>
                    <a:pt x="2052" y="2099"/>
                    <a:pt x="2058" y="2099"/>
                    <a:pt x="2066" y="2099"/>
                  </a:cubicBezTo>
                  <a:cubicBezTo>
                    <a:pt x="2069" y="2100"/>
                    <a:pt x="2072" y="2100"/>
                    <a:pt x="2075" y="2100"/>
                  </a:cubicBezTo>
                  <a:cubicBezTo>
                    <a:pt x="2103" y="2100"/>
                    <a:pt x="2107" y="2095"/>
                    <a:pt x="2143" y="2095"/>
                  </a:cubicBezTo>
                  <a:cubicBezTo>
                    <a:pt x="2166" y="2095"/>
                    <a:pt x="2187" y="2092"/>
                    <a:pt x="2205" y="2074"/>
                  </a:cubicBezTo>
                  <a:cubicBezTo>
                    <a:pt x="2221" y="2061"/>
                    <a:pt x="2231" y="2041"/>
                    <a:pt x="2242" y="2015"/>
                  </a:cubicBezTo>
                  <a:cubicBezTo>
                    <a:pt x="2252" y="1996"/>
                    <a:pt x="2267" y="1976"/>
                    <a:pt x="2274" y="1951"/>
                  </a:cubicBezTo>
                  <a:cubicBezTo>
                    <a:pt x="2282" y="1929"/>
                    <a:pt x="2285" y="1906"/>
                    <a:pt x="2291" y="1879"/>
                  </a:cubicBezTo>
                  <a:cubicBezTo>
                    <a:pt x="2296" y="1856"/>
                    <a:pt x="2304" y="1833"/>
                    <a:pt x="2309" y="1806"/>
                  </a:cubicBezTo>
                  <a:cubicBezTo>
                    <a:pt x="2312" y="1782"/>
                    <a:pt x="2309" y="1758"/>
                    <a:pt x="2311" y="1731"/>
                  </a:cubicBezTo>
                  <a:cubicBezTo>
                    <a:pt x="2314" y="1708"/>
                    <a:pt x="2321" y="1683"/>
                    <a:pt x="2322" y="1658"/>
                  </a:cubicBezTo>
                  <a:cubicBezTo>
                    <a:pt x="2323" y="1633"/>
                    <a:pt x="2331" y="1608"/>
                    <a:pt x="2331" y="1583"/>
                  </a:cubicBezTo>
                  <a:cubicBezTo>
                    <a:pt x="2332" y="1559"/>
                    <a:pt x="2317" y="1533"/>
                    <a:pt x="2317" y="1508"/>
                  </a:cubicBezTo>
                  <a:cubicBezTo>
                    <a:pt x="2317" y="1482"/>
                    <a:pt x="2330" y="1458"/>
                    <a:pt x="2328" y="1436"/>
                  </a:cubicBezTo>
                  <a:cubicBezTo>
                    <a:pt x="2327" y="1412"/>
                    <a:pt x="2312" y="1390"/>
                    <a:pt x="2309" y="1369"/>
                  </a:cubicBezTo>
                  <a:cubicBezTo>
                    <a:pt x="2304" y="1342"/>
                    <a:pt x="2303" y="1319"/>
                    <a:pt x="2296" y="1300"/>
                  </a:cubicBezTo>
                  <a:cubicBezTo>
                    <a:pt x="2287" y="1275"/>
                    <a:pt x="2278" y="1256"/>
                    <a:pt x="2263" y="1241"/>
                  </a:cubicBezTo>
                  <a:cubicBezTo>
                    <a:pt x="2246" y="1224"/>
                    <a:pt x="2225" y="1215"/>
                    <a:pt x="2202" y="1215"/>
                  </a:cubicBezTo>
                  <a:cubicBezTo>
                    <a:pt x="2180" y="1215"/>
                    <a:pt x="2155" y="1217"/>
                    <a:pt x="2127" y="1217"/>
                  </a:cubicBezTo>
                  <a:cubicBezTo>
                    <a:pt x="2103" y="1217"/>
                    <a:pt x="2078" y="1219"/>
                    <a:pt x="2052" y="1219"/>
                  </a:cubicBezTo>
                  <a:cubicBezTo>
                    <a:pt x="2027" y="1219"/>
                    <a:pt x="2003" y="1221"/>
                    <a:pt x="1977" y="1222"/>
                  </a:cubicBezTo>
                  <a:cubicBezTo>
                    <a:pt x="1952" y="1222"/>
                    <a:pt x="1928" y="1224"/>
                    <a:pt x="1902" y="1225"/>
                  </a:cubicBezTo>
                  <a:cubicBezTo>
                    <a:pt x="1879" y="1225"/>
                    <a:pt x="1855" y="1220"/>
                    <a:pt x="1832" y="1220"/>
                  </a:cubicBezTo>
                  <a:cubicBezTo>
                    <a:pt x="1831" y="1220"/>
                    <a:pt x="1829" y="1220"/>
                    <a:pt x="1827" y="1220"/>
                  </a:cubicBezTo>
                  <a:cubicBezTo>
                    <a:pt x="1802" y="1220"/>
                    <a:pt x="1776" y="1228"/>
                    <a:pt x="1752" y="1230"/>
                  </a:cubicBezTo>
                  <a:cubicBezTo>
                    <a:pt x="1750" y="1230"/>
                    <a:pt x="1747" y="1230"/>
                    <a:pt x="1745" y="1230"/>
                  </a:cubicBezTo>
                  <a:cubicBezTo>
                    <a:pt x="1725" y="1230"/>
                    <a:pt x="1704" y="1226"/>
                    <a:pt x="1684" y="1226"/>
                  </a:cubicBezTo>
                  <a:cubicBezTo>
                    <a:pt x="1681" y="1226"/>
                    <a:pt x="1679" y="1226"/>
                    <a:pt x="1677" y="1226"/>
                  </a:cubicBezTo>
                  <a:cubicBezTo>
                    <a:pt x="1652" y="1228"/>
                    <a:pt x="1626" y="1236"/>
                    <a:pt x="1602" y="1237"/>
                  </a:cubicBezTo>
                  <a:cubicBezTo>
                    <a:pt x="1577" y="1238"/>
                    <a:pt x="1551" y="1238"/>
                    <a:pt x="1527" y="1240"/>
                  </a:cubicBezTo>
                  <a:cubicBezTo>
                    <a:pt x="1525" y="1240"/>
                    <a:pt x="1524" y="1240"/>
                    <a:pt x="1522" y="1240"/>
                  </a:cubicBezTo>
                  <a:cubicBezTo>
                    <a:pt x="1502" y="1240"/>
                    <a:pt x="1481" y="1235"/>
                    <a:pt x="1460" y="1235"/>
                  </a:cubicBezTo>
                  <a:cubicBezTo>
                    <a:pt x="1457" y="1235"/>
                    <a:pt x="1455" y="1235"/>
                    <a:pt x="1452" y="1235"/>
                  </a:cubicBezTo>
                  <a:cubicBezTo>
                    <a:pt x="1427" y="1235"/>
                    <a:pt x="1402" y="1240"/>
                    <a:pt x="1377" y="1241"/>
                  </a:cubicBezTo>
                  <a:cubicBezTo>
                    <a:pt x="1372" y="1242"/>
                    <a:pt x="1366" y="1242"/>
                    <a:pt x="1361" y="1242"/>
                  </a:cubicBezTo>
                  <a:cubicBezTo>
                    <a:pt x="1347" y="1242"/>
                    <a:pt x="1332" y="1241"/>
                    <a:pt x="1318" y="1241"/>
                  </a:cubicBezTo>
                  <a:cubicBezTo>
                    <a:pt x="1312" y="1241"/>
                    <a:pt x="1307" y="1241"/>
                    <a:pt x="1302" y="1241"/>
                  </a:cubicBezTo>
                  <a:cubicBezTo>
                    <a:pt x="1289" y="1205"/>
                    <a:pt x="1299" y="1203"/>
                    <a:pt x="1299" y="1163"/>
                  </a:cubicBezTo>
                  <a:cubicBezTo>
                    <a:pt x="1299" y="1125"/>
                    <a:pt x="1309" y="1125"/>
                    <a:pt x="1309" y="1086"/>
                  </a:cubicBezTo>
                  <a:cubicBezTo>
                    <a:pt x="1309" y="1048"/>
                    <a:pt x="1304" y="1048"/>
                    <a:pt x="1304" y="1008"/>
                  </a:cubicBezTo>
                  <a:cubicBezTo>
                    <a:pt x="1304" y="969"/>
                    <a:pt x="1283" y="964"/>
                    <a:pt x="1297" y="928"/>
                  </a:cubicBezTo>
                  <a:lnTo>
                    <a:pt x="1297" y="928"/>
                  </a:lnTo>
                  <a:cubicBezTo>
                    <a:pt x="1323" y="930"/>
                    <a:pt x="1357" y="930"/>
                    <a:pt x="1382" y="932"/>
                  </a:cubicBezTo>
                  <a:cubicBezTo>
                    <a:pt x="1409" y="935"/>
                    <a:pt x="1434" y="948"/>
                    <a:pt x="1459" y="951"/>
                  </a:cubicBezTo>
                  <a:cubicBezTo>
                    <a:pt x="1486" y="952"/>
                    <a:pt x="1513" y="953"/>
                    <a:pt x="1539" y="954"/>
                  </a:cubicBezTo>
                  <a:cubicBezTo>
                    <a:pt x="1564" y="958"/>
                    <a:pt x="1591" y="962"/>
                    <a:pt x="1616" y="963"/>
                  </a:cubicBezTo>
                  <a:cubicBezTo>
                    <a:pt x="1621" y="963"/>
                    <a:pt x="1627" y="963"/>
                    <a:pt x="1633" y="963"/>
                  </a:cubicBezTo>
                  <a:cubicBezTo>
                    <a:pt x="1648" y="963"/>
                    <a:pt x="1663" y="963"/>
                    <a:pt x="1679" y="963"/>
                  </a:cubicBezTo>
                  <a:cubicBezTo>
                    <a:pt x="1684" y="963"/>
                    <a:pt x="1690" y="963"/>
                    <a:pt x="1695" y="963"/>
                  </a:cubicBezTo>
                  <a:cubicBezTo>
                    <a:pt x="1722" y="965"/>
                    <a:pt x="1747" y="970"/>
                    <a:pt x="1773" y="973"/>
                  </a:cubicBezTo>
                  <a:cubicBezTo>
                    <a:pt x="1800" y="974"/>
                    <a:pt x="1825" y="975"/>
                    <a:pt x="1850" y="976"/>
                  </a:cubicBezTo>
                  <a:cubicBezTo>
                    <a:pt x="1861" y="977"/>
                    <a:pt x="1871" y="977"/>
                    <a:pt x="1881" y="977"/>
                  </a:cubicBezTo>
                  <a:cubicBezTo>
                    <a:pt x="1890" y="977"/>
                    <a:pt x="1898" y="977"/>
                    <a:pt x="1906" y="977"/>
                  </a:cubicBezTo>
                  <a:cubicBezTo>
                    <a:pt x="1914" y="977"/>
                    <a:pt x="1922" y="977"/>
                    <a:pt x="1930" y="978"/>
                  </a:cubicBezTo>
                  <a:cubicBezTo>
                    <a:pt x="1956" y="979"/>
                    <a:pt x="1982" y="985"/>
                    <a:pt x="2007" y="987"/>
                  </a:cubicBezTo>
                  <a:cubicBezTo>
                    <a:pt x="2010" y="987"/>
                    <a:pt x="2013" y="987"/>
                    <a:pt x="2016" y="987"/>
                  </a:cubicBezTo>
                  <a:cubicBezTo>
                    <a:pt x="2038" y="987"/>
                    <a:pt x="2060" y="981"/>
                    <a:pt x="2081" y="981"/>
                  </a:cubicBezTo>
                  <a:cubicBezTo>
                    <a:pt x="2083" y="981"/>
                    <a:pt x="2084" y="981"/>
                    <a:pt x="2086" y="981"/>
                  </a:cubicBezTo>
                  <a:cubicBezTo>
                    <a:pt x="2113" y="983"/>
                    <a:pt x="2138" y="990"/>
                    <a:pt x="2164" y="991"/>
                  </a:cubicBezTo>
                  <a:lnTo>
                    <a:pt x="2242" y="991"/>
                  </a:lnTo>
                  <a:cubicBezTo>
                    <a:pt x="2246" y="991"/>
                    <a:pt x="2251" y="991"/>
                    <a:pt x="2255" y="991"/>
                  </a:cubicBezTo>
                  <a:cubicBezTo>
                    <a:pt x="2279" y="991"/>
                    <a:pt x="2301" y="989"/>
                    <a:pt x="2322" y="989"/>
                  </a:cubicBezTo>
                  <a:cubicBezTo>
                    <a:pt x="2343" y="989"/>
                    <a:pt x="2362" y="978"/>
                    <a:pt x="2379" y="953"/>
                  </a:cubicBezTo>
                  <a:cubicBezTo>
                    <a:pt x="2391" y="937"/>
                    <a:pt x="2407" y="919"/>
                    <a:pt x="2417" y="892"/>
                  </a:cubicBezTo>
                  <a:cubicBezTo>
                    <a:pt x="2423" y="872"/>
                    <a:pt x="2419" y="845"/>
                    <a:pt x="2427" y="819"/>
                  </a:cubicBezTo>
                  <a:cubicBezTo>
                    <a:pt x="2432" y="796"/>
                    <a:pt x="2449" y="771"/>
                    <a:pt x="2454" y="742"/>
                  </a:cubicBezTo>
                  <a:cubicBezTo>
                    <a:pt x="2459" y="717"/>
                    <a:pt x="2462" y="690"/>
                    <a:pt x="2465" y="660"/>
                  </a:cubicBezTo>
                  <a:cubicBezTo>
                    <a:pt x="2467" y="635"/>
                    <a:pt x="2465" y="606"/>
                    <a:pt x="2466" y="577"/>
                  </a:cubicBezTo>
                  <a:cubicBezTo>
                    <a:pt x="2469" y="551"/>
                    <a:pt x="2469" y="523"/>
                    <a:pt x="2470" y="494"/>
                  </a:cubicBezTo>
                  <a:cubicBezTo>
                    <a:pt x="2472" y="467"/>
                    <a:pt x="2473" y="439"/>
                    <a:pt x="2473" y="411"/>
                  </a:cubicBezTo>
                  <a:lnTo>
                    <a:pt x="2473" y="328"/>
                  </a:lnTo>
                  <a:cubicBezTo>
                    <a:pt x="2473" y="303"/>
                    <a:pt x="2473" y="279"/>
                    <a:pt x="2472" y="256"/>
                  </a:cubicBezTo>
                  <a:cubicBezTo>
                    <a:pt x="2470" y="229"/>
                    <a:pt x="2478" y="204"/>
                    <a:pt x="2476" y="182"/>
                  </a:cubicBezTo>
                  <a:cubicBezTo>
                    <a:pt x="2473" y="155"/>
                    <a:pt x="2460" y="134"/>
                    <a:pt x="2455" y="112"/>
                  </a:cubicBezTo>
                  <a:cubicBezTo>
                    <a:pt x="2450" y="85"/>
                    <a:pt x="2449" y="59"/>
                    <a:pt x="2439" y="42"/>
                  </a:cubicBezTo>
                  <a:cubicBezTo>
                    <a:pt x="2424" y="15"/>
                    <a:pt x="2401" y="10"/>
                    <a:pt x="2378" y="10"/>
                  </a:cubicBezTo>
                  <a:lnTo>
                    <a:pt x="2299" y="10"/>
                  </a:lnTo>
                  <a:cubicBezTo>
                    <a:pt x="2258" y="10"/>
                    <a:pt x="2258" y="3"/>
                    <a:pt x="2220" y="3"/>
                  </a:cubicBezTo>
                  <a:cubicBezTo>
                    <a:pt x="2181" y="3"/>
                    <a:pt x="2181" y="10"/>
                    <a:pt x="2143" y="10"/>
                  </a:cubicBezTo>
                  <a:cubicBezTo>
                    <a:pt x="2103" y="10"/>
                    <a:pt x="2103" y="5"/>
                    <a:pt x="2065" y="5"/>
                  </a:cubicBezTo>
                  <a:cubicBezTo>
                    <a:pt x="2026" y="5"/>
                    <a:pt x="2026" y="1"/>
                    <a:pt x="1987" y="1"/>
                  </a:cubicBezTo>
                  <a:cubicBezTo>
                    <a:pt x="1948" y="1"/>
                    <a:pt x="1948" y="14"/>
                    <a:pt x="1909" y="14"/>
                  </a:cubicBezTo>
                  <a:cubicBezTo>
                    <a:pt x="1871" y="14"/>
                    <a:pt x="1871" y="10"/>
                    <a:pt x="1832" y="10"/>
                  </a:cubicBezTo>
                  <a:cubicBezTo>
                    <a:pt x="1792" y="10"/>
                    <a:pt x="1792" y="11"/>
                    <a:pt x="1754" y="11"/>
                  </a:cubicBezTo>
                  <a:cubicBezTo>
                    <a:pt x="1715" y="11"/>
                    <a:pt x="1715" y="14"/>
                    <a:pt x="1677" y="14"/>
                  </a:cubicBezTo>
                  <a:cubicBezTo>
                    <a:pt x="1637" y="14"/>
                    <a:pt x="1637" y="1"/>
                    <a:pt x="1599" y="1"/>
                  </a:cubicBezTo>
                  <a:cubicBezTo>
                    <a:pt x="1560" y="1"/>
                    <a:pt x="1560" y="10"/>
                    <a:pt x="1521" y="10"/>
                  </a:cubicBezTo>
                  <a:cubicBezTo>
                    <a:pt x="1482" y="10"/>
                    <a:pt x="1482" y="4"/>
                    <a:pt x="1443" y="4"/>
                  </a:cubicBezTo>
                  <a:lnTo>
                    <a:pt x="1366" y="4"/>
                  </a:lnTo>
                  <a:cubicBezTo>
                    <a:pt x="1327" y="4"/>
                    <a:pt x="1327" y="15"/>
                    <a:pt x="1288" y="15"/>
                  </a:cubicBezTo>
                  <a:cubicBezTo>
                    <a:pt x="1249" y="15"/>
                    <a:pt x="1249" y="6"/>
                    <a:pt x="1211" y="6"/>
                  </a:cubicBezTo>
                  <a:cubicBezTo>
                    <a:pt x="1171" y="6"/>
                    <a:pt x="1171" y="0"/>
                    <a:pt x="1133" y="0"/>
                  </a:cubicBezTo>
                  <a:cubicBezTo>
                    <a:pt x="1094" y="0"/>
                    <a:pt x="1094" y="14"/>
                    <a:pt x="1056" y="14"/>
                  </a:cubicBezTo>
                  <a:cubicBezTo>
                    <a:pt x="1016" y="14"/>
                    <a:pt x="1016" y="4"/>
                    <a:pt x="977" y="4"/>
                  </a:cubicBezTo>
                  <a:cubicBezTo>
                    <a:pt x="939" y="4"/>
                    <a:pt x="939" y="15"/>
                    <a:pt x="900" y="15"/>
                  </a:cubicBezTo>
                  <a:cubicBezTo>
                    <a:pt x="861" y="15"/>
                    <a:pt x="861" y="10"/>
                    <a:pt x="822" y="10"/>
                  </a:cubicBezTo>
                  <a:cubicBezTo>
                    <a:pt x="783" y="10"/>
                    <a:pt x="783" y="0"/>
                    <a:pt x="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43"/>
          <p:cNvGrpSpPr/>
          <p:nvPr/>
        </p:nvGrpSpPr>
        <p:grpSpPr>
          <a:xfrm>
            <a:off x="4691640" y="246669"/>
            <a:ext cx="1015126" cy="1778403"/>
            <a:chOff x="5510575" y="174825"/>
            <a:chExt cx="718775" cy="1259225"/>
          </a:xfrm>
        </p:grpSpPr>
        <p:sp>
          <p:nvSpPr>
            <p:cNvPr id="264" name="Google Shape;264;p43"/>
            <p:cNvSpPr/>
            <p:nvPr/>
          </p:nvSpPr>
          <p:spPr>
            <a:xfrm>
              <a:off x="5510575" y="174825"/>
              <a:ext cx="457150" cy="421375"/>
            </a:xfrm>
            <a:custGeom>
              <a:rect b="b" l="l" r="r" t="t"/>
              <a:pathLst>
                <a:path extrusionOk="0" h="16855" w="18286">
                  <a:moveTo>
                    <a:pt x="9940" y="1"/>
                  </a:moveTo>
                  <a:cubicBezTo>
                    <a:pt x="7755" y="1"/>
                    <a:pt x="5337" y="1462"/>
                    <a:pt x="4109" y="2990"/>
                  </a:cubicBezTo>
                  <a:cubicBezTo>
                    <a:pt x="2386" y="5136"/>
                    <a:pt x="1" y="8744"/>
                    <a:pt x="2159" y="11385"/>
                  </a:cubicBezTo>
                  <a:cubicBezTo>
                    <a:pt x="3924" y="13123"/>
                    <a:pt x="5567" y="14952"/>
                    <a:pt x="7076" y="16855"/>
                  </a:cubicBezTo>
                  <a:cubicBezTo>
                    <a:pt x="10750" y="14203"/>
                    <a:pt x="14485" y="11503"/>
                    <a:pt x="18286" y="8760"/>
                  </a:cubicBezTo>
                  <a:cubicBezTo>
                    <a:pt x="16619" y="6217"/>
                    <a:pt x="14844" y="3762"/>
                    <a:pt x="12914" y="1327"/>
                  </a:cubicBezTo>
                  <a:cubicBezTo>
                    <a:pt x="12109" y="381"/>
                    <a:pt x="11055" y="1"/>
                    <a:pt x="9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5589225" y="284350"/>
              <a:ext cx="473050" cy="402100"/>
            </a:xfrm>
            <a:custGeom>
              <a:rect b="b" l="l" r="r" t="t"/>
              <a:pathLst>
                <a:path extrusionOk="0" h="16084" w="18922">
                  <a:moveTo>
                    <a:pt x="10998" y="0"/>
                  </a:moveTo>
                  <a:cubicBezTo>
                    <a:pt x="8802" y="0"/>
                    <a:pt x="6319" y="1327"/>
                    <a:pt x="4883" y="2689"/>
                  </a:cubicBezTo>
                  <a:cubicBezTo>
                    <a:pt x="2843" y="4622"/>
                    <a:pt x="0" y="8546"/>
                    <a:pt x="1942" y="11266"/>
                  </a:cubicBezTo>
                  <a:cubicBezTo>
                    <a:pt x="3124" y="12629"/>
                    <a:pt x="3686" y="13330"/>
                    <a:pt x="4746" y="14761"/>
                  </a:cubicBezTo>
                  <a:cubicBezTo>
                    <a:pt x="5632" y="15717"/>
                    <a:pt x="6930" y="16083"/>
                    <a:pt x="8309" y="16083"/>
                  </a:cubicBezTo>
                  <a:cubicBezTo>
                    <a:pt x="10095" y="16083"/>
                    <a:pt x="12015" y="15469"/>
                    <a:pt x="13350" y="14726"/>
                  </a:cubicBezTo>
                  <a:cubicBezTo>
                    <a:pt x="16054" y="13221"/>
                    <a:pt x="18922" y="9525"/>
                    <a:pt x="17297" y="6459"/>
                  </a:cubicBezTo>
                  <a:cubicBezTo>
                    <a:pt x="16376" y="4823"/>
                    <a:pt x="15366" y="3197"/>
                    <a:pt x="14289" y="1621"/>
                  </a:cubicBezTo>
                  <a:cubicBezTo>
                    <a:pt x="13468" y="454"/>
                    <a:pt x="12282" y="0"/>
                    <a:pt x="10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5959850" y="1114575"/>
              <a:ext cx="269500" cy="319475"/>
            </a:xfrm>
            <a:custGeom>
              <a:rect b="b" l="l" r="r" t="t"/>
              <a:pathLst>
                <a:path extrusionOk="0" h="12779" w="10780">
                  <a:moveTo>
                    <a:pt x="7791" y="1"/>
                  </a:moveTo>
                  <a:cubicBezTo>
                    <a:pt x="5923" y="334"/>
                    <a:pt x="4063" y="665"/>
                    <a:pt x="2206" y="996"/>
                  </a:cubicBezTo>
                  <a:cubicBezTo>
                    <a:pt x="1333" y="2367"/>
                    <a:pt x="890" y="3021"/>
                    <a:pt x="1" y="4269"/>
                  </a:cubicBezTo>
                  <a:cubicBezTo>
                    <a:pt x="1543" y="6517"/>
                    <a:pt x="2800" y="8744"/>
                    <a:pt x="3897" y="11131"/>
                  </a:cubicBezTo>
                  <a:cubicBezTo>
                    <a:pt x="4007" y="11396"/>
                    <a:pt x="4063" y="11529"/>
                    <a:pt x="4168" y="11797"/>
                  </a:cubicBezTo>
                  <a:cubicBezTo>
                    <a:pt x="4422" y="12441"/>
                    <a:pt x="4917" y="12778"/>
                    <a:pt x="5429" y="12778"/>
                  </a:cubicBezTo>
                  <a:cubicBezTo>
                    <a:pt x="5907" y="12778"/>
                    <a:pt x="6400" y="12484"/>
                    <a:pt x="6725" y="11872"/>
                  </a:cubicBezTo>
                  <a:cubicBezTo>
                    <a:pt x="6870" y="11600"/>
                    <a:pt x="6941" y="11463"/>
                    <a:pt x="7084" y="11188"/>
                  </a:cubicBezTo>
                  <a:cubicBezTo>
                    <a:pt x="8453" y="8531"/>
                    <a:pt x="9652" y="5790"/>
                    <a:pt x="10780" y="2958"/>
                  </a:cubicBezTo>
                  <a:cubicBezTo>
                    <a:pt x="9652" y="1713"/>
                    <a:pt x="9052" y="1121"/>
                    <a:pt x="7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6057250" y="1362375"/>
              <a:ext cx="81100" cy="71675"/>
            </a:xfrm>
            <a:custGeom>
              <a:rect b="b" l="l" r="r" t="t"/>
              <a:pathLst>
                <a:path extrusionOk="0" h="2867" w="3244">
                  <a:moveTo>
                    <a:pt x="1662" y="1"/>
                  </a:moveTo>
                  <a:cubicBezTo>
                    <a:pt x="1659" y="1"/>
                    <a:pt x="1656" y="1"/>
                    <a:pt x="1652" y="1"/>
                  </a:cubicBezTo>
                  <a:cubicBezTo>
                    <a:pt x="758" y="7"/>
                    <a:pt x="28" y="549"/>
                    <a:pt x="1" y="1219"/>
                  </a:cubicBezTo>
                  <a:cubicBezTo>
                    <a:pt x="111" y="1484"/>
                    <a:pt x="167" y="1617"/>
                    <a:pt x="272" y="1885"/>
                  </a:cubicBezTo>
                  <a:cubicBezTo>
                    <a:pt x="526" y="2529"/>
                    <a:pt x="1021" y="2866"/>
                    <a:pt x="1533" y="2866"/>
                  </a:cubicBezTo>
                  <a:cubicBezTo>
                    <a:pt x="2011" y="2866"/>
                    <a:pt x="2504" y="2572"/>
                    <a:pt x="2829" y="1960"/>
                  </a:cubicBezTo>
                  <a:cubicBezTo>
                    <a:pt x="2974" y="1688"/>
                    <a:pt x="3045" y="1551"/>
                    <a:pt x="3188" y="1276"/>
                  </a:cubicBezTo>
                  <a:cubicBezTo>
                    <a:pt x="3244" y="568"/>
                    <a:pt x="2552" y="1"/>
                    <a:pt x="1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5678825" y="412775"/>
              <a:ext cx="550450" cy="808575"/>
            </a:xfrm>
            <a:custGeom>
              <a:rect b="b" l="l" r="r" t="t"/>
              <a:pathLst>
                <a:path extrusionOk="0" h="32343" w="22018">
                  <a:moveTo>
                    <a:pt x="10059" y="1"/>
                  </a:moveTo>
                  <a:cubicBezTo>
                    <a:pt x="8190" y="1"/>
                    <a:pt x="6128" y="886"/>
                    <a:pt x="4889" y="1975"/>
                  </a:cubicBezTo>
                  <a:cubicBezTo>
                    <a:pt x="2874" y="3745"/>
                    <a:pt x="0" y="6783"/>
                    <a:pt x="1610" y="9592"/>
                  </a:cubicBezTo>
                  <a:cubicBezTo>
                    <a:pt x="6682" y="16882"/>
                    <a:pt x="9794" y="24346"/>
                    <a:pt x="11241" y="32341"/>
                  </a:cubicBezTo>
                  <a:lnTo>
                    <a:pt x="11242" y="32342"/>
                  </a:lnTo>
                  <a:cubicBezTo>
                    <a:pt x="12131" y="31094"/>
                    <a:pt x="12574" y="30440"/>
                    <a:pt x="13448" y="29069"/>
                  </a:cubicBezTo>
                  <a:cubicBezTo>
                    <a:pt x="15303" y="28738"/>
                    <a:pt x="17164" y="28407"/>
                    <a:pt x="19032" y="28076"/>
                  </a:cubicBezTo>
                  <a:cubicBezTo>
                    <a:pt x="20292" y="29195"/>
                    <a:pt x="20892" y="29787"/>
                    <a:pt x="22017" y="31032"/>
                  </a:cubicBezTo>
                  <a:lnTo>
                    <a:pt x="22017" y="31030"/>
                  </a:lnTo>
                  <a:cubicBezTo>
                    <a:pt x="21497" y="21052"/>
                    <a:pt x="18739" y="11411"/>
                    <a:pt x="13513" y="1786"/>
                  </a:cubicBezTo>
                  <a:cubicBezTo>
                    <a:pt x="12757" y="500"/>
                    <a:pt x="11462" y="1"/>
                    <a:pt x="10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5735575" y="417975"/>
              <a:ext cx="420175" cy="722600"/>
            </a:xfrm>
            <a:custGeom>
              <a:rect b="b" l="l" r="r" t="t"/>
              <a:pathLst>
                <a:path extrusionOk="0" h="28904" w="16807">
                  <a:moveTo>
                    <a:pt x="5977" y="0"/>
                  </a:moveTo>
                  <a:cubicBezTo>
                    <a:pt x="5969" y="0"/>
                    <a:pt x="5961" y="3"/>
                    <a:pt x="5953" y="8"/>
                  </a:cubicBezTo>
                  <a:cubicBezTo>
                    <a:pt x="5933" y="21"/>
                    <a:pt x="5928" y="46"/>
                    <a:pt x="5941" y="67"/>
                  </a:cubicBezTo>
                  <a:cubicBezTo>
                    <a:pt x="11805" y="8960"/>
                    <a:pt x="15332" y="18056"/>
                    <a:pt x="16720" y="27873"/>
                  </a:cubicBezTo>
                  <a:cubicBezTo>
                    <a:pt x="16724" y="27893"/>
                    <a:pt x="16741" y="27909"/>
                    <a:pt x="16762" y="27909"/>
                  </a:cubicBezTo>
                  <a:lnTo>
                    <a:pt x="16768" y="27909"/>
                  </a:lnTo>
                  <a:cubicBezTo>
                    <a:pt x="16790" y="27907"/>
                    <a:pt x="16806" y="27884"/>
                    <a:pt x="16804" y="27860"/>
                  </a:cubicBezTo>
                  <a:cubicBezTo>
                    <a:pt x="15414" y="18032"/>
                    <a:pt x="11883" y="8925"/>
                    <a:pt x="6012" y="20"/>
                  </a:cubicBezTo>
                  <a:cubicBezTo>
                    <a:pt x="6004" y="7"/>
                    <a:pt x="5990" y="0"/>
                    <a:pt x="5977" y="0"/>
                  </a:cubicBezTo>
                  <a:close/>
                  <a:moveTo>
                    <a:pt x="49" y="4431"/>
                  </a:moveTo>
                  <a:cubicBezTo>
                    <a:pt x="40" y="4431"/>
                    <a:pt x="31" y="4434"/>
                    <a:pt x="23" y="4439"/>
                  </a:cubicBezTo>
                  <a:cubicBezTo>
                    <a:pt x="4" y="4454"/>
                    <a:pt x="0" y="4481"/>
                    <a:pt x="14" y="4499"/>
                  </a:cubicBezTo>
                  <a:cubicBezTo>
                    <a:pt x="5700" y="12161"/>
                    <a:pt x="9338" y="20132"/>
                    <a:pt x="11138" y="28871"/>
                  </a:cubicBezTo>
                  <a:cubicBezTo>
                    <a:pt x="11141" y="28891"/>
                    <a:pt x="11159" y="28904"/>
                    <a:pt x="11178" y="28904"/>
                  </a:cubicBezTo>
                  <a:cubicBezTo>
                    <a:pt x="11181" y="28904"/>
                    <a:pt x="11183" y="28903"/>
                    <a:pt x="11185" y="28903"/>
                  </a:cubicBezTo>
                  <a:cubicBezTo>
                    <a:pt x="11186" y="28903"/>
                    <a:pt x="11187" y="28903"/>
                    <a:pt x="11188" y="28904"/>
                  </a:cubicBezTo>
                  <a:cubicBezTo>
                    <a:pt x="11211" y="28898"/>
                    <a:pt x="11226" y="28876"/>
                    <a:pt x="11221" y="28853"/>
                  </a:cubicBezTo>
                  <a:cubicBezTo>
                    <a:pt x="9420" y="20101"/>
                    <a:pt x="5777" y="12119"/>
                    <a:pt x="84" y="4449"/>
                  </a:cubicBezTo>
                  <a:cubicBezTo>
                    <a:pt x="75" y="4437"/>
                    <a:pt x="62" y="4431"/>
                    <a:pt x="49" y="44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5625100" y="337925"/>
              <a:ext cx="359875" cy="270325"/>
            </a:xfrm>
            <a:custGeom>
              <a:rect b="b" l="l" r="r" t="t"/>
              <a:pathLst>
                <a:path extrusionOk="0" h="10813" w="14395">
                  <a:moveTo>
                    <a:pt x="10952" y="0"/>
                  </a:moveTo>
                  <a:cubicBezTo>
                    <a:pt x="8863" y="0"/>
                    <a:pt x="6471" y="1146"/>
                    <a:pt x="5034" y="2409"/>
                  </a:cubicBezTo>
                  <a:cubicBezTo>
                    <a:pt x="2982" y="4213"/>
                    <a:pt x="1" y="8009"/>
                    <a:pt x="1848" y="10795"/>
                  </a:cubicBezTo>
                  <a:cubicBezTo>
                    <a:pt x="1858" y="10806"/>
                    <a:pt x="1871" y="10813"/>
                    <a:pt x="1885" y="10813"/>
                  </a:cubicBezTo>
                  <a:cubicBezTo>
                    <a:pt x="1892" y="10813"/>
                    <a:pt x="1901" y="10811"/>
                    <a:pt x="1907" y="10806"/>
                  </a:cubicBezTo>
                  <a:cubicBezTo>
                    <a:pt x="1928" y="10794"/>
                    <a:pt x="1933" y="10768"/>
                    <a:pt x="1919" y="10747"/>
                  </a:cubicBezTo>
                  <a:cubicBezTo>
                    <a:pt x="104" y="8010"/>
                    <a:pt x="3058" y="4257"/>
                    <a:pt x="5090" y="2473"/>
                  </a:cubicBezTo>
                  <a:cubicBezTo>
                    <a:pt x="6515" y="1222"/>
                    <a:pt x="8886" y="87"/>
                    <a:pt x="10950" y="87"/>
                  </a:cubicBezTo>
                  <a:cubicBezTo>
                    <a:pt x="11186" y="87"/>
                    <a:pt x="11418" y="101"/>
                    <a:pt x="11644" y="133"/>
                  </a:cubicBezTo>
                  <a:cubicBezTo>
                    <a:pt x="12802" y="293"/>
                    <a:pt x="13699" y="853"/>
                    <a:pt x="14310" y="1796"/>
                  </a:cubicBezTo>
                  <a:cubicBezTo>
                    <a:pt x="14318" y="1808"/>
                    <a:pt x="14332" y="1815"/>
                    <a:pt x="14346" y="1815"/>
                  </a:cubicBezTo>
                  <a:cubicBezTo>
                    <a:pt x="14354" y="1815"/>
                    <a:pt x="14362" y="1812"/>
                    <a:pt x="14369" y="1808"/>
                  </a:cubicBezTo>
                  <a:cubicBezTo>
                    <a:pt x="14387" y="1794"/>
                    <a:pt x="14395" y="1769"/>
                    <a:pt x="14381" y="1749"/>
                  </a:cubicBezTo>
                  <a:cubicBezTo>
                    <a:pt x="13756" y="784"/>
                    <a:pt x="12839" y="212"/>
                    <a:pt x="11656" y="47"/>
                  </a:cubicBezTo>
                  <a:cubicBezTo>
                    <a:pt x="11426" y="15"/>
                    <a:pt x="11191" y="0"/>
                    <a:pt x="10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3"/>
          <p:cNvSpPr/>
          <p:nvPr/>
        </p:nvSpPr>
        <p:spPr>
          <a:xfrm>
            <a:off x="5491324" y="-223425"/>
            <a:ext cx="3629200" cy="3213000"/>
          </a:xfrm>
          <a:custGeom>
            <a:rect b="b" l="l" r="r" t="t"/>
            <a:pathLst>
              <a:path extrusionOk="0" h="128520" w="145168">
                <a:moveTo>
                  <a:pt x="888" y="88408"/>
                </a:moveTo>
                <a:cubicBezTo>
                  <a:pt x="-1084" y="98276"/>
                  <a:pt x="52" y="111484"/>
                  <a:pt x="7910" y="117771"/>
                </a:cubicBezTo>
                <a:cubicBezTo>
                  <a:pt x="24305" y="130889"/>
                  <a:pt x="52352" y="131656"/>
                  <a:pt x="70785" y="121601"/>
                </a:cubicBezTo>
                <a:cubicBezTo>
                  <a:pt x="79023" y="117107"/>
                  <a:pt x="84348" y="107201"/>
                  <a:pt x="86104" y="97983"/>
                </a:cubicBezTo>
                <a:cubicBezTo>
                  <a:pt x="88673" y="84502"/>
                  <a:pt x="81507" y="66835"/>
                  <a:pt x="91211" y="57131"/>
                </a:cubicBezTo>
                <a:cubicBezTo>
                  <a:pt x="99096" y="49246"/>
                  <a:pt x="113295" y="53947"/>
                  <a:pt x="124404" y="52981"/>
                </a:cubicBezTo>
                <a:cubicBezTo>
                  <a:pt x="130046" y="52491"/>
                  <a:pt x="135523" y="49126"/>
                  <a:pt x="139405" y="45002"/>
                </a:cubicBezTo>
                <a:cubicBezTo>
                  <a:pt x="145520" y="38505"/>
                  <a:pt x="146549" y="26796"/>
                  <a:pt x="143235" y="18512"/>
                </a:cubicBezTo>
                <a:cubicBezTo>
                  <a:pt x="139966" y="10340"/>
                  <a:pt x="132576" y="3272"/>
                  <a:pt x="124404" y="0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/>
          <p:nvPr/>
        </p:nvSpPr>
        <p:spPr>
          <a:xfrm>
            <a:off x="3832333" y="317033"/>
            <a:ext cx="403075" cy="444933"/>
          </a:xfrm>
          <a:custGeom>
            <a:rect b="b" l="l" r="r" t="t"/>
            <a:pathLst>
              <a:path extrusionOk="0" h="9551" w="8652">
                <a:moveTo>
                  <a:pt x="8286" y="1"/>
                </a:moveTo>
                <a:cubicBezTo>
                  <a:pt x="8268" y="1"/>
                  <a:pt x="8250" y="3"/>
                  <a:pt x="8231" y="7"/>
                </a:cubicBezTo>
                <a:lnTo>
                  <a:pt x="209" y="1871"/>
                </a:lnTo>
                <a:cubicBezTo>
                  <a:pt x="80" y="1900"/>
                  <a:pt x="0" y="2027"/>
                  <a:pt x="31" y="2155"/>
                </a:cubicBezTo>
                <a:lnTo>
                  <a:pt x="149" y="2662"/>
                </a:lnTo>
                <a:cubicBezTo>
                  <a:pt x="167" y="2738"/>
                  <a:pt x="202" y="2810"/>
                  <a:pt x="252" y="2869"/>
                </a:cubicBezTo>
                <a:lnTo>
                  <a:pt x="5604" y="9327"/>
                </a:lnTo>
                <a:cubicBezTo>
                  <a:pt x="5730" y="9480"/>
                  <a:pt x="5904" y="9550"/>
                  <a:pt x="6075" y="9550"/>
                </a:cubicBezTo>
                <a:cubicBezTo>
                  <a:pt x="6343" y="9550"/>
                  <a:pt x="6606" y="9378"/>
                  <a:pt x="6679" y="9077"/>
                </a:cubicBezTo>
                <a:lnTo>
                  <a:pt x="8633" y="922"/>
                </a:lnTo>
                <a:cubicBezTo>
                  <a:pt x="8652" y="846"/>
                  <a:pt x="8652" y="767"/>
                  <a:pt x="8635" y="691"/>
                </a:cubicBezTo>
                <a:lnTo>
                  <a:pt x="8517" y="184"/>
                </a:lnTo>
                <a:cubicBezTo>
                  <a:pt x="8491" y="74"/>
                  <a:pt x="8394" y="1"/>
                  <a:pt x="82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3"/>
          <p:cNvSpPr/>
          <p:nvPr/>
        </p:nvSpPr>
        <p:spPr>
          <a:xfrm flipH="1" rot="-3213952">
            <a:off x="7637374" y="3402376"/>
            <a:ext cx="639323" cy="705720"/>
          </a:xfrm>
          <a:custGeom>
            <a:rect b="b" l="l" r="r" t="t"/>
            <a:pathLst>
              <a:path extrusionOk="0" h="9551" w="8652">
                <a:moveTo>
                  <a:pt x="8286" y="1"/>
                </a:moveTo>
                <a:cubicBezTo>
                  <a:pt x="8268" y="1"/>
                  <a:pt x="8250" y="3"/>
                  <a:pt x="8231" y="7"/>
                </a:cubicBezTo>
                <a:lnTo>
                  <a:pt x="209" y="1871"/>
                </a:lnTo>
                <a:cubicBezTo>
                  <a:pt x="80" y="1900"/>
                  <a:pt x="0" y="2027"/>
                  <a:pt x="31" y="2155"/>
                </a:cubicBezTo>
                <a:lnTo>
                  <a:pt x="149" y="2662"/>
                </a:lnTo>
                <a:cubicBezTo>
                  <a:pt x="167" y="2738"/>
                  <a:pt x="202" y="2810"/>
                  <a:pt x="252" y="2869"/>
                </a:cubicBezTo>
                <a:lnTo>
                  <a:pt x="5604" y="9327"/>
                </a:lnTo>
                <a:cubicBezTo>
                  <a:pt x="5730" y="9480"/>
                  <a:pt x="5904" y="9550"/>
                  <a:pt x="6075" y="9550"/>
                </a:cubicBezTo>
                <a:cubicBezTo>
                  <a:pt x="6343" y="9550"/>
                  <a:pt x="6606" y="9378"/>
                  <a:pt x="6679" y="9077"/>
                </a:cubicBezTo>
                <a:lnTo>
                  <a:pt x="8633" y="922"/>
                </a:lnTo>
                <a:cubicBezTo>
                  <a:pt x="8652" y="846"/>
                  <a:pt x="8652" y="767"/>
                  <a:pt x="8635" y="691"/>
                </a:cubicBezTo>
                <a:lnTo>
                  <a:pt x="8517" y="184"/>
                </a:lnTo>
                <a:cubicBezTo>
                  <a:pt x="8491" y="74"/>
                  <a:pt x="8394" y="1"/>
                  <a:pt x="82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43"/>
          <p:cNvGrpSpPr/>
          <p:nvPr/>
        </p:nvGrpSpPr>
        <p:grpSpPr>
          <a:xfrm>
            <a:off x="7597850" y="548893"/>
            <a:ext cx="441993" cy="384660"/>
            <a:chOff x="3323450" y="2074375"/>
            <a:chExt cx="379100" cy="329925"/>
          </a:xfrm>
        </p:grpSpPr>
        <p:sp>
          <p:nvSpPr>
            <p:cNvPr id="275" name="Google Shape;275;p43"/>
            <p:cNvSpPr/>
            <p:nvPr/>
          </p:nvSpPr>
          <p:spPr>
            <a:xfrm>
              <a:off x="3390125" y="2122750"/>
              <a:ext cx="199600" cy="160575"/>
            </a:xfrm>
            <a:custGeom>
              <a:rect b="b" l="l" r="r" t="t"/>
              <a:pathLst>
                <a:path extrusionOk="0" h="6423" w="7984">
                  <a:moveTo>
                    <a:pt x="4860" y="408"/>
                  </a:moveTo>
                  <a:cubicBezTo>
                    <a:pt x="4899" y="409"/>
                    <a:pt x="4939" y="409"/>
                    <a:pt x="4978" y="410"/>
                  </a:cubicBezTo>
                  <a:cubicBezTo>
                    <a:pt x="4998" y="410"/>
                    <a:pt x="5017" y="412"/>
                    <a:pt x="5037" y="412"/>
                  </a:cubicBezTo>
                  <a:cubicBezTo>
                    <a:pt x="5057" y="413"/>
                    <a:pt x="5076" y="415"/>
                    <a:pt x="5094" y="415"/>
                  </a:cubicBezTo>
                  <a:cubicBezTo>
                    <a:pt x="5134" y="418"/>
                    <a:pt x="5173" y="419"/>
                    <a:pt x="5210" y="421"/>
                  </a:cubicBezTo>
                  <a:cubicBezTo>
                    <a:pt x="5249" y="425"/>
                    <a:pt x="5287" y="428"/>
                    <a:pt x="5325" y="432"/>
                  </a:cubicBezTo>
                  <a:cubicBezTo>
                    <a:pt x="5345" y="434"/>
                    <a:pt x="5363" y="436"/>
                    <a:pt x="5383" y="437"/>
                  </a:cubicBezTo>
                  <a:cubicBezTo>
                    <a:pt x="5403" y="440"/>
                    <a:pt x="5421" y="442"/>
                    <a:pt x="5440" y="445"/>
                  </a:cubicBezTo>
                  <a:cubicBezTo>
                    <a:pt x="5478" y="450"/>
                    <a:pt x="5515" y="453"/>
                    <a:pt x="5553" y="459"/>
                  </a:cubicBezTo>
                  <a:cubicBezTo>
                    <a:pt x="5591" y="464"/>
                    <a:pt x="5626" y="471"/>
                    <a:pt x="5664" y="477"/>
                  </a:cubicBezTo>
                  <a:cubicBezTo>
                    <a:pt x="5959" y="525"/>
                    <a:pt x="6238" y="601"/>
                    <a:pt x="6502" y="698"/>
                  </a:cubicBezTo>
                  <a:cubicBezTo>
                    <a:pt x="6568" y="721"/>
                    <a:pt x="6633" y="748"/>
                    <a:pt x="6695" y="773"/>
                  </a:cubicBezTo>
                  <a:cubicBezTo>
                    <a:pt x="6727" y="785"/>
                    <a:pt x="6758" y="800"/>
                    <a:pt x="6790" y="815"/>
                  </a:cubicBezTo>
                  <a:cubicBezTo>
                    <a:pt x="6821" y="828"/>
                    <a:pt x="6851" y="843"/>
                    <a:pt x="6882" y="857"/>
                  </a:cubicBezTo>
                  <a:cubicBezTo>
                    <a:pt x="6883" y="857"/>
                    <a:pt x="6883" y="857"/>
                    <a:pt x="6883" y="858"/>
                  </a:cubicBezTo>
                  <a:lnTo>
                    <a:pt x="6885" y="858"/>
                  </a:lnTo>
                  <a:lnTo>
                    <a:pt x="6886" y="859"/>
                  </a:lnTo>
                  <a:lnTo>
                    <a:pt x="6888" y="860"/>
                  </a:lnTo>
                  <a:lnTo>
                    <a:pt x="6896" y="865"/>
                  </a:lnTo>
                  <a:lnTo>
                    <a:pt x="6909" y="873"/>
                  </a:lnTo>
                  <a:lnTo>
                    <a:pt x="6921" y="881"/>
                  </a:lnTo>
                  <a:cubicBezTo>
                    <a:pt x="6923" y="882"/>
                    <a:pt x="6925" y="884"/>
                    <a:pt x="6926" y="885"/>
                  </a:cubicBezTo>
                  <a:lnTo>
                    <a:pt x="6930" y="887"/>
                  </a:lnTo>
                  <a:cubicBezTo>
                    <a:pt x="6941" y="896"/>
                    <a:pt x="6951" y="902"/>
                    <a:pt x="6957" y="909"/>
                  </a:cubicBezTo>
                  <a:lnTo>
                    <a:pt x="6968" y="918"/>
                  </a:lnTo>
                  <a:lnTo>
                    <a:pt x="6969" y="919"/>
                  </a:lnTo>
                  <a:cubicBezTo>
                    <a:pt x="6969" y="919"/>
                    <a:pt x="6971" y="922"/>
                    <a:pt x="6969" y="922"/>
                  </a:cubicBezTo>
                  <a:lnTo>
                    <a:pt x="6966" y="924"/>
                  </a:lnTo>
                  <a:lnTo>
                    <a:pt x="6956" y="929"/>
                  </a:lnTo>
                  <a:cubicBezTo>
                    <a:pt x="6945" y="934"/>
                    <a:pt x="6935" y="941"/>
                    <a:pt x="6924" y="946"/>
                  </a:cubicBezTo>
                  <a:cubicBezTo>
                    <a:pt x="6914" y="951"/>
                    <a:pt x="6907" y="956"/>
                    <a:pt x="6898" y="960"/>
                  </a:cubicBezTo>
                  <a:lnTo>
                    <a:pt x="6896" y="961"/>
                  </a:lnTo>
                  <a:lnTo>
                    <a:pt x="6875" y="976"/>
                  </a:lnTo>
                  <a:cubicBezTo>
                    <a:pt x="6862" y="986"/>
                    <a:pt x="6849" y="997"/>
                    <a:pt x="6835" y="1005"/>
                  </a:cubicBezTo>
                  <a:cubicBezTo>
                    <a:pt x="6808" y="1025"/>
                    <a:pt x="6783" y="1045"/>
                    <a:pt x="6756" y="1063"/>
                  </a:cubicBezTo>
                  <a:cubicBezTo>
                    <a:pt x="6547" y="1218"/>
                    <a:pt x="6345" y="1368"/>
                    <a:pt x="6150" y="1516"/>
                  </a:cubicBezTo>
                  <a:cubicBezTo>
                    <a:pt x="2067" y="4617"/>
                    <a:pt x="767" y="5598"/>
                    <a:pt x="442" y="6009"/>
                  </a:cubicBezTo>
                  <a:cubicBezTo>
                    <a:pt x="434" y="5970"/>
                    <a:pt x="427" y="5928"/>
                    <a:pt x="418" y="5880"/>
                  </a:cubicBezTo>
                  <a:cubicBezTo>
                    <a:pt x="410" y="5843"/>
                    <a:pt x="405" y="5804"/>
                    <a:pt x="398" y="5761"/>
                  </a:cubicBezTo>
                  <a:cubicBezTo>
                    <a:pt x="394" y="5740"/>
                    <a:pt x="391" y="5718"/>
                    <a:pt x="387" y="5697"/>
                  </a:cubicBezTo>
                  <a:cubicBezTo>
                    <a:pt x="383" y="5673"/>
                    <a:pt x="382" y="5650"/>
                    <a:pt x="377" y="5628"/>
                  </a:cubicBezTo>
                  <a:cubicBezTo>
                    <a:pt x="352" y="5440"/>
                    <a:pt x="334" y="5215"/>
                    <a:pt x="338" y="4965"/>
                  </a:cubicBezTo>
                  <a:cubicBezTo>
                    <a:pt x="340" y="4717"/>
                    <a:pt x="361" y="4444"/>
                    <a:pt x="411" y="4164"/>
                  </a:cubicBezTo>
                  <a:cubicBezTo>
                    <a:pt x="459" y="3884"/>
                    <a:pt x="537" y="3599"/>
                    <a:pt x="636" y="3322"/>
                  </a:cubicBezTo>
                  <a:cubicBezTo>
                    <a:pt x="736" y="3045"/>
                    <a:pt x="864" y="2782"/>
                    <a:pt x="1002" y="2544"/>
                  </a:cubicBezTo>
                  <a:cubicBezTo>
                    <a:pt x="1140" y="2304"/>
                    <a:pt x="1295" y="2090"/>
                    <a:pt x="1445" y="1912"/>
                  </a:cubicBezTo>
                  <a:cubicBezTo>
                    <a:pt x="1484" y="1868"/>
                    <a:pt x="1520" y="1825"/>
                    <a:pt x="1557" y="1784"/>
                  </a:cubicBezTo>
                  <a:cubicBezTo>
                    <a:pt x="1595" y="1744"/>
                    <a:pt x="1630" y="1707"/>
                    <a:pt x="1665" y="1670"/>
                  </a:cubicBezTo>
                  <a:cubicBezTo>
                    <a:pt x="1702" y="1635"/>
                    <a:pt x="1736" y="1602"/>
                    <a:pt x="1770" y="1569"/>
                  </a:cubicBezTo>
                  <a:cubicBezTo>
                    <a:pt x="1778" y="1562"/>
                    <a:pt x="1786" y="1553"/>
                    <a:pt x="1794" y="1547"/>
                  </a:cubicBezTo>
                  <a:cubicBezTo>
                    <a:pt x="1802" y="1540"/>
                    <a:pt x="1810" y="1532"/>
                    <a:pt x="1818" y="1525"/>
                  </a:cubicBezTo>
                  <a:cubicBezTo>
                    <a:pt x="1834" y="1510"/>
                    <a:pt x="1850" y="1497"/>
                    <a:pt x="1865" y="1483"/>
                  </a:cubicBezTo>
                  <a:cubicBezTo>
                    <a:pt x="2008" y="1361"/>
                    <a:pt x="2155" y="1247"/>
                    <a:pt x="2310" y="1148"/>
                  </a:cubicBezTo>
                  <a:cubicBezTo>
                    <a:pt x="2348" y="1122"/>
                    <a:pt x="2386" y="1098"/>
                    <a:pt x="2425" y="1075"/>
                  </a:cubicBezTo>
                  <a:cubicBezTo>
                    <a:pt x="2465" y="1052"/>
                    <a:pt x="2503" y="1027"/>
                    <a:pt x="2542" y="1005"/>
                  </a:cubicBezTo>
                  <a:cubicBezTo>
                    <a:pt x="2581" y="984"/>
                    <a:pt x="2621" y="961"/>
                    <a:pt x="2660" y="940"/>
                  </a:cubicBezTo>
                  <a:cubicBezTo>
                    <a:pt x="2701" y="919"/>
                    <a:pt x="2741" y="900"/>
                    <a:pt x="2779" y="880"/>
                  </a:cubicBezTo>
                  <a:lnTo>
                    <a:pt x="2809" y="865"/>
                  </a:lnTo>
                  <a:lnTo>
                    <a:pt x="2841" y="852"/>
                  </a:lnTo>
                  <a:lnTo>
                    <a:pt x="2901" y="823"/>
                  </a:lnTo>
                  <a:cubicBezTo>
                    <a:pt x="2921" y="814"/>
                    <a:pt x="2941" y="804"/>
                    <a:pt x="2961" y="796"/>
                  </a:cubicBezTo>
                  <a:cubicBezTo>
                    <a:pt x="2981" y="787"/>
                    <a:pt x="3002" y="779"/>
                    <a:pt x="3021" y="771"/>
                  </a:cubicBezTo>
                  <a:cubicBezTo>
                    <a:pt x="3062" y="755"/>
                    <a:pt x="3104" y="737"/>
                    <a:pt x="3144" y="721"/>
                  </a:cubicBezTo>
                  <a:cubicBezTo>
                    <a:pt x="3185" y="707"/>
                    <a:pt x="3225" y="692"/>
                    <a:pt x="3267" y="677"/>
                  </a:cubicBezTo>
                  <a:cubicBezTo>
                    <a:pt x="3308" y="661"/>
                    <a:pt x="3349" y="650"/>
                    <a:pt x="3391" y="635"/>
                  </a:cubicBezTo>
                  <a:cubicBezTo>
                    <a:pt x="3433" y="622"/>
                    <a:pt x="3472" y="608"/>
                    <a:pt x="3514" y="597"/>
                  </a:cubicBezTo>
                  <a:cubicBezTo>
                    <a:pt x="3556" y="585"/>
                    <a:pt x="3596" y="575"/>
                    <a:pt x="3638" y="563"/>
                  </a:cubicBezTo>
                  <a:cubicBezTo>
                    <a:pt x="3680" y="553"/>
                    <a:pt x="3722" y="542"/>
                    <a:pt x="3761" y="533"/>
                  </a:cubicBezTo>
                  <a:cubicBezTo>
                    <a:pt x="3782" y="527"/>
                    <a:pt x="3802" y="522"/>
                    <a:pt x="3824" y="518"/>
                  </a:cubicBezTo>
                  <a:cubicBezTo>
                    <a:pt x="3843" y="514"/>
                    <a:pt x="3864" y="510"/>
                    <a:pt x="3885" y="506"/>
                  </a:cubicBezTo>
                  <a:cubicBezTo>
                    <a:pt x="3905" y="502"/>
                    <a:pt x="3927" y="498"/>
                    <a:pt x="3947" y="494"/>
                  </a:cubicBezTo>
                  <a:cubicBezTo>
                    <a:pt x="3966" y="490"/>
                    <a:pt x="3987" y="485"/>
                    <a:pt x="4008" y="482"/>
                  </a:cubicBezTo>
                  <a:cubicBezTo>
                    <a:pt x="4050" y="476"/>
                    <a:pt x="4090" y="468"/>
                    <a:pt x="4132" y="462"/>
                  </a:cubicBezTo>
                  <a:cubicBezTo>
                    <a:pt x="4152" y="457"/>
                    <a:pt x="4173" y="455"/>
                    <a:pt x="4194" y="453"/>
                  </a:cubicBezTo>
                  <a:cubicBezTo>
                    <a:pt x="4214" y="451"/>
                    <a:pt x="4234" y="449"/>
                    <a:pt x="4255" y="446"/>
                  </a:cubicBezTo>
                  <a:cubicBezTo>
                    <a:pt x="4337" y="434"/>
                    <a:pt x="4418" y="428"/>
                    <a:pt x="4498" y="421"/>
                  </a:cubicBezTo>
                  <a:cubicBezTo>
                    <a:pt x="4539" y="419"/>
                    <a:pt x="4579" y="418"/>
                    <a:pt x="4620" y="415"/>
                  </a:cubicBezTo>
                  <a:cubicBezTo>
                    <a:pt x="4640" y="413"/>
                    <a:pt x="4659" y="412"/>
                    <a:pt x="4680" y="412"/>
                  </a:cubicBezTo>
                  <a:cubicBezTo>
                    <a:pt x="4700" y="410"/>
                    <a:pt x="4721" y="410"/>
                    <a:pt x="4740" y="410"/>
                  </a:cubicBezTo>
                  <a:cubicBezTo>
                    <a:pt x="4781" y="409"/>
                    <a:pt x="4819" y="409"/>
                    <a:pt x="4860" y="408"/>
                  </a:cubicBezTo>
                  <a:close/>
                  <a:moveTo>
                    <a:pt x="5098" y="1"/>
                  </a:moveTo>
                  <a:cubicBezTo>
                    <a:pt x="5029" y="1"/>
                    <a:pt x="4961" y="5"/>
                    <a:pt x="4892" y="7"/>
                  </a:cubicBezTo>
                  <a:cubicBezTo>
                    <a:pt x="4855" y="10"/>
                    <a:pt x="4817" y="12"/>
                    <a:pt x="4780" y="15"/>
                  </a:cubicBezTo>
                  <a:cubicBezTo>
                    <a:pt x="4742" y="17"/>
                    <a:pt x="4704" y="20"/>
                    <a:pt x="4668" y="22"/>
                  </a:cubicBezTo>
                  <a:cubicBezTo>
                    <a:pt x="4630" y="27"/>
                    <a:pt x="4594" y="31"/>
                    <a:pt x="4556" y="34"/>
                  </a:cubicBezTo>
                  <a:lnTo>
                    <a:pt x="4501" y="42"/>
                  </a:lnTo>
                  <a:lnTo>
                    <a:pt x="4473" y="44"/>
                  </a:lnTo>
                  <a:lnTo>
                    <a:pt x="4444" y="48"/>
                  </a:lnTo>
                  <a:cubicBezTo>
                    <a:pt x="4149" y="87"/>
                    <a:pt x="3859" y="150"/>
                    <a:pt x="3579" y="233"/>
                  </a:cubicBezTo>
                  <a:lnTo>
                    <a:pt x="3552" y="242"/>
                  </a:lnTo>
                  <a:lnTo>
                    <a:pt x="3526" y="250"/>
                  </a:lnTo>
                  <a:lnTo>
                    <a:pt x="3474" y="267"/>
                  </a:lnTo>
                  <a:cubicBezTo>
                    <a:pt x="3439" y="278"/>
                    <a:pt x="3405" y="290"/>
                    <a:pt x="3370" y="301"/>
                  </a:cubicBezTo>
                  <a:cubicBezTo>
                    <a:pt x="3337" y="312"/>
                    <a:pt x="3303" y="326"/>
                    <a:pt x="3268" y="338"/>
                  </a:cubicBezTo>
                  <a:cubicBezTo>
                    <a:pt x="3235" y="350"/>
                    <a:pt x="3201" y="363"/>
                    <a:pt x="3166" y="376"/>
                  </a:cubicBezTo>
                  <a:lnTo>
                    <a:pt x="3066" y="417"/>
                  </a:lnTo>
                  <a:cubicBezTo>
                    <a:pt x="3050" y="423"/>
                    <a:pt x="3032" y="430"/>
                    <a:pt x="3016" y="436"/>
                  </a:cubicBezTo>
                  <a:lnTo>
                    <a:pt x="2966" y="457"/>
                  </a:lnTo>
                  <a:cubicBezTo>
                    <a:pt x="2934" y="473"/>
                    <a:pt x="2901" y="488"/>
                    <a:pt x="2869" y="503"/>
                  </a:cubicBezTo>
                  <a:cubicBezTo>
                    <a:pt x="2836" y="517"/>
                    <a:pt x="2804" y="533"/>
                    <a:pt x="2772" y="549"/>
                  </a:cubicBezTo>
                  <a:cubicBezTo>
                    <a:pt x="2333" y="763"/>
                    <a:pt x="1938" y="1036"/>
                    <a:pt x="1603" y="1349"/>
                  </a:cubicBezTo>
                  <a:cubicBezTo>
                    <a:pt x="1269" y="1663"/>
                    <a:pt x="995" y="2012"/>
                    <a:pt x="775" y="2367"/>
                  </a:cubicBezTo>
                  <a:cubicBezTo>
                    <a:pt x="665" y="2545"/>
                    <a:pt x="571" y="2726"/>
                    <a:pt x="488" y="2905"/>
                  </a:cubicBezTo>
                  <a:cubicBezTo>
                    <a:pt x="477" y="2927"/>
                    <a:pt x="468" y="2949"/>
                    <a:pt x="457" y="2971"/>
                  </a:cubicBezTo>
                  <a:cubicBezTo>
                    <a:pt x="446" y="2995"/>
                    <a:pt x="436" y="3016"/>
                    <a:pt x="427" y="3039"/>
                  </a:cubicBezTo>
                  <a:cubicBezTo>
                    <a:pt x="409" y="3083"/>
                    <a:pt x="389" y="3129"/>
                    <a:pt x="372" y="3172"/>
                  </a:cubicBezTo>
                  <a:cubicBezTo>
                    <a:pt x="355" y="3216"/>
                    <a:pt x="339" y="3260"/>
                    <a:pt x="323" y="3304"/>
                  </a:cubicBezTo>
                  <a:cubicBezTo>
                    <a:pt x="305" y="3349"/>
                    <a:pt x="291" y="3393"/>
                    <a:pt x="276" y="3436"/>
                  </a:cubicBezTo>
                  <a:cubicBezTo>
                    <a:pt x="246" y="3523"/>
                    <a:pt x="222" y="3610"/>
                    <a:pt x="196" y="3696"/>
                  </a:cubicBezTo>
                  <a:cubicBezTo>
                    <a:pt x="184" y="3739"/>
                    <a:pt x="173" y="3782"/>
                    <a:pt x="163" y="3824"/>
                  </a:cubicBezTo>
                  <a:cubicBezTo>
                    <a:pt x="157" y="3846"/>
                    <a:pt x="152" y="3866"/>
                    <a:pt x="146" y="3888"/>
                  </a:cubicBezTo>
                  <a:cubicBezTo>
                    <a:pt x="142" y="3909"/>
                    <a:pt x="137" y="3929"/>
                    <a:pt x="134" y="3951"/>
                  </a:cubicBezTo>
                  <a:cubicBezTo>
                    <a:pt x="124" y="3992"/>
                    <a:pt x="114" y="4034"/>
                    <a:pt x="107" y="4074"/>
                  </a:cubicBezTo>
                  <a:cubicBezTo>
                    <a:pt x="98" y="4115"/>
                    <a:pt x="92" y="4156"/>
                    <a:pt x="83" y="4196"/>
                  </a:cubicBezTo>
                  <a:cubicBezTo>
                    <a:pt x="80" y="4216"/>
                    <a:pt x="76" y="4237"/>
                    <a:pt x="72" y="4257"/>
                  </a:cubicBezTo>
                  <a:cubicBezTo>
                    <a:pt x="70" y="4276"/>
                    <a:pt x="67" y="4297"/>
                    <a:pt x="64" y="4317"/>
                  </a:cubicBezTo>
                  <a:cubicBezTo>
                    <a:pt x="58" y="4357"/>
                    <a:pt x="51" y="4397"/>
                    <a:pt x="45" y="4435"/>
                  </a:cubicBezTo>
                  <a:cubicBezTo>
                    <a:pt x="7" y="4747"/>
                    <a:pt x="0" y="5031"/>
                    <a:pt x="12" y="5278"/>
                  </a:cubicBezTo>
                  <a:cubicBezTo>
                    <a:pt x="24" y="5525"/>
                    <a:pt x="54" y="5736"/>
                    <a:pt x="86" y="5907"/>
                  </a:cubicBezTo>
                  <a:cubicBezTo>
                    <a:pt x="121" y="6078"/>
                    <a:pt x="156" y="6208"/>
                    <a:pt x="184" y="6294"/>
                  </a:cubicBezTo>
                  <a:cubicBezTo>
                    <a:pt x="214" y="6379"/>
                    <a:pt x="232" y="6423"/>
                    <a:pt x="241" y="6423"/>
                  </a:cubicBezTo>
                  <a:cubicBezTo>
                    <a:pt x="241" y="6423"/>
                    <a:pt x="241" y="6423"/>
                    <a:pt x="241" y="6423"/>
                  </a:cubicBezTo>
                  <a:cubicBezTo>
                    <a:pt x="280" y="6412"/>
                    <a:pt x="301" y="6380"/>
                    <a:pt x="311" y="6332"/>
                  </a:cubicBezTo>
                  <a:cubicBezTo>
                    <a:pt x="319" y="6284"/>
                    <a:pt x="314" y="6221"/>
                    <a:pt x="308" y="6145"/>
                  </a:cubicBezTo>
                  <a:cubicBezTo>
                    <a:pt x="305" y="6126"/>
                    <a:pt x="302" y="6106"/>
                    <a:pt x="300" y="6085"/>
                  </a:cubicBezTo>
                  <a:cubicBezTo>
                    <a:pt x="297" y="6065"/>
                    <a:pt x="293" y="6044"/>
                    <a:pt x="290" y="6021"/>
                  </a:cubicBezTo>
                  <a:cubicBezTo>
                    <a:pt x="285" y="5977"/>
                    <a:pt x="276" y="5930"/>
                    <a:pt x="270" y="5881"/>
                  </a:cubicBezTo>
                  <a:cubicBezTo>
                    <a:pt x="264" y="5833"/>
                    <a:pt x="258" y="5782"/>
                    <a:pt x="250" y="5730"/>
                  </a:cubicBezTo>
                  <a:cubicBezTo>
                    <a:pt x="248" y="5716"/>
                    <a:pt x="246" y="5703"/>
                    <a:pt x="244" y="5691"/>
                  </a:cubicBezTo>
                  <a:lnTo>
                    <a:pt x="241" y="5650"/>
                  </a:lnTo>
                  <a:cubicBezTo>
                    <a:pt x="238" y="5624"/>
                    <a:pt x="237" y="5597"/>
                    <a:pt x="233" y="5569"/>
                  </a:cubicBezTo>
                  <a:lnTo>
                    <a:pt x="233" y="5569"/>
                  </a:lnTo>
                  <a:cubicBezTo>
                    <a:pt x="242" y="5618"/>
                    <a:pt x="248" y="5666"/>
                    <a:pt x="258" y="5713"/>
                  </a:cubicBezTo>
                  <a:cubicBezTo>
                    <a:pt x="268" y="5758"/>
                    <a:pt x="276" y="5802"/>
                    <a:pt x="287" y="5844"/>
                  </a:cubicBezTo>
                  <a:cubicBezTo>
                    <a:pt x="291" y="5864"/>
                    <a:pt x="298" y="5885"/>
                    <a:pt x="303" y="5904"/>
                  </a:cubicBezTo>
                  <a:cubicBezTo>
                    <a:pt x="309" y="5923"/>
                    <a:pt x="314" y="5941"/>
                    <a:pt x="322" y="5961"/>
                  </a:cubicBezTo>
                  <a:cubicBezTo>
                    <a:pt x="333" y="5997"/>
                    <a:pt x="343" y="6030"/>
                    <a:pt x="355" y="6059"/>
                  </a:cubicBezTo>
                  <a:cubicBezTo>
                    <a:pt x="361" y="6076"/>
                    <a:pt x="368" y="6091"/>
                    <a:pt x="375" y="6106"/>
                  </a:cubicBezTo>
                  <a:cubicBezTo>
                    <a:pt x="329" y="6198"/>
                    <a:pt x="349" y="6255"/>
                    <a:pt x="394" y="6312"/>
                  </a:cubicBezTo>
                  <a:cubicBezTo>
                    <a:pt x="399" y="6319"/>
                    <a:pt x="408" y="6322"/>
                    <a:pt x="422" y="6322"/>
                  </a:cubicBezTo>
                  <a:cubicBezTo>
                    <a:pt x="734" y="6322"/>
                    <a:pt x="3183" y="4580"/>
                    <a:pt x="6043" y="2377"/>
                  </a:cubicBezTo>
                  <a:cubicBezTo>
                    <a:pt x="6262" y="2208"/>
                    <a:pt x="6482" y="2037"/>
                    <a:pt x="6704" y="1862"/>
                  </a:cubicBezTo>
                  <a:cubicBezTo>
                    <a:pt x="6813" y="1773"/>
                    <a:pt x="6925" y="1685"/>
                    <a:pt x="7037" y="1596"/>
                  </a:cubicBezTo>
                  <a:cubicBezTo>
                    <a:pt x="7091" y="1552"/>
                    <a:pt x="7148" y="1508"/>
                    <a:pt x="7203" y="1462"/>
                  </a:cubicBezTo>
                  <a:lnTo>
                    <a:pt x="7245" y="1429"/>
                  </a:lnTo>
                  <a:lnTo>
                    <a:pt x="7320" y="1370"/>
                  </a:lnTo>
                  <a:cubicBezTo>
                    <a:pt x="7375" y="1327"/>
                    <a:pt x="7429" y="1284"/>
                    <a:pt x="7483" y="1241"/>
                  </a:cubicBezTo>
                  <a:cubicBezTo>
                    <a:pt x="7537" y="1198"/>
                    <a:pt x="7592" y="1155"/>
                    <a:pt x="7645" y="1113"/>
                  </a:cubicBezTo>
                  <a:cubicBezTo>
                    <a:pt x="7694" y="1072"/>
                    <a:pt x="7745" y="1029"/>
                    <a:pt x="7793" y="987"/>
                  </a:cubicBezTo>
                  <a:cubicBezTo>
                    <a:pt x="7842" y="945"/>
                    <a:pt x="7891" y="903"/>
                    <a:pt x="7940" y="862"/>
                  </a:cubicBezTo>
                  <a:lnTo>
                    <a:pt x="7977" y="831"/>
                  </a:lnTo>
                  <a:lnTo>
                    <a:pt x="7981" y="827"/>
                  </a:lnTo>
                  <a:lnTo>
                    <a:pt x="7983" y="826"/>
                  </a:lnTo>
                  <a:cubicBezTo>
                    <a:pt x="7983" y="826"/>
                    <a:pt x="7982" y="825"/>
                    <a:pt x="7981" y="825"/>
                  </a:cubicBezTo>
                  <a:lnTo>
                    <a:pt x="7970" y="817"/>
                  </a:lnTo>
                  <a:lnTo>
                    <a:pt x="7946" y="806"/>
                  </a:lnTo>
                  <a:lnTo>
                    <a:pt x="7857" y="757"/>
                  </a:lnTo>
                  <a:cubicBezTo>
                    <a:pt x="7798" y="725"/>
                    <a:pt x="7737" y="693"/>
                    <a:pt x="7678" y="661"/>
                  </a:cubicBezTo>
                  <a:cubicBezTo>
                    <a:pt x="7619" y="629"/>
                    <a:pt x="7562" y="599"/>
                    <a:pt x="7503" y="567"/>
                  </a:cubicBezTo>
                  <a:cubicBezTo>
                    <a:pt x="7386" y="500"/>
                    <a:pt x="7268" y="451"/>
                    <a:pt x="7150" y="397"/>
                  </a:cubicBezTo>
                  <a:lnTo>
                    <a:pt x="7106" y="377"/>
                  </a:lnTo>
                  <a:lnTo>
                    <a:pt x="7096" y="372"/>
                  </a:lnTo>
                  <a:lnTo>
                    <a:pt x="7092" y="370"/>
                  </a:lnTo>
                  <a:lnTo>
                    <a:pt x="7091" y="369"/>
                  </a:lnTo>
                  <a:lnTo>
                    <a:pt x="7087" y="367"/>
                  </a:lnTo>
                  <a:lnTo>
                    <a:pt x="7074" y="362"/>
                  </a:lnTo>
                  <a:lnTo>
                    <a:pt x="7021" y="343"/>
                  </a:lnTo>
                  <a:lnTo>
                    <a:pt x="6913" y="302"/>
                  </a:lnTo>
                  <a:lnTo>
                    <a:pt x="6804" y="265"/>
                  </a:lnTo>
                  <a:cubicBezTo>
                    <a:pt x="6768" y="253"/>
                    <a:pt x="6732" y="240"/>
                    <a:pt x="6694" y="231"/>
                  </a:cubicBezTo>
                  <a:cubicBezTo>
                    <a:pt x="6620" y="209"/>
                    <a:pt x="6548" y="187"/>
                    <a:pt x="6473" y="169"/>
                  </a:cubicBezTo>
                  <a:lnTo>
                    <a:pt x="6361" y="141"/>
                  </a:lnTo>
                  <a:lnTo>
                    <a:pt x="6248" y="117"/>
                  </a:lnTo>
                  <a:cubicBezTo>
                    <a:pt x="6174" y="99"/>
                    <a:pt x="6098" y="87"/>
                    <a:pt x="6023" y="74"/>
                  </a:cubicBezTo>
                  <a:cubicBezTo>
                    <a:pt x="5985" y="66"/>
                    <a:pt x="5947" y="61"/>
                    <a:pt x="5910" y="56"/>
                  </a:cubicBezTo>
                  <a:lnTo>
                    <a:pt x="5797" y="40"/>
                  </a:lnTo>
                  <a:lnTo>
                    <a:pt x="5683" y="28"/>
                  </a:lnTo>
                  <a:cubicBezTo>
                    <a:pt x="5645" y="23"/>
                    <a:pt x="5608" y="20"/>
                    <a:pt x="5570" y="17"/>
                  </a:cubicBezTo>
                  <a:cubicBezTo>
                    <a:pt x="5495" y="12"/>
                    <a:pt x="5419" y="6"/>
                    <a:pt x="5344" y="5"/>
                  </a:cubicBezTo>
                  <a:lnTo>
                    <a:pt x="5231" y="1"/>
                  </a:lnTo>
                  <a:lnTo>
                    <a:pt x="5118" y="1"/>
                  </a:lnTo>
                  <a:cubicBezTo>
                    <a:pt x="5111" y="1"/>
                    <a:pt x="5105" y="1"/>
                    <a:pt x="5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3323450" y="2074375"/>
              <a:ext cx="379100" cy="329925"/>
            </a:xfrm>
            <a:custGeom>
              <a:rect b="b" l="l" r="r" t="t"/>
              <a:pathLst>
                <a:path extrusionOk="0" h="13197" w="15164">
                  <a:moveTo>
                    <a:pt x="10086" y="6131"/>
                  </a:moveTo>
                  <a:lnTo>
                    <a:pt x="10084" y="6134"/>
                  </a:lnTo>
                  <a:cubicBezTo>
                    <a:pt x="10082" y="6133"/>
                    <a:pt x="10082" y="6131"/>
                    <a:pt x="10082" y="6131"/>
                  </a:cubicBezTo>
                  <a:close/>
                  <a:moveTo>
                    <a:pt x="13597" y="0"/>
                  </a:moveTo>
                  <a:cubicBezTo>
                    <a:pt x="13438" y="142"/>
                    <a:pt x="13288" y="276"/>
                    <a:pt x="13148" y="403"/>
                  </a:cubicBezTo>
                  <a:cubicBezTo>
                    <a:pt x="13022" y="516"/>
                    <a:pt x="12905" y="623"/>
                    <a:pt x="12794" y="722"/>
                  </a:cubicBezTo>
                  <a:cubicBezTo>
                    <a:pt x="12576" y="921"/>
                    <a:pt x="12389" y="1090"/>
                    <a:pt x="12238" y="1230"/>
                  </a:cubicBezTo>
                  <a:cubicBezTo>
                    <a:pt x="12085" y="1370"/>
                    <a:pt x="11971" y="1477"/>
                    <a:pt x="11895" y="1551"/>
                  </a:cubicBezTo>
                  <a:cubicBezTo>
                    <a:pt x="11819" y="1624"/>
                    <a:pt x="11781" y="1665"/>
                    <a:pt x="11784" y="1671"/>
                  </a:cubicBezTo>
                  <a:cubicBezTo>
                    <a:pt x="11794" y="1682"/>
                    <a:pt x="11808" y="1687"/>
                    <a:pt x="11826" y="1687"/>
                  </a:cubicBezTo>
                  <a:cubicBezTo>
                    <a:pt x="12007" y="1687"/>
                    <a:pt x="12592" y="1147"/>
                    <a:pt x="13264" y="566"/>
                  </a:cubicBezTo>
                  <a:lnTo>
                    <a:pt x="13264" y="566"/>
                  </a:lnTo>
                  <a:cubicBezTo>
                    <a:pt x="12608" y="1171"/>
                    <a:pt x="12126" y="1650"/>
                    <a:pt x="12173" y="1704"/>
                  </a:cubicBezTo>
                  <a:cubicBezTo>
                    <a:pt x="12173" y="1704"/>
                    <a:pt x="12173" y="1704"/>
                    <a:pt x="12174" y="1704"/>
                  </a:cubicBezTo>
                  <a:cubicBezTo>
                    <a:pt x="12178" y="1704"/>
                    <a:pt x="12221" y="1673"/>
                    <a:pt x="12294" y="1608"/>
                  </a:cubicBezTo>
                  <a:cubicBezTo>
                    <a:pt x="12369" y="1543"/>
                    <a:pt x="12481" y="1446"/>
                    <a:pt x="12620" y="1323"/>
                  </a:cubicBezTo>
                  <a:cubicBezTo>
                    <a:pt x="12760" y="1199"/>
                    <a:pt x="12928" y="1049"/>
                    <a:pt x="13121" y="876"/>
                  </a:cubicBezTo>
                  <a:cubicBezTo>
                    <a:pt x="13217" y="790"/>
                    <a:pt x="13320" y="696"/>
                    <a:pt x="13427" y="600"/>
                  </a:cubicBezTo>
                  <a:lnTo>
                    <a:pt x="13468" y="564"/>
                  </a:lnTo>
                  <a:lnTo>
                    <a:pt x="13487" y="545"/>
                  </a:lnTo>
                  <a:lnTo>
                    <a:pt x="13490" y="543"/>
                  </a:lnTo>
                  <a:lnTo>
                    <a:pt x="13491" y="540"/>
                  </a:lnTo>
                  <a:cubicBezTo>
                    <a:pt x="13495" y="537"/>
                    <a:pt x="13498" y="534"/>
                    <a:pt x="13501" y="530"/>
                  </a:cubicBezTo>
                  <a:cubicBezTo>
                    <a:pt x="13509" y="522"/>
                    <a:pt x="13516" y="514"/>
                    <a:pt x="13524" y="506"/>
                  </a:cubicBezTo>
                  <a:cubicBezTo>
                    <a:pt x="13532" y="516"/>
                    <a:pt x="13540" y="524"/>
                    <a:pt x="13549" y="537"/>
                  </a:cubicBezTo>
                  <a:lnTo>
                    <a:pt x="13554" y="540"/>
                  </a:lnTo>
                  <a:lnTo>
                    <a:pt x="13555" y="544"/>
                  </a:lnTo>
                  <a:lnTo>
                    <a:pt x="13556" y="545"/>
                  </a:lnTo>
                  <a:lnTo>
                    <a:pt x="13557" y="547"/>
                  </a:lnTo>
                  <a:lnTo>
                    <a:pt x="13560" y="550"/>
                  </a:lnTo>
                  <a:cubicBezTo>
                    <a:pt x="13575" y="572"/>
                    <a:pt x="13589" y="593"/>
                    <a:pt x="13603" y="615"/>
                  </a:cubicBezTo>
                  <a:cubicBezTo>
                    <a:pt x="13632" y="658"/>
                    <a:pt x="13662" y="703"/>
                    <a:pt x="13691" y="747"/>
                  </a:cubicBezTo>
                  <a:cubicBezTo>
                    <a:pt x="13812" y="924"/>
                    <a:pt x="13935" y="1107"/>
                    <a:pt x="14062" y="1296"/>
                  </a:cubicBezTo>
                  <a:cubicBezTo>
                    <a:pt x="14190" y="1485"/>
                    <a:pt x="14322" y="1678"/>
                    <a:pt x="14454" y="1877"/>
                  </a:cubicBezTo>
                  <a:cubicBezTo>
                    <a:pt x="14522" y="1977"/>
                    <a:pt x="14588" y="2076"/>
                    <a:pt x="14657" y="2177"/>
                  </a:cubicBezTo>
                  <a:lnTo>
                    <a:pt x="14683" y="2214"/>
                  </a:lnTo>
                  <a:lnTo>
                    <a:pt x="14696" y="2233"/>
                  </a:lnTo>
                  <a:lnTo>
                    <a:pt x="14699" y="2239"/>
                  </a:lnTo>
                  <a:lnTo>
                    <a:pt x="14700" y="2240"/>
                  </a:lnTo>
                  <a:lnTo>
                    <a:pt x="14701" y="2242"/>
                  </a:lnTo>
                  <a:lnTo>
                    <a:pt x="14716" y="2262"/>
                  </a:lnTo>
                  <a:cubicBezTo>
                    <a:pt x="14727" y="2278"/>
                    <a:pt x="14738" y="2290"/>
                    <a:pt x="14748" y="2305"/>
                  </a:cubicBezTo>
                  <a:cubicBezTo>
                    <a:pt x="14732" y="2321"/>
                    <a:pt x="14715" y="2334"/>
                    <a:pt x="14699" y="2350"/>
                  </a:cubicBezTo>
                  <a:lnTo>
                    <a:pt x="14692" y="2355"/>
                  </a:lnTo>
                  <a:lnTo>
                    <a:pt x="14689" y="2358"/>
                  </a:lnTo>
                  <a:lnTo>
                    <a:pt x="14688" y="2359"/>
                  </a:lnTo>
                  <a:lnTo>
                    <a:pt x="14684" y="2363"/>
                  </a:lnTo>
                  <a:lnTo>
                    <a:pt x="14639" y="2401"/>
                  </a:lnTo>
                  <a:lnTo>
                    <a:pt x="14545" y="2477"/>
                  </a:lnTo>
                  <a:cubicBezTo>
                    <a:pt x="14526" y="2493"/>
                    <a:pt x="14505" y="2511"/>
                    <a:pt x="14485" y="2527"/>
                  </a:cubicBezTo>
                  <a:cubicBezTo>
                    <a:pt x="14403" y="2508"/>
                    <a:pt x="14257" y="2493"/>
                    <a:pt x="14223" y="2458"/>
                  </a:cubicBezTo>
                  <a:cubicBezTo>
                    <a:pt x="14108" y="2339"/>
                    <a:pt x="14123" y="2143"/>
                    <a:pt x="14061" y="2058"/>
                  </a:cubicBezTo>
                  <a:cubicBezTo>
                    <a:pt x="13937" y="1890"/>
                    <a:pt x="13878" y="1807"/>
                    <a:pt x="13809" y="1807"/>
                  </a:cubicBezTo>
                  <a:cubicBezTo>
                    <a:pt x="13752" y="1807"/>
                    <a:pt x="13689" y="1863"/>
                    <a:pt x="13577" y="1971"/>
                  </a:cubicBezTo>
                  <a:cubicBezTo>
                    <a:pt x="13430" y="2113"/>
                    <a:pt x="13457" y="2318"/>
                    <a:pt x="13597" y="2463"/>
                  </a:cubicBezTo>
                  <a:cubicBezTo>
                    <a:pt x="13678" y="2548"/>
                    <a:pt x="13858" y="2557"/>
                    <a:pt x="13964" y="2616"/>
                  </a:cubicBezTo>
                  <a:cubicBezTo>
                    <a:pt x="14062" y="2671"/>
                    <a:pt x="14151" y="2720"/>
                    <a:pt x="14218" y="2747"/>
                  </a:cubicBezTo>
                  <a:cubicBezTo>
                    <a:pt x="14204" y="2759"/>
                    <a:pt x="14190" y="2772"/>
                    <a:pt x="14175" y="2782"/>
                  </a:cubicBezTo>
                  <a:cubicBezTo>
                    <a:pt x="13997" y="2927"/>
                    <a:pt x="13820" y="3074"/>
                    <a:pt x="13643" y="3220"/>
                  </a:cubicBezTo>
                  <a:cubicBezTo>
                    <a:pt x="13704" y="3149"/>
                    <a:pt x="13679" y="3149"/>
                    <a:pt x="13668" y="3133"/>
                  </a:cubicBezTo>
                  <a:cubicBezTo>
                    <a:pt x="13700" y="3130"/>
                    <a:pt x="13742" y="3109"/>
                    <a:pt x="13790" y="3057"/>
                  </a:cubicBezTo>
                  <a:cubicBezTo>
                    <a:pt x="13828" y="3018"/>
                    <a:pt x="13533" y="3031"/>
                    <a:pt x="13484" y="2983"/>
                  </a:cubicBezTo>
                  <a:cubicBezTo>
                    <a:pt x="13369" y="2876"/>
                    <a:pt x="13380" y="2684"/>
                    <a:pt x="13318" y="2606"/>
                  </a:cubicBezTo>
                  <a:cubicBezTo>
                    <a:pt x="13199" y="2456"/>
                    <a:pt x="13140" y="2380"/>
                    <a:pt x="13076" y="2380"/>
                  </a:cubicBezTo>
                  <a:cubicBezTo>
                    <a:pt x="13019" y="2380"/>
                    <a:pt x="12958" y="2439"/>
                    <a:pt x="12847" y="2557"/>
                  </a:cubicBezTo>
                  <a:cubicBezTo>
                    <a:pt x="12706" y="2706"/>
                    <a:pt x="12735" y="2904"/>
                    <a:pt x="12874" y="3035"/>
                  </a:cubicBezTo>
                  <a:cubicBezTo>
                    <a:pt x="12954" y="3111"/>
                    <a:pt x="13129" y="3106"/>
                    <a:pt x="13234" y="3155"/>
                  </a:cubicBezTo>
                  <a:cubicBezTo>
                    <a:pt x="13376" y="3224"/>
                    <a:pt x="13495" y="3281"/>
                    <a:pt x="13561" y="3281"/>
                  </a:cubicBezTo>
                  <a:cubicBezTo>
                    <a:pt x="13564" y="3281"/>
                    <a:pt x="13568" y="3281"/>
                    <a:pt x="13571" y="3281"/>
                  </a:cubicBezTo>
                  <a:lnTo>
                    <a:pt x="13571" y="3281"/>
                  </a:lnTo>
                  <a:cubicBezTo>
                    <a:pt x="13523" y="3320"/>
                    <a:pt x="13475" y="3359"/>
                    <a:pt x="13427" y="3399"/>
                  </a:cubicBezTo>
                  <a:cubicBezTo>
                    <a:pt x="13215" y="3573"/>
                    <a:pt x="13004" y="3745"/>
                    <a:pt x="12796" y="3917"/>
                  </a:cubicBezTo>
                  <a:cubicBezTo>
                    <a:pt x="12718" y="3894"/>
                    <a:pt x="12626" y="3867"/>
                    <a:pt x="12601" y="3837"/>
                  </a:cubicBezTo>
                  <a:cubicBezTo>
                    <a:pt x="12497" y="3705"/>
                    <a:pt x="12529" y="3508"/>
                    <a:pt x="12474" y="3415"/>
                  </a:cubicBezTo>
                  <a:cubicBezTo>
                    <a:pt x="12358" y="3221"/>
                    <a:pt x="12307" y="3132"/>
                    <a:pt x="12232" y="3132"/>
                  </a:cubicBezTo>
                  <a:cubicBezTo>
                    <a:pt x="12177" y="3132"/>
                    <a:pt x="12109" y="3180"/>
                    <a:pt x="11994" y="3270"/>
                  </a:cubicBezTo>
                  <a:cubicBezTo>
                    <a:pt x="11833" y="3397"/>
                    <a:pt x="11841" y="3606"/>
                    <a:pt x="11969" y="3770"/>
                  </a:cubicBezTo>
                  <a:cubicBezTo>
                    <a:pt x="12044" y="3864"/>
                    <a:pt x="12224" y="3893"/>
                    <a:pt x="12326" y="3965"/>
                  </a:cubicBezTo>
                  <a:cubicBezTo>
                    <a:pt x="12412" y="4025"/>
                    <a:pt x="12488" y="4081"/>
                    <a:pt x="12550" y="4117"/>
                  </a:cubicBezTo>
                  <a:cubicBezTo>
                    <a:pt x="12354" y="4278"/>
                    <a:pt x="12159" y="4438"/>
                    <a:pt x="11970" y="4593"/>
                  </a:cubicBezTo>
                  <a:cubicBezTo>
                    <a:pt x="11928" y="4626"/>
                    <a:pt x="11889" y="4659"/>
                    <a:pt x="11847" y="4694"/>
                  </a:cubicBezTo>
                  <a:cubicBezTo>
                    <a:pt x="11781" y="4678"/>
                    <a:pt x="11715" y="4661"/>
                    <a:pt x="11696" y="4638"/>
                  </a:cubicBezTo>
                  <a:cubicBezTo>
                    <a:pt x="11593" y="4517"/>
                    <a:pt x="11622" y="4324"/>
                    <a:pt x="11567" y="4239"/>
                  </a:cubicBezTo>
                  <a:cubicBezTo>
                    <a:pt x="11457" y="4065"/>
                    <a:pt x="11406" y="3982"/>
                    <a:pt x="11336" y="3982"/>
                  </a:cubicBezTo>
                  <a:cubicBezTo>
                    <a:pt x="11281" y="3982"/>
                    <a:pt x="11215" y="4033"/>
                    <a:pt x="11099" y="4132"/>
                  </a:cubicBezTo>
                  <a:cubicBezTo>
                    <a:pt x="10943" y="4265"/>
                    <a:pt x="10952" y="4468"/>
                    <a:pt x="11079" y="4615"/>
                  </a:cubicBezTo>
                  <a:cubicBezTo>
                    <a:pt x="11153" y="4701"/>
                    <a:pt x="11328" y="4717"/>
                    <a:pt x="11429" y="4781"/>
                  </a:cubicBezTo>
                  <a:cubicBezTo>
                    <a:pt x="11494" y="4822"/>
                    <a:pt x="11553" y="4860"/>
                    <a:pt x="11606" y="4889"/>
                  </a:cubicBezTo>
                  <a:cubicBezTo>
                    <a:pt x="11408" y="5050"/>
                    <a:pt x="11217" y="5207"/>
                    <a:pt x="11032" y="5356"/>
                  </a:cubicBezTo>
                  <a:cubicBezTo>
                    <a:pt x="10956" y="5333"/>
                    <a:pt x="10875" y="5306"/>
                    <a:pt x="10852" y="5277"/>
                  </a:cubicBezTo>
                  <a:cubicBezTo>
                    <a:pt x="10734" y="5135"/>
                    <a:pt x="10753" y="4928"/>
                    <a:pt x="10691" y="4829"/>
                  </a:cubicBezTo>
                  <a:cubicBezTo>
                    <a:pt x="10558" y="4621"/>
                    <a:pt x="10499" y="4526"/>
                    <a:pt x="10421" y="4526"/>
                  </a:cubicBezTo>
                  <a:cubicBezTo>
                    <a:pt x="10364" y="4526"/>
                    <a:pt x="10298" y="4575"/>
                    <a:pt x="10186" y="4668"/>
                  </a:cubicBezTo>
                  <a:cubicBezTo>
                    <a:pt x="10027" y="4798"/>
                    <a:pt x="10050" y="5021"/>
                    <a:pt x="10192" y="5194"/>
                  </a:cubicBezTo>
                  <a:cubicBezTo>
                    <a:pt x="10275" y="5295"/>
                    <a:pt x="10463" y="5328"/>
                    <a:pt x="10575" y="5408"/>
                  </a:cubicBezTo>
                  <a:cubicBezTo>
                    <a:pt x="10655" y="5464"/>
                    <a:pt x="10728" y="5516"/>
                    <a:pt x="10790" y="5555"/>
                  </a:cubicBezTo>
                  <a:cubicBezTo>
                    <a:pt x="10573" y="5731"/>
                    <a:pt x="10369" y="5897"/>
                    <a:pt x="10181" y="6048"/>
                  </a:cubicBezTo>
                  <a:cubicBezTo>
                    <a:pt x="10111" y="6020"/>
                    <a:pt x="9944" y="5986"/>
                    <a:pt x="9913" y="5946"/>
                  </a:cubicBezTo>
                  <a:cubicBezTo>
                    <a:pt x="9816" y="5817"/>
                    <a:pt x="9856" y="5626"/>
                    <a:pt x="9807" y="5537"/>
                  </a:cubicBezTo>
                  <a:cubicBezTo>
                    <a:pt x="9703" y="5350"/>
                    <a:pt x="9657" y="5263"/>
                    <a:pt x="9584" y="5263"/>
                  </a:cubicBezTo>
                  <a:cubicBezTo>
                    <a:pt x="9529" y="5263"/>
                    <a:pt x="9461" y="5310"/>
                    <a:pt x="9344" y="5398"/>
                  </a:cubicBezTo>
                  <a:cubicBezTo>
                    <a:pt x="9179" y="5522"/>
                    <a:pt x="9178" y="5726"/>
                    <a:pt x="9295" y="5882"/>
                  </a:cubicBezTo>
                  <a:cubicBezTo>
                    <a:pt x="9364" y="5973"/>
                    <a:pt x="9539" y="6000"/>
                    <a:pt x="9636" y="6071"/>
                  </a:cubicBezTo>
                  <a:cubicBezTo>
                    <a:pt x="9754" y="6157"/>
                    <a:pt x="9856" y="6231"/>
                    <a:pt x="9924" y="6252"/>
                  </a:cubicBezTo>
                  <a:cubicBezTo>
                    <a:pt x="9826" y="6330"/>
                    <a:pt x="9735" y="6404"/>
                    <a:pt x="9649" y="6472"/>
                  </a:cubicBezTo>
                  <a:cubicBezTo>
                    <a:pt x="9490" y="6598"/>
                    <a:pt x="9332" y="6724"/>
                    <a:pt x="9174" y="6848"/>
                  </a:cubicBezTo>
                  <a:cubicBezTo>
                    <a:pt x="9087" y="6817"/>
                    <a:pt x="8981" y="6781"/>
                    <a:pt x="8953" y="6746"/>
                  </a:cubicBezTo>
                  <a:cubicBezTo>
                    <a:pt x="8829" y="6593"/>
                    <a:pt x="8845" y="6380"/>
                    <a:pt x="8779" y="6274"/>
                  </a:cubicBezTo>
                  <a:cubicBezTo>
                    <a:pt x="8635" y="6048"/>
                    <a:pt x="8573" y="5947"/>
                    <a:pt x="8490" y="5947"/>
                  </a:cubicBezTo>
                  <a:cubicBezTo>
                    <a:pt x="8433" y="5947"/>
                    <a:pt x="8366" y="5995"/>
                    <a:pt x="8256" y="6085"/>
                  </a:cubicBezTo>
                  <a:cubicBezTo>
                    <a:pt x="8097" y="6214"/>
                    <a:pt x="8124" y="6446"/>
                    <a:pt x="8275" y="6630"/>
                  </a:cubicBezTo>
                  <a:cubicBezTo>
                    <a:pt x="8363" y="6740"/>
                    <a:pt x="8556" y="6783"/>
                    <a:pt x="8672" y="6869"/>
                  </a:cubicBezTo>
                  <a:cubicBezTo>
                    <a:pt x="8768" y="6940"/>
                    <a:pt x="8852" y="7004"/>
                    <a:pt x="8922" y="7047"/>
                  </a:cubicBezTo>
                  <a:cubicBezTo>
                    <a:pt x="8674" y="7242"/>
                    <a:pt x="8431" y="7435"/>
                    <a:pt x="8189" y="7626"/>
                  </a:cubicBezTo>
                  <a:cubicBezTo>
                    <a:pt x="8087" y="7575"/>
                    <a:pt x="7905" y="7503"/>
                    <a:pt x="7860" y="7447"/>
                  </a:cubicBezTo>
                  <a:cubicBezTo>
                    <a:pt x="7701" y="7256"/>
                    <a:pt x="7689" y="7010"/>
                    <a:pt x="7600" y="6880"/>
                  </a:cubicBezTo>
                  <a:cubicBezTo>
                    <a:pt x="7401" y="6589"/>
                    <a:pt x="7320" y="6466"/>
                    <a:pt x="7224" y="6466"/>
                  </a:cubicBezTo>
                  <a:cubicBezTo>
                    <a:pt x="7164" y="6466"/>
                    <a:pt x="7099" y="6513"/>
                    <a:pt x="6997" y="6598"/>
                  </a:cubicBezTo>
                  <a:cubicBezTo>
                    <a:pt x="6838" y="6729"/>
                    <a:pt x="6901" y="7001"/>
                    <a:pt x="7094" y="7234"/>
                  </a:cubicBezTo>
                  <a:cubicBezTo>
                    <a:pt x="7207" y="7371"/>
                    <a:pt x="7427" y="7444"/>
                    <a:pt x="7567" y="7557"/>
                  </a:cubicBezTo>
                  <a:cubicBezTo>
                    <a:pt x="7711" y="7675"/>
                    <a:pt x="7837" y="7778"/>
                    <a:pt x="7926" y="7834"/>
                  </a:cubicBezTo>
                  <a:cubicBezTo>
                    <a:pt x="7661" y="8042"/>
                    <a:pt x="7399" y="8247"/>
                    <a:pt x="7140" y="8450"/>
                  </a:cubicBezTo>
                  <a:cubicBezTo>
                    <a:pt x="7079" y="8417"/>
                    <a:pt x="7024" y="8384"/>
                    <a:pt x="7007" y="8355"/>
                  </a:cubicBezTo>
                  <a:cubicBezTo>
                    <a:pt x="6904" y="8183"/>
                    <a:pt x="6949" y="7972"/>
                    <a:pt x="6896" y="7857"/>
                  </a:cubicBezTo>
                  <a:cubicBezTo>
                    <a:pt x="6776" y="7595"/>
                    <a:pt x="6729" y="7486"/>
                    <a:pt x="6637" y="7486"/>
                  </a:cubicBezTo>
                  <a:cubicBezTo>
                    <a:pt x="6582" y="7486"/>
                    <a:pt x="6512" y="7524"/>
                    <a:pt x="6401" y="7591"/>
                  </a:cubicBezTo>
                  <a:cubicBezTo>
                    <a:pt x="6225" y="7697"/>
                    <a:pt x="6223" y="7932"/>
                    <a:pt x="6348" y="8140"/>
                  </a:cubicBezTo>
                  <a:cubicBezTo>
                    <a:pt x="6421" y="8262"/>
                    <a:pt x="6609" y="8333"/>
                    <a:pt x="6712" y="8437"/>
                  </a:cubicBezTo>
                  <a:cubicBezTo>
                    <a:pt x="6786" y="8510"/>
                    <a:pt x="6853" y="8578"/>
                    <a:pt x="6911" y="8631"/>
                  </a:cubicBezTo>
                  <a:cubicBezTo>
                    <a:pt x="6561" y="8902"/>
                    <a:pt x="6218" y="9171"/>
                    <a:pt x="5878" y="9434"/>
                  </a:cubicBezTo>
                  <a:cubicBezTo>
                    <a:pt x="5835" y="9416"/>
                    <a:pt x="5800" y="9397"/>
                    <a:pt x="5785" y="9378"/>
                  </a:cubicBezTo>
                  <a:cubicBezTo>
                    <a:pt x="5715" y="9293"/>
                    <a:pt x="5685" y="9192"/>
                    <a:pt x="5667" y="9100"/>
                  </a:cubicBezTo>
                  <a:cubicBezTo>
                    <a:pt x="5658" y="9055"/>
                    <a:pt x="5653" y="9009"/>
                    <a:pt x="5643" y="8970"/>
                  </a:cubicBezTo>
                  <a:cubicBezTo>
                    <a:pt x="5634" y="8929"/>
                    <a:pt x="5626" y="8894"/>
                    <a:pt x="5612" y="8864"/>
                  </a:cubicBezTo>
                  <a:cubicBezTo>
                    <a:pt x="5559" y="8755"/>
                    <a:pt x="5525" y="8670"/>
                    <a:pt x="5494" y="8609"/>
                  </a:cubicBezTo>
                  <a:lnTo>
                    <a:pt x="5472" y="8566"/>
                  </a:lnTo>
                  <a:cubicBezTo>
                    <a:pt x="5466" y="8552"/>
                    <a:pt x="5459" y="8541"/>
                    <a:pt x="5452" y="8531"/>
                  </a:cubicBezTo>
                  <a:cubicBezTo>
                    <a:pt x="5439" y="8509"/>
                    <a:pt x="5424" y="8494"/>
                    <a:pt x="5409" y="8482"/>
                  </a:cubicBezTo>
                  <a:cubicBezTo>
                    <a:pt x="5389" y="8467"/>
                    <a:pt x="5367" y="8461"/>
                    <a:pt x="5341" y="8461"/>
                  </a:cubicBezTo>
                  <a:cubicBezTo>
                    <a:pt x="5288" y="8461"/>
                    <a:pt x="5217" y="8489"/>
                    <a:pt x="5112" y="8537"/>
                  </a:cubicBezTo>
                  <a:cubicBezTo>
                    <a:pt x="5065" y="8559"/>
                    <a:pt x="5030" y="8591"/>
                    <a:pt x="5004" y="8632"/>
                  </a:cubicBezTo>
                  <a:cubicBezTo>
                    <a:pt x="4978" y="8674"/>
                    <a:pt x="4963" y="8723"/>
                    <a:pt x="4960" y="8778"/>
                  </a:cubicBezTo>
                  <a:cubicBezTo>
                    <a:pt x="4951" y="8889"/>
                    <a:pt x="4989" y="9024"/>
                    <a:pt x="5065" y="9149"/>
                  </a:cubicBezTo>
                  <a:cubicBezTo>
                    <a:pt x="5110" y="9224"/>
                    <a:pt x="5188" y="9283"/>
                    <a:pt x="5267" y="9336"/>
                  </a:cubicBezTo>
                  <a:cubicBezTo>
                    <a:pt x="5348" y="9390"/>
                    <a:pt x="5432" y="9437"/>
                    <a:pt x="5498" y="9491"/>
                  </a:cubicBezTo>
                  <a:cubicBezTo>
                    <a:pt x="5552" y="9535"/>
                    <a:pt x="5602" y="9575"/>
                    <a:pt x="5651" y="9611"/>
                  </a:cubicBezTo>
                  <a:cubicBezTo>
                    <a:pt x="5400" y="9808"/>
                    <a:pt x="5150" y="9999"/>
                    <a:pt x="4904" y="10190"/>
                  </a:cubicBezTo>
                  <a:cubicBezTo>
                    <a:pt x="4817" y="10145"/>
                    <a:pt x="4726" y="10094"/>
                    <a:pt x="4697" y="10054"/>
                  </a:cubicBezTo>
                  <a:cubicBezTo>
                    <a:pt x="4549" y="9853"/>
                    <a:pt x="4553" y="9608"/>
                    <a:pt x="4471" y="9474"/>
                  </a:cubicBezTo>
                  <a:cubicBezTo>
                    <a:pt x="4286" y="9167"/>
                    <a:pt x="4213" y="9041"/>
                    <a:pt x="4114" y="9041"/>
                  </a:cubicBezTo>
                  <a:cubicBezTo>
                    <a:pt x="4056" y="9041"/>
                    <a:pt x="3989" y="9084"/>
                    <a:pt x="3886" y="9160"/>
                  </a:cubicBezTo>
                  <a:cubicBezTo>
                    <a:pt x="3720" y="9283"/>
                    <a:pt x="3767" y="9556"/>
                    <a:pt x="3945" y="9798"/>
                  </a:cubicBezTo>
                  <a:cubicBezTo>
                    <a:pt x="4049" y="9941"/>
                    <a:pt x="4264" y="10025"/>
                    <a:pt x="4397" y="10146"/>
                  </a:cubicBezTo>
                  <a:cubicBezTo>
                    <a:pt x="4495" y="10236"/>
                    <a:pt x="4585" y="10318"/>
                    <a:pt x="4659" y="10378"/>
                  </a:cubicBezTo>
                  <a:cubicBezTo>
                    <a:pt x="4332" y="10631"/>
                    <a:pt x="4011" y="10879"/>
                    <a:pt x="3695" y="11122"/>
                  </a:cubicBezTo>
                  <a:cubicBezTo>
                    <a:pt x="3624" y="11095"/>
                    <a:pt x="3555" y="11066"/>
                    <a:pt x="3532" y="11038"/>
                  </a:cubicBezTo>
                  <a:cubicBezTo>
                    <a:pt x="3398" y="10877"/>
                    <a:pt x="3404" y="10654"/>
                    <a:pt x="3332" y="10545"/>
                  </a:cubicBezTo>
                  <a:cubicBezTo>
                    <a:pt x="3174" y="10308"/>
                    <a:pt x="3105" y="10202"/>
                    <a:pt x="3020" y="10202"/>
                  </a:cubicBezTo>
                  <a:cubicBezTo>
                    <a:pt x="2962" y="10202"/>
                    <a:pt x="2896" y="10251"/>
                    <a:pt x="2788" y="10341"/>
                  </a:cubicBezTo>
                  <a:cubicBezTo>
                    <a:pt x="2630" y="10472"/>
                    <a:pt x="2669" y="10712"/>
                    <a:pt x="2833" y="10907"/>
                  </a:cubicBezTo>
                  <a:cubicBezTo>
                    <a:pt x="2927" y="11022"/>
                    <a:pt x="3128" y="11068"/>
                    <a:pt x="3250" y="11162"/>
                  </a:cubicBezTo>
                  <a:cubicBezTo>
                    <a:pt x="3324" y="11216"/>
                    <a:pt x="3392" y="11267"/>
                    <a:pt x="3453" y="11310"/>
                  </a:cubicBezTo>
                  <a:cubicBezTo>
                    <a:pt x="3155" y="11540"/>
                    <a:pt x="2861" y="11766"/>
                    <a:pt x="2572" y="11990"/>
                  </a:cubicBezTo>
                  <a:cubicBezTo>
                    <a:pt x="2530" y="12022"/>
                    <a:pt x="2487" y="12054"/>
                    <a:pt x="2446" y="12086"/>
                  </a:cubicBezTo>
                  <a:cubicBezTo>
                    <a:pt x="2374" y="12062"/>
                    <a:pt x="2304" y="12034"/>
                    <a:pt x="2282" y="12007"/>
                  </a:cubicBezTo>
                  <a:cubicBezTo>
                    <a:pt x="2156" y="11855"/>
                    <a:pt x="2169" y="11642"/>
                    <a:pt x="2100" y="11537"/>
                  </a:cubicBezTo>
                  <a:cubicBezTo>
                    <a:pt x="1954" y="11315"/>
                    <a:pt x="1891" y="11214"/>
                    <a:pt x="1809" y="11214"/>
                  </a:cubicBezTo>
                  <a:cubicBezTo>
                    <a:pt x="1752" y="11214"/>
                    <a:pt x="1686" y="11263"/>
                    <a:pt x="1576" y="11355"/>
                  </a:cubicBezTo>
                  <a:cubicBezTo>
                    <a:pt x="1417" y="11486"/>
                    <a:pt x="1448" y="11717"/>
                    <a:pt x="1601" y="11901"/>
                  </a:cubicBezTo>
                  <a:cubicBezTo>
                    <a:pt x="1691" y="12008"/>
                    <a:pt x="1884" y="12049"/>
                    <a:pt x="2001" y="12134"/>
                  </a:cubicBezTo>
                  <a:cubicBezTo>
                    <a:pt x="2073" y="12185"/>
                    <a:pt x="2140" y="12234"/>
                    <a:pt x="2199" y="12274"/>
                  </a:cubicBezTo>
                  <a:cubicBezTo>
                    <a:pt x="2190" y="12280"/>
                    <a:pt x="2184" y="12286"/>
                    <a:pt x="2175" y="12292"/>
                  </a:cubicBezTo>
                  <a:cubicBezTo>
                    <a:pt x="2110" y="12341"/>
                    <a:pt x="2045" y="12393"/>
                    <a:pt x="1981" y="12442"/>
                  </a:cubicBezTo>
                  <a:cubicBezTo>
                    <a:pt x="1949" y="12467"/>
                    <a:pt x="1916" y="12490"/>
                    <a:pt x="1885" y="12516"/>
                  </a:cubicBezTo>
                  <a:cubicBezTo>
                    <a:pt x="1855" y="12539"/>
                    <a:pt x="1825" y="12561"/>
                    <a:pt x="1796" y="12582"/>
                  </a:cubicBezTo>
                  <a:cubicBezTo>
                    <a:pt x="1737" y="12622"/>
                    <a:pt x="1679" y="12656"/>
                    <a:pt x="1626" y="12676"/>
                  </a:cubicBezTo>
                  <a:cubicBezTo>
                    <a:pt x="1600" y="12687"/>
                    <a:pt x="1576" y="12694"/>
                    <a:pt x="1552" y="12698"/>
                  </a:cubicBezTo>
                  <a:cubicBezTo>
                    <a:pt x="1547" y="12699"/>
                    <a:pt x="1540" y="12700"/>
                    <a:pt x="1535" y="12700"/>
                  </a:cubicBezTo>
                  <a:lnTo>
                    <a:pt x="1519" y="12701"/>
                  </a:lnTo>
                  <a:cubicBezTo>
                    <a:pt x="1512" y="12701"/>
                    <a:pt x="1505" y="12702"/>
                    <a:pt x="1498" y="12702"/>
                  </a:cubicBezTo>
                  <a:cubicBezTo>
                    <a:pt x="1494" y="12702"/>
                    <a:pt x="1491" y="12702"/>
                    <a:pt x="1488" y="12701"/>
                  </a:cubicBezTo>
                  <a:cubicBezTo>
                    <a:pt x="1447" y="12699"/>
                    <a:pt x="1409" y="12688"/>
                    <a:pt x="1368" y="12663"/>
                  </a:cubicBezTo>
                  <a:cubicBezTo>
                    <a:pt x="1327" y="12640"/>
                    <a:pt x="1284" y="12603"/>
                    <a:pt x="1244" y="12558"/>
                  </a:cubicBezTo>
                  <a:cubicBezTo>
                    <a:pt x="1203" y="12512"/>
                    <a:pt x="1163" y="12458"/>
                    <a:pt x="1126" y="12401"/>
                  </a:cubicBezTo>
                  <a:cubicBezTo>
                    <a:pt x="1106" y="12371"/>
                    <a:pt x="1088" y="12342"/>
                    <a:pt x="1071" y="12310"/>
                  </a:cubicBezTo>
                  <a:cubicBezTo>
                    <a:pt x="1052" y="12279"/>
                    <a:pt x="1034" y="12246"/>
                    <a:pt x="1015" y="12213"/>
                  </a:cubicBezTo>
                  <a:cubicBezTo>
                    <a:pt x="940" y="12079"/>
                    <a:pt x="869" y="11948"/>
                    <a:pt x="806" y="11818"/>
                  </a:cubicBezTo>
                  <a:cubicBezTo>
                    <a:pt x="743" y="11688"/>
                    <a:pt x="688" y="11559"/>
                    <a:pt x="647" y="11430"/>
                  </a:cubicBezTo>
                  <a:cubicBezTo>
                    <a:pt x="605" y="11302"/>
                    <a:pt x="577" y="11174"/>
                    <a:pt x="568" y="11053"/>
                  </a:cubicBezTo>
                  <a:cubicBezTo>
                    <a:pt x="559" y="10929"/>
                    <a:pt x="568" y="10812"/>
                    <a:pt x="596" y="10699"/>
                  </a:cubicBezTo>
                  <a:cubicBezTo>
                    <a:pt x="611" y="10642"/>
                    <a:pt x="628" y="10586"/>
                    <a:pt x="652" y="10530"/>
                  </a:cubicBezTo>
                  <a:cubicBezTo>
                    <a:pt x="675" y="10475"/>
                    <a:pt x="701" y="10422"/>
                    <a:pt x="733" y="10371"/>
                  </a:cubicBezTo>
                  <a:cubicBezTo>
                    <a:pt x="854" y="10162"/>
                    <a:pt x="1033" y="9979"/>
                    <a:pt x="1232" y="9812"/>
                  </a:cubicBezTo>
                  <a:cubicBezTo>
                    <a:pt x="1282" y="9770"/>
                    <a:pt x="1332" y="9730"/>
                    <a:pt x="1385" y="9690"/>
                  </a:cubicBezTo>
                  <a:cubicBezTo>
                    <a:pt x="1437" y="9649"/>
                    <a:pt x="1490" y="9611"/>
                    <a:pt x="1544" y="9573"/>
                  </a:cubicBezTo>
                  <a:lnTo>
                    <a:pt x="1624" y="9517"/>
                  </a:lnTo>
                  <a:lnTo>
                    <a:pt x="1691" y="9471"/>
                  </a:lnTo>
                  <a:lnTo>
                    <a:pt x="1727" y="9447"/>
                  </a:lnTo>
                  <a:lnTo>
                    <a:pt x="1767" y="9420"/>
                  </a:lnTo>
                  <a:cubicBezTo>
                    <a:pt x="1821" y="9384"/>
                    <a:pt x="1875" y="9347"/>
                    <a:pt x="1930" y="9311"/>
                  </a:cubicBezTo>
                  <a:cubicBezTo>
                    <a:pt x="1957" y="9293"/>
                    <a:pt x="1984" y="9275"/>
                    <a:pt x="2011" y="9257"/>
                  </a:cubicBezTo>
                  <a:cubicBezTo>
                    <a:pt x="2034" y="9239"/>
                    <a:pt x="2082" y="9227"/>
                    <a:pt x="2051" y="9191"/>
                  </a:cubicBezTo>
                  <a:lnTo>
                    <a:pt x="1890" y="8841"/>
                  </a:lnTo>
                  <a:cubicBezTo>
                    <a:pt x="1872" y="8798"/>
                    <a:pt x="1853" y="8756"/>
                    <a:pt x="1836" y="8713"/>
                  </a:cubicBezTo>
                  <a:cubicBezTo>
                    <a:pt x="1824" y="8684"/>
                    <a:pt x="1812" y="8654"/>
                    <a:pt x="1802" y="8625"/>
                  </a:cubicBezTo>
                  <a:cubicBezTo>
                    <a:pt x="1789" y="8595"/>
                    <a:pt x="1778" y="8566"/>
                    <a:pt x="1767" y="8536"/>
                  </a:cubicBezTo>
                  <a:lnTo>
                    <a:pt x="1735" y="8447"/>
                  </a:lnTo>
                  <a:cubicBezTo>
                    <a:pt x="1724" y="8418"/>
                    <a:pt x="1713" y="8389"/>
                    <a:pt x="1705" y="8359"/>
                  </a:cubicBezTo>
                  <a:lnTo>
                    <a:pt x="1676" y="8270"/>
                  </a:lnTo>
                  <a:cubicBezTo>
                    <a:pt x="1539" y="7840"/>
                    <a:pt x="1458" y="7408"/>
                    <a:pt x="1421" y="6985"/>
                  </a:cubicBezTo>
                  <a:cubicBezTo>
                    <a:pt x="1385" y="6562"/>
                    <a:pt x="1393" y="6147"/>
                    <a:pt x="1442" y="5751"/>
                  </a:cubicBezTo>
                  <a:cubicBezTo>
                    <a:pt x="1465" y="5552"/>
                    <a:pt x="1499" y="5358"/>
                    <a:pt x="1540" y="5170"/>
                  </a:cubicBezTo>
                  <a:cubicBezTo>
                    <a:pt x="1582" y="4982"/>
                    <a:pt x="1632" y="4799"/>
                    <a:pt x="1691" y="4622"/>
                  </a:cubicBezTo>
                  <a:cubicBezTo>
                    <a:pt x="1750" y="4444"/>
                    <a:pt x="1814" y="4272"/>
                    <a:pt x="1887" y="4107"/>
                  </a:cubicBezTo>
                  <a:cubicBezTo>
                    <a:pt x="1959" y="3943"/>
                    <a:pt x="2040" y="3784"/>
                    <a:pt x="2125" y="3631"/>
                  </a:cubicBezTo>
                  <a:cubicBezTo>
                    <a:pt x="2210" y="3477"/>
                    <a:pt x="2301" y="3332"/>
                    <a:pt x="2398" y="3193"/>
                  </a:cubicBezTo>
                  <a:lnTo>
                    <a:pt x="2433" y="3140"/>
                  </a:lnTo>
                  <a:lnTo>
                    <a:pt x="2451" y="3115"/>
                  </a:lnTo>
                  <a:lnTo>
                    <a:pt x="2470" y="3090"/>
                  </a:lnTo>
                  <a:cubicBezTo>
                    <a:pt x="2494" y="3056"/>
                    <a:pt x="2519" y="3023"/>
                    <a:pt x="2544" y="2989"/>
                  </a:cubicBezTo>
                  <a:cubicBezTo>
                    <a:pt x="2569" y="2955"/>
                    <a:pt x="2594" y="2923"/>
                    <a:pt x="2620" y="2891"/>
                  </a:cubicBezTo>
                  <a:cubicBezTo>
                    <a:pt x="2633" y="2875"/>
                    <a:pt x="2646" y="2859"/>
                    <a:pt x="2658" y="2843"/>
                  </a:cubicBezTo>
                  <a:cubicBezTo>
                    <a:pt x="2671" y="2826"/>
                    <a:pt x="2683" y="2810"/>
                    <a:pt x="2696" y="2795"/>
                  </a:cubicBezTo>
                  <a:cubicBezTo>
                    <a:pt x="2723" y="2764"/>
                    <a:pt x="2748" y="2733"/>
                    <a:pt x="2775" y="2702"/>
                  </a:cubicBezTo>
                  <a:cubicBezTo>
                    <a:pt x="2802" y="2671"/>
                    <a:pt x="2828" y="2642"/>
                    <a:pt x="2853" y="2611"/>
                  </a:cubicBezTo>
                  <a:lnTo>
                    <a:pt x="2934" y="2521"/>
                  </a:lnTo>
                  <a:lnTo>
                    <a:pt x="2975" y="2477"/>
                  </a:lnTo>
                  <a:cubicBezTo>
                    <a:pt x="2987" y="2462"/>
                    <a:pt x="3003" y="2449"/>
                    <a:pt x="3016" y="2434"/>
                  </a:cubicBezTo>
                  <a:cubicBezTo>
                    <a:pt x="3044" y="2406"/>
                    <a:pt x="3071" y="2377"/>
                    <a:pt x="3099" y="2350"/>
                  </a:cubicBezTo>
                  <a:lnTo>
                    <a:pt x="3184" y="2269"/>
                  </a:lnTo>
                  <a:cubicBezTo>
                    <a:pt x="3212" y="2242"/>
                    <a:pt x="3240" y="2215"/>
                    <a:pt x="3269" y="2189"/>
                  </a:cubicBezTo>
                  <a:cubicBezTo>
                    <a:pt x="3297" y="2165"/>
                    <a:pt x="3325" y="2138"/>
                    <a:pt x="3354" y="2113"/>
                  </a:cubicBezTo>
                  <a:cubicBezTo>
                    <a:pt x="3583" y="1912"/>
                    <a:pt x="3818" y="1733"/>
                    <a:pt x="4055" y="1580"/>
                  </a:cubicBezTo>
                  <a:cubicBezTo>
                    <a:pt x="4294" y="1426"/>
                    <a:pt x="4532" y="1294"/>
                    <a:pt x="4770" y="1182"/>
                  </a:cubicBezTo>
                  <a:cubicBezTo>
                    <a:pt x="5246" y="958"/>
                    <a:pt x="5712" y="815"/>
                    <a:pt x="6149" y="733"/>
                  </a:cubicBezTo>
                  <a:cubicBezTo>
                    <a:pt x="6516" y="664"/>
                    <a:pt x="6864" y="637"/>
                    <a:pt x="7188" y="637"/>
                  </a:cubicBezTo>
                  <a:cubicBezTo>
                    <a:pt x="7251" y="637"/>
                    <a:pt x="7313" y="638"/>
                    <a:pt x="7374" y="640"/>
                  </a:cubicBezTo>
                  <a:cubicBezTo>
                    <a:pt x="7562" y="646"/>
                    <a:pt x="7740" y="660"/>
                    <a:pt x="7911" y="681"/>
                  </a:cubicBezTo>
                  <a:cubicBezTo>
                    <a:pt x="8082" y="703"/>
                    <a:pt x="8243" y="726"/>
                    <a:pt x="8394" y="759"/>
                  </a:cubicBezTo>
                  <a:cubicBezTo>
                    <a:pt x="8412" y="763"/>
                    <a:pt x="8432" y="767"/>
                    <a:pt x="8450" y="769"/>
                  </a:cubicBezTo>
                  <a:lnTo>
                    <a:pt x="8507" y="781"/>
                  </a:lnTo>
                  <a:cubicBezTo>
                    <a:pt x="8545" y="790"/>
                    <a:pt x="8581" y="797"/>
                    <a:pt x="8616" y="806"/>
                  </a:cubicBezTo>
                  <a:cubicBezTo>
                    <a:pt x="8653" y="815"/>
                    <a:pt x="8688" y="823"/>
                    <a:pt x="8723" y="833"/>
                  </a:cubicBezTo>
                  <a:cubicBezTo>
                    <a:pt x="8740" y="837"/>
                    <a:pt x="8758" y="842"/>
                    <a:pt x="8775" y="846"/>
                  </a:cubicBezTo>
                  <a:cubicBezTo>
                    <a:pt x="8793" y="850"/>
                    <a:pt x="8809" y="855"/>
                    <a:pt x="8826" y="861"/>
                  </a:cubicBezTo>
                  <a:lnTo>
                    <a:pt x="8927" y="889"/>
                  </a:lnTo>
                  <a:cubicBezTo>
                    <a:pt x="8960" y="898"/>
                    <a:pt x="8991" y="909"/>
                    <a:pt x="9024" y="919"/>
                  </a:cubicBezTo>
                  <a:cubicBezTo>
                    <a:pt x="9056" y="928"/>
                    <a:pt x="9087" y="937"/>
                    <a:pt x="9118" y="948"/>
                  </a:cubicBezTo>
                  <a:cubicBezTo>
                    <a:pt x="9148" y="958"/>
                    <a:pt x="9178" y="968"/>
                    <a:pt x="9209" y="979"/>
                  </a:cubicBezTo>
                  <a:cubicBezTo>
                    <a:pt x="9448" y="1060"/>
                    <a:pt x="9655" y="1146"/>
                    <a:pt x="9836" y="1230"/>
                  </a:cubicBezTo>
                  <a:cubicBezTo>
                    <a:pt x="9882" y="1251"/>
                    <a:pt x="9925" y="1272"/>
                    <a:pt x="9968" y="1291"/>
                  </a:cubicBezTo>
                  <a:cubicBezTo>
                    <a:pt x="9989" y="1302"/>
                    <a:pt x="10010" y="1312"/>
                    <a:pt x="10029" y="1321"/>
                  </a:cubicBezTo>
                  <a:cubicBezTo>
                    <a:pt x="10050" y="1332"/>
                    <a:pt x="10070" y="1342"/>
                    <a:pt x="10088" y="1353"/>
                  </a:cubicBezTo>
                  <a:cubicBezTo>
                    <a:pt x="10128" y="1372"/>
                    <a:pt x="10166" y="1391"/>
                    <a:pt x="10201" y="1410"/>
                  </a:cubicBezTo>
                  <a:cubicBezTo>
                    <a:pt x="10238" y="1429"/>
                    <a:pt x="10273" y="1447"/>
                    <a:pt x="10306" y="1466"/>
                  </a:cubicBezTo>
                  <a:cubicBezTo>
                    <a:pt x="10340" y="1484"/>
                    <a:pt x="10372" y="1503"/>
                    <a:pt x="10403" y="1520"/>
                  </a:cubicBezTo>
                  <a:cubicBezTo>
                    <a:pt x="10434" y="1537"/>
                    <a:pt x="10464" y="1553"/>
                    <a:pt x="10493" y="1570"/>
                  </a:cubicBezTo>
                  <a:cubicBezTo>
                    <a:pt x="10521" y="1586"/>
                    <a:pt x="10549" y="1602"/>
                    <a:pt x="10575" y="1618"/>
                  </a:cubicBezTo>
                  <a:cubicBezTo>
                    <a:pt x="10602" y="1633"/>
                    <a:pt x="10627" y="1648"/>
                    <a:pt x="10650" y="1662"/>
                  </a:cubicBezTo>
                  <a:cubicBezTo>
                    <a:pt x="10698" y="1692"/>
                    <a:pt x="10742" y="1716"/>
                    <a:pt x="10783" y="1740"/>
                  </a:cubicBezTo>
                  <a:cubicBezTo>
                    <a:pt x="10823" y="1764"/>
                    <a:pt x="10861" y="1786"/>
                    <a:pt x="10894" y="1805"/>
                  </a:cubicBezTo>
                  <a:cubicBezTo>
                    <a:pt x="10963" y="1844"/>
                    <a:pt x="11017" y="1874"/>
                    <a:pt x="11065" y="1893"/>
                  </a:cubicBezTo>
                  <a:cubicBezTo>
                    <a:pt x="11111" y="1914"/>
                    <a:pt x="11148" y="1927"/>
                    <a:pt x="11179" y="1933"/>
                  </a:cubicBezTo>
                  <a:cubicBezTo>
                    <a:pt x="11189" y="1934"/>
                    <a:pt x="11199" y="1935"/>
                    <a:pt x="11208" y="1935"/>
                  </a:cubicBezTo>
                  <a:cubicBezTo>
                    <a:pt x="11253" y="1935"/>
                    <a:pt x="11282" y="1918"/>
                    <a:pt x="11305" y="1891"/>
                  </a:cubicBezTo>
                  <a:cubicBezTo>
                    <a:pt x="11313" y="1881"/>
                    <a:pt x="11302" y="1854"/>
                    <a:pt x="11272" y="1811"/>
                  </a:cubicBezTo>
                  <a:cubicBezTo>
                    <a:pt x="11257" y="1790"/>
                    <a:pt x="11237" y="1764"/>
                    <a:pt x="11211" y="1735"/>
                  </a:cubicBezTo>
                  <a:cubicBezTo>
                    <a:pt x="11186" y="1707"/>
                    <a:pt x="11155" y="1675"/>
                    <a:pt x="11119" y="1638"/>
                  </a:cubicBezTo>
                  <a:cubicBezTo>
                    <a:pt x="10979" y="1495"/>
                    <a:pt x="10756" y="1297"/>
                    <a:pt x="10435" y="1084"/>
                  </a:cubicBezTo>
                  <a:cubicBezTo>
                    <a:pt x="10115" y="871"/>
                    <a:pt x="9700" y="644"/>
                    <a:pt x="9185" y="457"/>
                  </a:cubicBezTo>
                  <a:cubicBezTo>
                    <a:pt x="9153" y="445"/>
                    <a:pt x="9120" y="434"/>
                    <a:pt x="9087" y="421"/>
                  </a:cubicBezTo>
                  <a:cubicBezTo>
                    <a:pt x="9054" y="411"/>
                    <a:pt x="9019" y="400"/>
                    <a:pt x="8986" y="388"/>
                  </a:cubicBezTo>
                  <a:cubicBezTo>
                    <a:pt x="8919" y="365"/>
                    <a:pt x="8850" y="345"/>
                    <a:pt x="8780" y="325"/>
                  </a:cubicBezTo>
                  <a:cubicBezTo>
                    <a:pt x="8744" y="314"/>
                    <a:pt x="8708" y="305"/>
                    <a:pt x="8672" y="296"/>
                  </a:cubicBezTo>
                  <a:lnTo>
                    <a:pt x="8563" y="268"/>
                  </a:lnTo>
                  <a:cubicBezTo>
                    <a:pt x="8527" y="259"/>
                    <a:pt x="8490" y="249"/>
                    <a:pt x="8452" y="242"/>
                  </a:cubicBezTo>
                  <a:cubicBezTo>
                    <a:pt x="8433" y="238"/>
                    <a:pt x="8415" y="232"/>
                    <a:pt x="8395" y="228"/>
                  </a:cubicBezTo>
                  <a:lnTo>
                    <a:pt x="8339" y="216"/>
                  </a:lnTo>
                  <a:cubicBezTo>
                    <a:pt x="8302" y="209"/>
                    <a:pt x="8262" y="200"/>
                    <a:pt x="8223" y="194"/>
                  </a:cubicBezTo>
                  <a:cubicBezTo>
                    <a:pt x="8185" y="185"/>
                    <a:pt x="8146" y="180"/>
                    <a:pt x="8105" y="172"/>
                  </a:cubicBezTo>
                  <a:cubicBezTo>
                    <a:pt x="8026" y="157"/>
                    <a:pt x="7945" y="146"/>
                    <a:pt x="7863" y="135"/>
                  </a:cubicBezTo>
                  <a:cubicBezTo>
                    <a:pt x="7824" y="130"/>
                    <a:pt x="7782" y="126"/>
                    <a:pt x="7740" y="120"/>
                  </a:cubicBezTo>
                  <a:cubicBezTo>
                    <a:pt x="7719" y="118"/>
                    <a:pt x="7698" y="115"/>
                    <a:pt x="7677" y="114"/>
                  </a:cubicBezTo>
                  <a:cubicBezTo>
                    <a:pt x="7655" y="112"/>
                    <a:pt x="7636" y="110"/>
                    <a:pt x="7614" y="109"/>
                  </a:cubicBezTo>
                  <a:cubicBezTo>
                    <a:pt x="7572" y="104"/>
                    <a:pt x="7529" y="102"/>
                    <a:pt x="7486" y="98"/>
                  </a:cubicBezTo>
                  <a:cubicBezTo>
                    <a:pt x="7443" y="96"/>
                    <a:pt x="7400" y="93"/>
                    <a:pt x="7357" y="91"/>
                  </a:cubicBezTo>
                  <a:cubicBezTo>
                    <a:pt x="7257" y="86"/>
                    <a:pt x="7154" y="84"/>
                    <a:pt x="7050" y="84"/>
                  </a:cubicBezTo>
                  <a:cubicBezTo>
                    <a:pt x="6975" y="84"/>
                    <a:pt x="6900" y="85"/>
                    <a:pt x="6825" y="88"/>
                  </a:cubicBezTo>
                  <a:cubicBezTo>
                    <a:pt x="6643" y="96"/>
                    <a:pt x="6456" y="109"/>
                    <a:pt x="6268" y="135"/>
                  </a:cubicBezTo>
                  <a:cubicBezTo>
                    <a:pt x="6080" y="161"/>
                    <a:pt x="5888" y="194"/>
                    <a:pt x="5695" y="239"/>
                  </a:cubicBezTo>
                  <a:cubicBezTo>
                    <a:pt x="5503" y="285"/>
                    <a:pt x="5308" y="339"/>
                    <a:pt x="5113" y="404"/>
                  </a:cubicBezTo>
                  <a:cubicBezTo>
                    <a:pt x="4726" y="536"/>
                    <a:pt x="4338" y="710"/>
                    <a:pt x="3959" y="929"/>
                  </a:cubicBezTo>
                  <a:cubicBezTo>
                    <a:pt x="3582" y="1149"/>
                    <a:pt x="3215" y="1413"/>
                    <a:pt x="2871" y="1720"/>
                  </a:cubicBezTo>
                  <a:cubicBezTo>
                    <a:pt x="2528" y="2027"/>
                    <a:pt x="2208" y="2380"/>
                    <a:pt x="1927" y="2773"/>
                  </a:cubicBezTo>
                  <a:cubicBezTo>
                    <a:pt x="1647" y="3166"/>
                    <a:pt x="1405" y="3603"/>
                    <a:pt x="1219" y="4072"/>
                  </a:cubicBezTo>
                  <a:cubicBezTo>
                    <a:pt x="849" y="5006"/>
                    <a:pt x="696" y="6061"/>
                    <a:pt x="801" y="7117"/>
                  </a:cubicBezTo>
                  <a:cubicBezTo>
                    <a:pt x="833" y="7425"/>
                    <a:pt x="887" y="7735"/>
                    <a:pt x="963" y="8041"/>
                  </a:cubicBezTo>
                  <a:cubicBezTo>
                    <a:pt x="1041" y="8346"/>
                    <a:pt x="1140" y="8648"/>
                    <a:pt x="1263" y="8942"/>
                  </a:cubicBezTo>
                  <a:lnTo>
                    <a:pt x="1288" y="8997"/>
                  </a:lnTo>
                  <a:lnTo>
                    <a:pt x="1290" y="9003"/>
                  </a:lnTo>
                  <a:lnTo>
                    <a:pt x="1292" y="9007"/>
                  </a:lnTo>
                  <a:lnTo>
                    <a:pt x="1293" y="9008"/>
                  </a:lnTo>
                  <a:cubicBezTo>
                    <a:pt x="1293" y="9009"/>
                    <a:pt x="1294" y="9009"/>
                    <a:pt x="1294" y="9010"/>
                  </a:cubicBezTo>
                  <a:lnTo>
                    <a:pt x="1293" y="9012"/>
                  </a:lnTo>
                  <a:lnTo>
                    <a:pt x="1292" y="9013"/>
                  </a:lnTo>
                  <a:lnTo>
                    <a:pt x="1287" y="9017"/>
                  </a:lnTo>
                  <a:lnTo>
                    <a:pt x="1218" y="9067"/>
                  </a:lnTo>
                  <a:cubicBezTo>
                    <a:pt x="1154" y="9114"/>
                    <a:pt x="1090" y="9162"/>
                    <a:pt x="1026" y="9212"/>
                  </a:cubicBezTo>
                  <a:cubicBezTo>
                    <a:pt x="900" y="9311"/>
                    <a:pt x="773" y="9418"/>
                    <a:pt x="654" y="9538"/>
                  </a:cubicBezTo>
                  <a:cubicBezTo>
                    <a:pt x="595" y="9597"/>
                    <a:pt x="536" y="9660"/>
                    <a:pt x="481" y="9726"/>
                  </a:cubicBezTo>
                  <a:cubicBezTo>
                    <a:pt x="424" y="9792"/>
                    <a:pt x="372" y="9862"/>
                    <a:pt x="322" y="9936"/>
                  </a:cubicBezTo>
                  <a:cubicBezTo>
                    <a:pt x="223" y="10082"/>
                    <a:pt x="139" y="10247"/>
                    <a:pt x="82" y="10426"/>
                  </a:cubicBezTo>
                  <a:cubicBezTo>
                    <a:pt x="25" y="10603"/>
                    <a:pt x="0" y="10793"/>
                    <a:pt x="4" y="10979"/>
                  </a:cubicBezTo>
                  <a:cubicBezTo>
                    <a:pt x="10" y="11164"/>
                    <a:pt x="46" y="11344"/>
                    <a:pt x="97" y="11511"/>
                  </a:cubicBezTo>
                  <a:cubicBezTo>
                    <a:pt x="149" y="11678"/>
                    <a:pt x="216" y="11834"/>
                    <a:pt x="290" y="11983"/>
                  </a:cubicBezTo>
                  <a:cubicBezTo>
                    <a:pt x="364" y="12133"/>
                    <a:pt x="445" y="12272"/>
                    <a:pt x="525" y="12409"/>
                  </a:cubicBezTo>
                  <a:lnTo>
                    <a:pt x="585" y="12511"/>
                  </a:lnTo>
                  <a:lnTo>
                    <a:pt x="618" y="12563"/>
                  </a:lnTo>
                  <a:lnTo>
                    <a:pt x="651" y="12617"/>
                  </a:lnTo>
                  <a:cubicBezTo>
                    <a:pt x="697" y="12688"/>
                    <a:pt x="748" y="12762"/>
                    <a:pt x="809" y="12833"/>
                  </a:cubicBezTo>
                  <a:cubicBezTo>
                    <a:pt x="869" y="12904"/>
                    <a:pt x="938" y="12977"/>
                    <a:pt x="1025" y="13040"/>
                  </a:cubicBezTo>
                  <a:lnTo>
                    <a:pt x="1058" y="13063"/>
                  </a:lnTo>
                  <a:cubicBezTo>
                    <a:pt x="1069" y="13070"/>
                    <a:pt x="1083" y="13078"/>
                    <a:pt x="1094" y="13084"/>
                  </a:cubicBezTo>
                  <a:lnTo>
                    <a:pt x="1129" y="13106"/>
                  </a:lnTo>
                  <a:lnTo>
                    <a:pt x="1169" y="13124"/>
                  </a:lnTo>
                  <a:cubicBezTo>
                    <a:pt x="1182" y="13130"/>
                    <a:pt x="1193" y="13137"/>
                    <a:pt x="1209" y="13142"/>
                  </a:cubicBezTo>
                  <a:lnTo>
                    <a:pt x="1250" y="13156"/>
                  </a:lnTo>
                  <a:cubicBezTo>
                    <a:pt x="1277" y="13167"/>
                    <a:pt x="1308" y="13172"/>
                    <a:pt x="1337" y="13180"/>
                  </a:cubicBezTo>
                  <a:cubicBezTo>
                    <a:pt x="1352" y="13183"/>
                    <a:pt x="1368" y="13185"/>
                    <a:pt x="1381" y="13188"/>
                  </a:cubicBezTo>
                  <a:lnTo>
                    <a:pt x="1427" y="13193"/>
                  </a:lnTo>
                  <a:cubicBezTo>
                    <a:pt x="1441" y="13196"/>
                    <a:pt x="1456" y="13194"/>
                    <a:pt x="1472" y="13196"/>
                  </a:cubicBezTo>
                  <a:cubicBezTo>
                    <a:pt x="1482" y="13196"/>
                    <a:pt x="1492" y="13197"/>
                    <a:pt x="1503" y="13197"/>
                  </a:cubicBezTo>
                  <a:cubicBezTo>
                    <a:pt x="1508" y="13197"/>
                    <a:pt x="1513" y="13196"/>
                    <a:pt x="1518" y="13196"/>
                  </a:cubicBezTo>
                  <a:cubicBezTo>
                    <a:pt x="1578" y="13193"/>
                    <a:pt x="1636" y="13182"/>
                    <a:pt x="1690" y="13169"/>
                  </a:cubicBezTo>
                  <a:cubicBezTo>
                    <a:pt x="1743" y="13154"/>
                    <a:pt x="1793" y="13134"/>
                    <a:pt x="1840" y="13112"/>
                  </a:cubicBezTo>
                  <a:cubicBezTo>
                    <a:pt x="1885" y="13091"/>
                    <a:pt x="1929" y="13067"/>
                    <a:pt x="1969" y="13041"/>
                  </a:cubicBezTo>
                  <a:cubicBezTo>
                    <a:pt x="1988" y="13030"/>
                    <a:pt x="2008" y="13016"/>
                    <a:pt x="2026" y="13004"/>
                  </a:cubicBezTo>
                  <a:cubicBezTo>
                    <a:pt x="2044" y="12990"/>
                    <a:pt x="2064" y="12978"/>
                    <a:pt x="2080" y="12965"/>
                  </a:cubicBezTo>
                  <a:cubicBezTo>
                    <a:pt x="2116" y="12939"/>
                    <a:pt x="2148" y="12913"/>
                    <a:pt x="2181" y="12887"/>
                  </a:cubicBezTo>
                  <a:lnTo>
                    <a:pt x="2363" y="12737"/>
                  </a:lnTo>
                  <a:cubicBezTo>
                    <a:pt x="2485" y="12640"/>
                    <a:pt x="2605" y="12541"/>
                    <a:pt x="2724" y="12442"/>
                  </a:cubicBezTo>
                  <a:cubicBezTo>
                    <a:pt x="2965" y="12245"/>
                    <a:pt x="3207" y="12049"/>
                    <a:pt x="3447" y="11851"/>
                  </a:cubicBezTo>
                  <a:cubicBezTo>
                    <a:pt x="3927" y="11458"/>
                    <a:pt x="4408" y="11067"/>
                    <a:pt x="4883" y="10678"/>
                  </a:cubicBezTo>
                  <a:cubicBezTo>
                    <a:pt x="5837" y="9900"/>
                    <a:pt x="6778" y="9135"/>
                    <a:pt x="7700" y="8392"/>
                  </a:cubicBezTo>
                  <a:cubicBezTo>
                    <a:pt x="9115" y="7251"/>
                    <a:pt x="10470" y="6160"/>
                    <a:pt x="11719" y="5153"/>
                  </a:cubicBezTo>
                  <a:cubicBezTo>
                    <a:pt x="12989" y="4127"/>
                    <a:pt x="14153" y="3190"/>
                    <a:pt x="15164" y="2371"/>
                  </a:cubicBezTo>
                  <a:cubicBezTo>
                    <a:pt x="15018" y="2135"/>
                    <a:pt x="14864" y="1903"/>
                    <a:pt x="14715" y="1678"/>
                  </a:cubicBezTo>
                  <a:cubicBezTo>
                    <a:pt x="14580" y="1475"/>
                    <a:pt x="14449" y="1280"/>
                    <a:pt x="14324" y="1092"/>
                  </a:cubicBezTo>
                  <a:cubicBezTo>
                    <a:pt x="14060" y="695"/>
                    <a:pt x="13816" y="330"/>
                    <a:pt x="13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43"/>
          <p:cNvGrpSpPr/>
          <p:nvPr/>
        </p:nvGrpSpPr>
        <p:grpSpPr>
          <a:xfrm>
            <a:off x="6882134" y="214750"/>
            <a:ext cx="751889" cy="603732"/>
            <a:chOff x="2621075" y="2188550"/>
            <a:chExt cx="644900" cy="517825"/>
          </a:xfrm>
        </p:grpSpPr>
        <p:sp>
          <p:nvSpPr>
            <p:cNvPr id="278" name="Google Shape;278;p43"/>
            <p:cNvSpPr/>
            <p:nvPr/>
          </p:nvSpPr>
          <p:spPr>
            <a:xfrm>
              <a:off x="2621075" y="2188550"/>
              <a:ext cx="644900" cy="517825"/>
            </a:xfrm>
            <a:custGeom>
              <a:rect b="b" l="l" r="r" t="t"/>
              <a:pathLst>
                <a:path extrusionOk="0" h="20713" w="25796">
                  <a:moveTo>
                    <a:pt x="11779" y="1748"/>
                  </a:moveTo>
                  <a:lnTo>
                    <a:pt x="11779" y="1748"/>
                  </a:lnTo>
                  <a:cubicBezTo>
                    <a:pt x="11835" y="1787"/>
                    <a:pt x="11894" y="1826"/>
                    <a:pt x="11953" y="1866"/>
                  </a:cubicBezTo>
                  <a:cubicBezTo>
                    <a:pt x="12071" y="1944"/>
                    <a:pt x="12194" y="2025"/>
                    <a:pt x="12324" y="2106"/>
                  </a:cubicBezTo>
                  <a:cubicBezTo>
                    <a:pt x="12452" y="2191"/>
                    <a:pt x="12585" y="2278"/>
                    <a:pt x="12723" y="2368"/>
                  </a:cubicBezTo>
                  <a:cubicBezTo>
                    <a:pt x="12861" y="2459"/>
                    <a:pt x="13004" y="2548"/>
                    <a:pt x="13151" y="2641"/>
                  </a:cubicBezTo>
                  <a:cubicBezTo>
                    <a:pt x="13225" y="2687"/>
                    <a:pt x="13302" y="2733"/>
                    <a:pt x="13376" y="2782"/>
                  </a:cubicBezTo>
                  <a:cubicBezTo>
                    <a:pt x="13451" y="2831"/>
                    <a:pt x="13526" y="2881"/>
                    <a:pt x="13604" y="2931"/>
                  </a:cubicBezTo>
                  <a:cubicBezTo>
                    <a:pt x="13758" y="3030"/>
                    <a:pt x="13917" y="3132"/>
                    <a:pt x="14078" y="3233"/>
                  </a:cubicBezTo>
                  <a:cubicBezTo>
                    <a:pt x="14159" y="3284"/>
                    <a:pt x="14242" y="3334"/>
                    <a:pt x="14323" y="3388"/>
                  </a:cubicBezTo>
                  <a:cubicBezTo>
                    <a:pt x="14406" y="3442"/>
                    <a:pt x="14488" y="3496"/>
                    <a:pt x="14570" y="3550"/>
                  </a:cubicBezTo>
                  <a:cubicBezTo>
                    <a:pt x="14902" y="3770"/>
                    <a:pt x="15252" y="3982"/>
                    <a:pt x="15598" y="4222"/>
                  </a:cubicBezTo>
                  <a:cubicBezTo>
                    <a:pt x="16428" y="4753"/>
                    <a:pt x="17303" y="5314"/>
                    <a:pt x="18179" y="5876"/>
                  </a:cubicBezTo>
                  <a:cubicBezTo>
                    <a:pt x="18395" y="6023"/>
                    <a:pt x="18612" y="6170"/>
                    <a:pt x="18826" y="6316"/>
                  </a:cubicBezTo>
                  <a:cubicBezTo>
                    <a:pt x="18934" y="6390"/>
                    <a:pt x="19042" y="6462"/>
                    <a:pt x="19149" y="6538"/>
                  </a:cubicBezTo>
                  <a:cubicBezTo>
                    <a:pt x="19253" y="6614"/>
                    <a:pt x="19358" y="6692"/>
                    <a:pt x="19461" y="6769"/>
                  </a:cubicBezTo>
                  <a:cubicBezTo>
                    <a:pt x="19670" y="6923"/>
                    <a:pt x="19876" y="7076"/>
                    <a:pt x="20077" y="7234"/>
                  </a:cubicBezTo>
                  <a:cubicBezTo>
                    <a:pt x="20275" y="7395"/>
                    <a:pt x="20468" y="7556"/>
                    <a:pt x="20657" y="7718"/>
                  </a:cubicBezTo>
                  <a:cubicBezTo>
                    <a:pt x="21302" y="8274"/>
                    <a:pt x="21892" y="8832"/>
                    <a:pt x="22418" y="9352"/>
                  </a:cubicBezTo>
                  <a:cubicBezTo>
                    <a:pt x="22483" y="9417"/>
                    <a:pt x="22550" y="9480"/>
                    <a:pt x="22614" y="9543"/>
                  </a:cubicBezTo>
                  <a:cubicBezTo>
                    <a:pt x="22678" y="9608"/>
                    <a:pt x="22738" y="9672"/>
                    <a:pt x="22799" y="9735"/>
                  </a:cubicBezTo>
                  <a:cubicBezTo>
                    <a:pt x="22921" y="9861"/>
                    <a:pt x="23040" y="9984"/>
                    <a:pt x="23153" y="10102"/>
                  </a:cubicBezTo>
                  <a:cubicBezTo>
                    <a:pt x="23212" y="10161"/>
                    <a:pt x="23268" y="10218"/>
                    <a:pt x="23323" y="10276"/>
                  </a:cubicBezTo>
                  <a:cubicBezTo>
                    <a:pt x="23378" y="10333"/>
                    <a:pt x="23433" y="10389"/>
                    <a:pt x="23484" y="10446"/>
                  </a:cubicBezTo>
                  <a:cubicBezTo>
                    <a:pt x="23587" y="10558"/>
                    <a:pt x="23687" y="10666"/>
                    <a:pt x="23781" y="10769"/>
                  </a:cubicBezTo>
                  <a:cubicBezTo>
                    <a:pt x="23876" y="10872"/>
                    <a:pt x="23968" y="10969"/>
                    <a:pt x="24054" y="11062"/>
                  </a:cubicBezTo>
                  <a:cubicBezTo>
                    <a:pt x="24140" y="11155"/>
                    <a:pt x="24225" y="11241"/>
                    <a:pt x="24296" y="11323"/>
                  </a:cubicBezTo>
                  <a:cubicBezTo>
                    <a:pt x="24446" y="11490"/>
                    <a:pt x="24576" y="11633"/>
                    <a:pt x="24684" y="11745"/>
                  </a:cubicBezTo>
                  <a:cubicBezTo>
                    <a:pt x="24706" y="11767"/>
                    <a:pt x="24725" y="11787"/>
                    <a:pt x="24746" y="11807"/>
                  </a:cubicBezTo>
                  <a:cubicBezTo>
                    <a:pt x="24285" y="12428"/>
                    <a:pt x="23494" y="13619"/>
                    <a:pt x="23087" y="14025"/>
                  </a:cubicBezTo>
                  <a:cubicBezTo>
                    <a:pt x="21771" y="15344"/>
                    <a:pt x="20451" y="16113"/>
                    <a:pt x="19596" y="16917"/>
                  </a:cubicBezTo>
                  <a:cubicBezTo>
                    <a:pt x="18490" y="17955"/>
                    <a:pt x="17755" y="18642"/>
                    <a:pt x="17297" y="19127"/>
                  </a:cubicBezTo>
                  <a:cubicBezTo>
                    <a:pt x="17285" y="19071"/>
                    <a:pt x="17272" y="19013"/>
                    <a:pt x="17259" y="18953"/>
                  </a:cubicBezTo>
                  <a:cubicBezTo>
                    <a:pt x="17245" y="18891"/>
                    <a:pt x="17230" y="18829"/>
                    <a:pt x="17217" y="18765"/>
                  </a:cubicBezTo>
                  <a:cubicBezTo>
                    <a:pt x="17201" y="18700"/>
                    <a:pt x="17184" y="18634"/>
                    <a:pt x="17168" y="18567"/>
                  </a:cubicBezTo>
                  <a:cubicBezTo>
                    <a:pt x="17098" y="18298"/>
                    <a:pt x="17023" y="18005"/>
                    <a:pt x="16943" y="17703"/>
                  </a:cubicBezTo>
                  <a:cubicBezTo>
                    <a:pt x="16923" y="17628"/>
                    <a:pt x="16904" y="17552"/>
                    <a:pt x="16884" y="17475"/>
                  </a:cubicBezTo>
                  <a:cubicBezTo>
                    <a:pt x="16863" y="17398"/>
                    <a:pt x="16840" y="17322"/>
                    <a:pt x="16819" y="17246"/>
                  </a:cubicBezTo>
                  <a:lnTo>
                    <a:pt x="16686" y="16783"/>
                  </a:lnTo>
                  <a:cubicBezTo>
                    <a:pt x="16597" y="16474"/>
                    <a:pt x="16515" y="16168"/>
                    <a:pt x="16426" y="15881"/>
                  </a:cubicBezTo>
                  <a:cubicBezTo>
                    <a:pt x="16337" y="15593"/>
                    <a:pt x="16259" y="15323"/>
                    <a:pt x="16191" y="15081"/>
                  </a:cubicBezTo>
                  <a:cubicBezTo>
                    <a:pt x="16127" y="14837"/>
                    <a:pt x="16062" y="14627"/>
                    <a:pt x="16023" y="14455"/>
                  </a:cubicBezTo>
                  <a:cubicBezTo>
                    <a:pt x="15975" y="14257"/>
                    <a:pt x="15929" y="14064"/>
                    <a:pt x="15886" y="13870"/>
                  </a:cubicBezTo>
                  <a:cubicBezTo>
                    <a:pt x="15865" y="13774"/>
                    <a:pt x="15843" y="13679"/>
                    <a:pt x="15824" y="13584"/>
                  </a:cubicBezTo>
                  <a:cubicBezTo>
                    <a:pt x="15800" y="13490"/>
                    <a:pt x="15778" y="13396"/>
                    <a:pt x="15756" y="13302"/>
                  </a:cubicBezTo>
                  <a:cubicBezTo>
                    <a:pt x="15666" y="12928"/>
                    <a:pt x="15588" y="12562"/>
                    <a:pt x="15508" y="12205"/>
                  </a:cubicBezTo>
                  <a:cubicBezTo>
                    <a:pt x="15423" y="11852"/>
                    <a:pt x="15343" y="11505"/>
                    <a:pt x="15268" y="11168"/>
                  </a:cubicBezTo>
                  <a:cubicBezTo>
                    <a:pt x="15249" y="11083"/>
                    <a:pt x="15231" y="10999"/>
                    <a:pt x="15212" y="10916"/>
                  </a:cubicBezTo>
                  <a:cubicBezTo>
                    <a:pt x="15191" y="10833"/>
                    <a:pt x="15171" y="10752"/>
                    <a:pt x="15150" y="10670"/>
                  </a:cubicBezTo>
                  <a:cubicBezTo>
                    <a:pt x="15112" y="10506"/>
                    <a:pt x="15073" y="10345"/>
                    <a:pt x="15034" y="10185"/>
                  </a:cubicBezTo>
                  <a:cubicBezTo>
                    <a:pt x="14997" y="10026"/>
                    <a:pt x="14959" y="9868"/>
                    <a:pt x="14923" y="9713"/>
                  </a:cubicBezTo>
                  <a:cubicBezTo>
                    <a:pt x="14886" y="9559"/>
                    <a:pt x="14843" y="9407"/>
                    <a:pt x="14805" y="9259"/>
                  </a:cubicBezTo>
                  <a:cubicBezTo>
                    <a:pt x="14725" y="8959"/>
                    <a:pt x="14649" y="8669"/>
                    <a:pt x="14572" y="8388"/>
                  </a:cubicBezTo>
                  <a:cubicBezTo>
                    <a:pt x="14492" y="8109"/>
                    <a:pt x="14406" y="7838"/>
                    <a:pt x="14322" y="7579"/>
                  </a:cubicBezTo>
                  <a:cubicBezTo>
                    <a:pt x="14237" y="7317"/>
                    <a:pt x="14157" y="7065"/>
                    <a:pt x="14062" y="6827"/>
                  </a:cubicBezTo>
                  <a:cubicBezTo>
                    <a:pt x="13977" y="6611"/>
                    <a:pt x="13896" y="6399"/>
                    <a:pt x="13816" y="6195"/>
                  </a:cubicBezTo>
                  <a:cubicBezTo>
                    <a:pt x="13736" y="5991"/>
                    <a:pt x="13662" y="5792"/>
                    <a:pt x="13580" y="5603"/>
                  </a:cubicBezTo>
                  <a:cubicBezTo>
                    <a:pt x="13420" y="5223"/>
                    <a:pt x="13270" y="4867"/>
                    <a:pt x="13130" y="4533"/>
                  </a:cubicBezTo>
                  <a:cubicBezTo>
                    <a:pt x="12830" y="3873"/>
                    <a:pt x="12578" y="3298"/>
                    <a:pt x="12329" y="2813"/>
                  </a:cubicBezTo>
                  <a:cubicBezTo>
                    <a:pt x="12209" y="2568"/>
                    <a:pt x="12096" y="2344"/>
                    <a:pt x="11991" y="2137"/>
                  </a:cubicBezTo>
                  <a:cubicBezTo>
                    <a:pt x="11919" y="1999"/>
                    <a:pt x="11847" y="1870"/>
                    <a:pt x="11779" y="1748"/>
                  </a:cubicBezTo>
                  <a:close/>
                  <a:moveTo>
                    <a:pt x="16963" y="19265"/>
                  </a:moveTo>
                  <a:lnTo>
                    <a:pt x="16963" y="19265"/>
                  </a:lnTo>
                  <a:cubicBezTo>
                    <a:pt x="16980" y="19325"/>
                    <a:pt x="16997" y="19384"/>
                    <a:pt x="17017" y="19439"/>
                  </a:cubicBezTo>
                  <a:cubicBezTo>
                    <a:pt x="17008" y="19452"/>
                    <a:pt x="16997" y="19463"/>
                    <a:pt x="16987" y="19475"/>
                  </a:cubicBezTo>
                  <a:cubicBezTo>
                    <a:pt x="16979" y="19406"/>
                    <a:pt x="16969" y="19336"/>
                    <a:pt x="16963" y="19265"/>
                  </a:cubicBezTo>
                  <a:close/>
                  <a:moveTo>
                    <a:pt x="9982" y="1085"/>
                  </a:moveTo>
                  <a:cubicBezTo>
                    <a:pt x="10016" y="1199"/>
                    <a:pt x="10056" y="1320"/>
                    <a:pt x="10101" y="1450"/>
                  </a:cubicBezTo>
                  <a:cubicBezTo>
                    <a:pt x="10147" y="1571"/>
                    <a:pt x="10190" y="1703"/>
                    <a:pt x="10239" y="1840"/>
                  </a:cubicBezTo>
                  <a:cubicBezTo>
                    <a:pt x="10288" y="1976"/>
                    <a:pt x="10343" y="2120"/>
                    <a:pt x="10402" y="2271"/>
                  </a:cubicBezTo>
                  <a:cubicBezTo>
                    <a:pt x="10461" y="2420"/>
                    <a:pt x="10525" y="2576"/>
                    <a:pt x="10592" y="2737"/>
                  </a:cubicBezTo>
                  <a:cubicBezTo>
                    <a:pt x="10658" y="2899"/>
                    <a:pt x="10725" y="3067"/>
                    <a:pt x="10797" y="3242"/>
                  </a:cubicBezTo>
                  <a:cubicBezTo>
                    <a:pt x="10867" y="3415"/>
                    <a:pt x="10943" y="3593"/>
                    <a:pt x="11020" y="3777"/>
                  </a:cubicBezTo>
                  <a:cubicBezTo>
                    <a:pt x="11060" y="3868"/>
                    <a:pt x="11101" y="3962"/>
                    <a:pt x="11140" y="4055"/>
                  </a:cubicBezTo>
                  <a:cubicBezTo>
                    <a:pt x="11179" y="4151"/>
                    <a:pt x="11218" y="4246"/>
                    <a:pt x="11258" y="4343"/>
                  </a:cubicBezTo>
                  <a:cubicBezTo>
                    <a:pt x="11339" y="4536"/>
                    <a:pt x="11422" y="4735"/>
                    <a:pt x="11509" y="4936"/>
                  </a:cubicBezTo>
                  <a:cubicBezTo>
                    <a:pt x="11552" y="5037"/>
                    <a:pt x="11597" y="5139"/>
                    <a:pt x="11641" y="5241"/>
                  </a:cubicBezTo>
                  <a:cubicBezTo>
                    <a:pt x="11684" y="5344"/>
                    <a:pt x="11726" y="5449"/>
                    <a:pt x="11770" y="5554"/>
                  </a:cubicBezTo>
                  <a:cubicBezTo>
                    <a:pt x="11942" y="5974"/>
                    <a:pt x="12134" y="6403"/>
                    <a:pt x="12311" y="6851"/>
                  </a:cubicBezTo>
                  <a:cubicBezTo>
                    <a:pt x="12416" y="7111"/>
                    <a:pt x="12529" y="7373"/>
                    <a:pt x="12647" y="7637"/>
                  </a:cubicBezTo>
                  <a:cubicBezTo>
                    <a:pt x="12758" y="7902"/>
                    <a:pt x="12875" y="8169"/>
                    <a:pt x="12993" y="8437"/>
                  </a:cubicBezTo>
                  <a:lnTo>
                    <a:pt x="13174" y="8840"/>
                  </a:lnTo>
                  <a:cubicBezTo>
                    <a:pt x="13232" y="8975"/>
                    <a:pt x="13291" y="9110"/>
                    <a:pt x="13349" y="9248"/>
                  </a:cubicBezTo>
                  <a:cubicBezTo>
                    <a:pt x="13468" y="9521"/>
                    <a:pt x="13586" y="9793"/>
                    <a:pt x="13706" y="10066"/>
                  </a:cubicBezTo>
                  <a:cubicBezTo>
                    <a:pt x="13821" y="10343"/>
                    <a:pt x="13934" y="10619"/>
                    <a:pt x="14047" y="10894"/>
                  </a:cubicBezTo>
                  <a:cubicBezTo>
                    <a:pt x="14103" y="11032"/>
                    <a:pt x="14162" y="11170"/>
                    <a:pt x="14216" y="11307"/>
                  </a:cubicBezTo>
                  <a:lnTo>
                    <a:pt x="14374" y="11723"/>
                  </a:lnTo>
                  <a:cubicBezTo>
                    <a:pt x="14477" y="11999"/>
                    <a:pt x="14581" y="12273"/>
                    <a:pt x="14678" y="12547"/>
                  </a:cubicBezTo>
                  <a:cubicBezTo>
                    <a:pt x="14771" y="12822"/>
                    <a:pt x="14859" y="13096"/>
                    <a:pt x="14944" y="13368"/>
                  </a:cubicBezTo>
                  <a:cubicBezTo>
                    <a:pt x="15230" y="14296"/>
                    <a:pt x="15473" y="15188"/>
                    <a:pt x="15680" y="16005"/>
                  </a:cubicBezTo>
                  <a:cubicBezTo>
                    <a:pt x="15707" y="16107"/>
                    <a:pt x="15733" y="16208"/>
                    <a:pt x="15757" y="16307"/>
                  </a:cubicBezTo>
                  <a:cubicBezTo>
                    <a:pt x="15781" y="16407"/>
                    <a:pt x="15805" y="16505"/>
                    <a:pt x="15826" y="16602"/>
                  </a:cubicBezTo>
                  <a:cubicBezTo>
                    <a:pt x="15872" y="16797"/>
                    <a:pt x="15916" y="16985"/>
                    <a:pt x="15959" y="17167"/>
                  </a:cubicBezTo>
                  <a:cubicBezTo>
                    <a:pt x="15981" y="17258"/>
                    <a:pt x="16002" y="17349"/>
                    <a:pt x="16024" y="17436"/>
                  </a:cubicBezTo>
                  <a:cubicBezTo>
                    <a:pt x="16045" y="17525"/>
                    <a:pt x="16067" y="17611"/>
                    <a:pt x="16083" y="17696"/>
                  </a:cubicBezTo>
                  <a:cubicBezTo>
                    <a:pt x="16119" y="17865"/>
                    <a:pt x="16154" y="18029"/>
                    <a:pt x="16187" y="18184"/>
                  </a:cubicBezTo>
                  <a:cubicBezTo>
                    <a:pt x="16223" y="18340"/>
                    <a:pt x="16255" y="18487"/>
                    <a:pt x="16286" y="18628"/>
                  </a:cubicBezTo>
                  <a:cubicBezTo>
                    <a:pt x="16316" y="18770"/>
                    <a:pt x="16348" y="18901"/>
                    <a:pt x="16373" y="19025"/>
                  </a:cubicBezTo>
                  <a:cubicBezTo>
                    <a:pt x="16423" y="19273"/>
                    <a:pt x="16471" y="19486"/>
                    <a:pt x="16514" y="19662"/>
                  </a:cubicBezTo>
                  <a:cubicBezTo>
                    <a:pt x="16523" y="19700"/>
                    <a:pt x="16533" y="19737"/>
                    <a:pt x="16540" y="19770"/>
                  </a:cubicBezTo>
                  <a:cubicBezTo>
                    <a:pt x="16488" y="19769"/>
                    <a:pt x="16432" y="19769"/>
                    <a:pt x="16370" y="19769"/>
                  </a:cubicBezTo>
                  <a:cubicBezTo>
                    <a:pt x="16288" y="19771"/>
                    <a:pt x="16196" y="19771"/>
                    <a:pt x="16096" y="19772"/>
                  </a:cubicBezTo>
                  <a:cubicBezTo>
                    <a:pt x="16046" y="19772"/>
                    <a:pt x="15996" y="19774"/>
                    <a:pt x="15942" y="19774"/>
                  </a:cubicBezTo>
                  <a:cubicBezTo>
                    <a:pt x="15889" y="19774"/>
                    <a:pt x="15835" y="19772"/>
                    <a:pt x="15779" y="19771"/>
                  </a:cubicBezTo>
                  <a:cubicBezTo>
                    <a:pt x="15556" y="19770"/>
                    <a:pt x="15315" y="19767"/>
                    <a:pt x="15062" y="19766"/>
                  </a:cubicBezTo>
                  <a:cubicBezTo>
                    <a:pt x="14999" y="19766"/>
                    <a:pt x="14936" y="19765"/>
                    <a:pt x="14871" y="19765"/>
                  </a:cubicBezTo>
                  <a:cubicBezTo>
                    <a:pt x="14807" y="19761"/>
                    <a:pt x="14744" y="19760"/>
                    <a:pt x="14680" y="19758"/>
                  </a:cubicBezTo>
                  <a:cubicBezTo>
                    <a:pt x="14551" y="19753"/>
                    <a:pt x="14420" y="19749"/>
                    <a:pt x="14291" y="19743"/>
                  </a:cubicBezTo>
                  <a:cubicBezTo>
                    <a:pt x="14032" y="19732"/>
                    <a:pt x="13774" y="19726"/>
                    <a:pt x="13533" y="19702"/>
                  </a:cubicBezTo>
                  <a:cubicBezTo>
                    <a:pt x="13291" y="19684"/>
                    <a:pt x="13061" y="19663"/>
                    <a:pt x="12859" y="19640"/>
                  </a:cubicBezTo>
                  <a:cubicBezTo>
                    <a:pt x="12655" y="19620"/>
                    <a:pt x="12479" y="19586"/>
                    <a:pt x="12339" y="19557"/>
                  </a:cubicBezTo>
                  <a:cubicBezTo>
                    <a:pt x="12178" y="19523"/>
                    <a:pt x="12019" y="19488"/>
                    <a:pt x="11863" y="19452"/>
                  </a:cubicBezTo>
                  <a:cubicBezTo>
                    <a:pt x="11786" y="19433"/>
                    <a:pt x="11707" y="19416"/>
                    <a:pt x="11631" y="19396"/>
                  </a:cubicBezTo>
                  <a:cubicBezTo>
                    <a:pt x="11555" y="19377"/>
                    <a:pt x="11480" y="19355"/>
                    <a:pt x="11405" y="19334"/>
                  </a:cubicBezTo>
                  <a:cubicBezTo>
                    <a:pt x="11104" y="19249"/>
                    <a:pt x="10813" y="19163"/>
                    <a:pt x="10530" y="19073"/>
                  </a:cubicBezTo>
                  <a:cubicBezTo>
                    <a:pt x="10250" y="18976"/>
                    <a:pt x="9980" y="18880"/>
                    <a:pt x="9717" y="18784"/>
                  </a:cubicBezTo>
                  <a:cubicBezTo>
                    <a:pt x="9650" y="18760"/>
                    <a:pt x="9585" y="18738"/>
                    <a:pt x="9521" y="18712"/>
                  </a:cubicBezTo>
                  <a:cubicBezTo>
                    <a:pt x="9457" y="18686"/>
                    <a:pt x="9395" y="18659"/>
                    <a:pt x="9331" y="18634"/>
                  </a:cubicBezTo>
                  <a:cubicBezTo>
                    <a:pt x="9204" y="18582"/>
                    <a:pt x="9081" y="18531"/>
                    <a:pt x="8960" y="18481"/>
                  </a:cubicBezTo>
                  <a:cubicBezTo>
                    <a:pt x="8837" y="18429"/>
                    <a:pt x="8718" y="18380"/>
                    <a:pt x="8600" y="18331"/>
                  </a:cubicBezTo>
                  <a:cubicBezTo>
                    <a:pt x="8482" y="18281"/>
                    <a:pt x="8367" y="18227"/>
                    <a:pt x="8253" y="18176"/>
                  </a:cubicBezTo>
                  <a:cubicBezTo>
                    <a:pt x="8026" y="18074"/>
                    <a:pt x="7806" y="17976"/>
                    <a:pt x="7592" y="17882"/>
                  </a:cubicBezTo>
                  <a:cubicBezTo>
                    <a:pt x="7380" y="17784"/>
                    <a:pt x="7174" y="17687"/>
                    <a:pt x="6974" y="17600"/>
                  </a:cubicBezTo>
                  <a:cubicBezTo>
                    <a:pt x="6775" y="17510"/>
                    <a:pt x="6578" y="17433"/>
                    <a:pt x="6392" y="17349"/>
                  </a:cubicBezTo>
                  <a:cubicBezTo>
                    <a:pt x="6221" y="17277"/>
                    <a:pt x="6056" y="17205"/>
                    <a:pt x="5895" y="17137"/>
                  </a:cubicBezTo>
                  <a:cubicBezTo>
                    <a:pt x="5735" y="17068"/>
                    <a:pt x="5578" y="17004"/>
                    <a:pt x="5429" y="16934"/>
                  </a:cubicBezTo>
                  <a:cubicBezTo>
                    <a:pt x="5131" y="16797"/>
                    <a:pt x="4852" y="16670"/>
                    <a:pt x="4588" y="16548"/>
                  </a:cubicBezTo>
                  <a:cubicBezTo>
                    <a:pt x="4072" y="16292"/>
                    <a:pt x="3618" y="16081"/>
                    <a:pt x="3237" y="15878"/>
                  </a:cubicBezTo>
                  <a:cubicBezTo>
                    <a:pt x="3046" y="15780"/>
                    <a:pt x="2866" y="15690"/>
                    <a:pt x="2702" y="15608"/>
                  </a:cubicBezTo>
                  <a:cubicBezTo>
                    <a:pt x="2538" y="15524"/>
                    <a:pt x="2388" y="15445"/>
                    <a:pt x="2251" y="15376"/>
                  </a:cubicBezTo>
                  <a:cubicBezTo>
                    <a:pt x="2112" y="15307"/>
                    <a:pt x="1986" y="15244"/>
                    <a:pt x="1870" y="15191"/>
                  </a:cubicBezTo>
                  <a:cubicBezTo>
                    <a:pt x="1752" y="15139"/>
                    <a:pt x="1647" y="15091"/>
                    <a:pt x="1553" y="15048"/>
                  </a:cubicBezTo>
                  <a:cubicBezTo>
                    <a:pt x="1426" y="14992"/>
                    <a:pt x="1316" y="14951"/>
                    <a:pt x="1220" y="14921"/>
                  </a:cubicBezTo>
                  <a:cubicBezTo>
                    <a:pt x="1325" y="14639"/>
                    <a:pt x="1448" y="14306"/>
                    <a:pt x="1581" y="13955"/>
                  </a:cubicBezTo>
                  <a:cubicBezTo>
                    <a:pt x="1603" y="13895"/>
                    <a:pt x="1626" y="13835"/>
                    <a:pt x="1649" y="13773"/>
                  </a:cubicBezTo>
                  <a:cubicBezTo>
                    <a:pt x="1673" y="13712"/>
                    <a:pt x="1696" y="13651"/>
                    <a:pt x="1720" y="13589"/>
                  </a:cubicBezTo>
                  <a:lnTo>
                    <a:pt x="1865" y="13218"/>
                  </a:lnTo>
                  <a:cubicBezTo>
                    <a:pt x="1962" y="12972"/>
                    <a:pt x="2058" y="12727"/>
                    <a:pt x="2155" y="12500"/>
                  </a:cubicBezTo>
                  <a:cubicBezTo>
                    <a:pt x="2349" y="12043"/>
                    <a:pt x="2528" y="11640"/>
                    <a:pt x="2673" y="11388"/>
                  </a:cubicBezTo>
                  <a:cubicBezTo>
                    <a:pt x="2757" y="11242"/>
                    <a:pt x="2839" y="11100"/>
                    <a:pt x="2922" y="10958"/>
                  </a:cubicBezTo>
                  <a:lnTo>
                    <a:pt x="3047" y="10749"/>
                  </a:lnTo>
                  <a:cubicBezTo>
                    <a:pt x="3090" y="10681"/>
                    <a:pt x="3132" y="10613"/>
                    <a:pt x="3175" y="10544"/>
                  </a:cubicBezTo>
                  <a:cubicBezTo>
                    <a:pt x="3345" y="10276"/>
                    <a:pt x="3514" y="10016"/>
                    <a:pt x="3683" y="9766"/>
                  </a:cubicBezTo>
                  <a:cubicBezTo>
                    <a:pt x="3855" y="9518"/>
                    <a:pt x="4026" y="9279"/>
                    <a:pt x="4192" y="9048"/>
                  </a:cubicBezTo>
                  <a:cubicBezTo>
                    <a:pt x="4276" y="8932"/>
                    <a:pt x="4360" y="8819"/>
                    <a:pt x="4445" y="8708"/>
                  </a:cubicBezTo>
                  <a:cubicBezTo>
                    <a:pt x="4529" y="8598"/>
                    <a:pt x="4611" y="8487"/>
                    <a:pt x="4693" y="8380"/>
                  </a:cubicBezTo>
                  <a:cubicBezTo>
                    <a:pt x="4775" y="8272"/>
                    <a:pt x="4856" y="8168"/>
                    <a:pt x="4937" y="8063"/>
                  </a:cubicBezTo>
                  <a:cubicBezTo>
                    <a:pt x="5015" y="7960"/>
                    <a:pt x="5098" y="7859"/>
                    <a:pt x="5176" y="7759"/>
                  </a:cubicBezTo>
                  <a:cubicBezTo>
                    <a:pt x="5335" y="7558"/>
                    <a:pt x="5487" y="7365"/>
                    <a:pt x="5633" y="7176"/>
                  </a:cubicBezTo>
                  <a:cubicBezTo>
                    <a:pt x="5781" y="6988"/>
                    <a:pt x="5925" y="6806"/>
                    <a:pt x="6060" y="6628"/>
                  </a:cubicBezTo>
                  <a:cubicBezTo>
                    <a:pt x="6196" y="6449"/>
                    <a:pt x="6322" y="6273"/>
                    <a:pt x="6446" y="6105"/>
                  </a:cubicBezTo>
                  <a:cubicBezTo>
                    <a:pt x="6556" y="5950"/>
                    <a:pt x="6664" y="5800"/>
                    <a:pt x="6768" y="5655"/>
                  </a:cubicBezTo>
                  <a:cubicBezTo>
                    <a:pt x="6872" y="5510"/>
                    <a:pt x="6972" y="5367"/>
                    <a:pt x="7074" y="5232"/>
                  </a:cubicBezTo>
                  <a:cubicBezTo>
                    <a:pt x="7274" y="4962"/>
                    <a:pt x="7461" y="4708"/>
                    <a:pt x="7636" y="4470"/>
                  </a:cubicBezTo>
                  <a:cubicBezTo>
                    <a:pt x="7995" y="3999"/>
                    <a:pt x="8300" y="3587"/>
                    <a:pt x="8571" y="3236"/>
                  </a:cubicBezTo>
                  <a:cubicBezTo>
                    <a:pt x="8705" y="3059"/>
                    <a:pt x="8829" y="2895"/>
                    <a:pt x="8941" y="2743"/>
                  </a:cubicBezTo>
                  <a:cubicBezTo>
                    <a:pt x="9056" y="2592"/>
                    <a:pt x="9160" y="2454"/>
                    <a:pt x="9253" y="2325"/>
                  </a:cubicBezTo>
                  <a:cubicBezTo>
                    <a:pt x="9347" y="2197"/>
                    <a:pt x="9430" y="2079"/>
                    <a:pt x="9504" y="1971"/>
                  </a:cubicBezTo>
                  <a:cubicBezTo>
                    <a:pt x="9542" y="1917"/>
                    <a:pt x="9575" y="1865"/>
                    <a:pt x="9609" y="1815"/>
                  </a:cubicBezTo>
                  <a:cubicBezTo>
                    <a:pt x="9643" y="1766"/>
                    <a:pt x="9672" y="1719"/>
                    <a:pt x="9702" y="1674"/>
                  </a:cubicBezTo>
                  <a:cubicBezTo>
                    <a:pt x="9859" y="1424"/>
                    <a:pt x="9948" y="1236"/>
                    <a:pt x="9982" y="1085"/>
                  </a:cubicBezTo>
                  <a:close/>
                  <a:moveTo>
                    <a:pt x="16630" y="20068"/>
                  </a:moveTo>
                  <a:cubicBezTo>
                    <a:pt x="16637" y="20091"/>
                    <a:pt x="16646" y="20110"/>
                    <a:pt x="16652" y="20127"/>
                  </a:cubicBezTo>
                  <a:cubicBezTo>
                    <a:pt x="16652" y="20143"/>
                    <a:pt x="16653" y="20159"/>
                    <a:pt x="16654" y="20174"/>
                  </a:cubicBezTo>
                  <a:cubicBezTo>
                    <a:pt x="16545" y="20152"/>
                    <a:pt x="16412" y="20145"/>
                    <a:pt x="16275" y="20127"/>
                  </a:cubicBezTo>
                  <a:cubicBezTo>
                    <a:pt x="16407" y="20116"/>
                    <a:pt x="16529" y="20098"/>
                    <a:pt x="16630" y="20068"/>
                  </a:cubicBezTo>
                  <a:close/>
                  <a:moveTo>
                    <a:pt x="10326" y="1"/>
                  </a:moveTo>
                  <a:cubicBezTo>
                    <a:pt x="10202" y="1"/>
                    <a:pt x="10081" y="56"/>
                    <a:pt x="9942" y="138"/>
                  </a:cubicBezTo>
                  <a:cubicBezTo>
                    <a:pt x="9846" y="194"/>
                    <a:pt x="9825" y="366"/>
                    <a:pt x="9868" y="631"/>
                  </a:cubicBezTo>
                  <a:cubicBezTo>
                    <a:pt x="9817" y="572"/>
                    <a:pt x="9755" y="515"/>
                    <a:pt x="9680" y="456"/>
                  </a:cubicBezTo>
                  <a:cubicBezTo>
                    <a:pt x="9647" y="430"/>
                    <a:pt x="9605" y="417"/>
                    <a:pt x="9555" y="417"/>
                  </a:cubicBezTo>
                  <a:cubicBezTo>
                    <a:pt x="9443" y="417"/>
                    <a:pt x="9289" y="481"/>
                    <a:pt x="9100" y="599"/>
                  </a:cubicBezTo>
                  <a:cubicBezTo>
                    <a:pt x="8963" y="685"/>
                    <a:pt x="8807" y="800"/>
                    <a:pt x="8637" y="943"/>
                  </a:cubicBezTo>
                  <a:cubicBezTo>
                    <a:pt x="8466" y="1085"/>
                    <a:pt x="8284" y="1256"/>
                    <a:pt x="8087" y="1449"/>
                  </a:cubicBezTo>
                  <a:cubicBezTo>
                    <a:pt x="7302" y="2222"/>
                    <a:pt x="6335" y="3387"/>
                    <a:pt x="5398" y="4751"/>
                  </a:cubicBezTo>
                  <a:cubicBezTo>
                    <a:pt x="5261" y="4951"/>
                    <a:pt x="5127" y="5156"/>
                    <a:pt x="4996" y="5366"/>
                  </a:cubicBezTo>
                  <a:cubicBezTo>
                    <a:pt x="4867" y="5576"/>
                    <a:pt x="4739" y="5793"/>
                    <a:pt x="4612" y="6011"/>
                  </a:cubicBezTo>
                  <a:cubicBezTo>
                    <a:pt x="4551" y="6122"/>
                    <a:pt x="4488" y="6230"/>
                    <a:pt x="4424" y="6342"/>
                  </a:cubicBezTo>
                  <a:cubicBezTo>
                    <a:pt x="4364" y="6454"/>
                    <a:pt x="4304" y="6567"/>
                    <a:pt x="4244" y="6677"/>
                  </a:cubicBezTo>
                  <a:cubicBezTo>
                    <a:pt x="4123" y="6902"/>
                    <a:pt x="4004" y="7128"/>
                    <a:pt x="3886" y="7356"/>
                  </a:cubicBezTo>
                  <a:cubicBezTo>
                    <a:pt x="3772" y="7584"/>
                    <a:pt x="3656" y="7813"/>
                    <a:pt x="3542" y="8040"/>
                  </a:cubicBezTo>
                  <a:cubicBezTo>
                    <a:pt x="3486" y="8154"/>
                    <a:pt x="3428" y="8267"/>
                    <a:pt x="3371" y="8382"/>
                  </a:cubicBezTo>
                  <a:cubicBezTo>
                    <a:pt x="3317" y="8496"/>
                    <a:pt x="3261" y="8609"/>
                    <a:pt x="3205" y="8723"/>
                  </a:cubicBezTo>
                  <a:cubicBezTo>
                    <a:pt x="3094" y="8948"/>
                    <a:pt x="2982" y="9173"/>
                    <a:pt x="2871" y="9393"/>
                  </a:cubicBezTo>
                  <a:cubicBezTo>
                    <a:pt x="2762" y="9614"/>
                    <a:pt x="2652" y="9833"/>
                    <a:pt x="2539" y="10047"/>
                  </a:cubicBezTo>
                  <a:cubicBezTo>
                    <a:pt x="1013" y="12974"/>
                    <a:pt x="0" y="15430"/>
                    <a:pt x="142" y="15497"/>
                  </a:cubicBezTo>
                  <a:cubicBezTo>
                    <a:pt x="218" y="15533"/>
                    <a:pt x="282" y="15550"/>
                    <a:pt x="339" y="15550"/>
                  </a:cubicBezTo>
                  <a:cubicBezTo>
                    <a:pt x="358" y="15550"/>
                    <a:pt x="377" y="15548"/>
                    <a:pt x="395" y="15544"/>
                  </a:cubicBezTo>
                  <a:cubicBezTo>
                    <a:pt x="437" y="15622"/>
                    <a:pt x="498" y="15711"/>
                    <a:pt x="582" y="15807"/>
                  </a:cubicBezTo>
                  <a:cubicBezTo>
                    <a:pt x="686" y="15930"/>
                    <a:pt x="822" y="16065"/>
                    <a:pt x="985" y="16211"/>
                  </a:cubicBezTo>
                  <a:cubicBezTo>
                    <a:pt x="1067" y="16286"/>
                    <a:pt x="1158" y="16358"/>
                    <a:pt x="1257" y="16435"/>
                  </a:cubicBezTo>
                  <a:cubicBezTo>
                    <a:pt x="1355" y="16511"/>
                    <a:pt x="1458" y="16589"/>
                    <a:pt x="1570" y="16670"/>
                  </a:cubicBezTo>
                  <a:cubicBezTo>
                    <a:pt x="1679" y="16750"/>
                    <a:pt x="1798" y="16833"/>
                    <a:pt x="1920" y="16918"/>
                  </a:cubicBezTo>
                  <a:cubicBezTo>
                    <a:pt x="2044" y="17001"/>
                    <a:pt x="2176" y="17083"/>
                    <a:pt x="2311" y="17167"/>
                  </a:cubicBezTo>
                  <a:cubicBezTo>
                    <a:pt x="2446" y="17252"/>
                    <a:pt x="2589" y="17338"/>
                    <a:pt x="2735" y="17425"/>
                  </a:cubicBezTo>
                  <a:cubicBezTo>
                    <a:pt x="2810" y="17468"/>
                    <a:pt x="2883" y="17514"/>
                    <a:pt x="2960" y="17556"/>
                  </a:cubicBezTo>
                  <a:cubicBezTo>
                    <a:pt x="3036" y="17597"/>
                    <a:pt x="3114" y="17639"/>
                    <a:pt x="3193" y="17682"/>
                  </a:cubicBezTo>
                  <a:cubicBezTo>
                    <a:pt x="3352" y="17767"/>
                    <a:pt x="3514" y="17853"/>
                    <a:pt x="3681" y="17938"/>
                  </a:cubicBezTo>
                  <a:cubicBezTo>
                    <a:pt x="3763" y="17981"/>
                    <a:pt x="3848" y="18026"/>
                    <a:pt x="3934" y="18067"/>
                  </a:cubicBezTo>
                  <a:cubicBezTo>
                    <a:pt x="4021" y="18107"/>
                    <a:pt x="4109" y="18149"/>
                    <a:pt x="4196" y="18190"/>
                  </a:cubicBezTo>
                  <a:cubicBezTo>
                    <a:pt x="4551" y="18352"/>
                    <a:pt x="4916" y="18523"/>
                    <a:pt x="5300" y="18671"/>
                  </a:cubicBezTo>
                  <a:cubicBezTo>
                    <a:pt x="5524" y="18761"/>
                    <a:pt x="5753" y="18847"/>
                    <a:pt x="5985" y="18929"/>
                  </a:cubicBezTo>
                  <a:cubicBezTo>
                    <a:pt x="6220" y="19006"/>
                    <a:pt x="6458" y="19079"/>
                    <a:pt x="6699" y="19151"/>
                  </a:cubicBezTo>
                  <a:cubicBezTo>
                    <a:pt x="6820" y="19186"/>
                    <a:pt x="6941" y="19222"/>
                    <a:pt x="7061" y="19256"/>
                  </a:cubicBezTo>
                  <a:cubicBezTo>
                    <a:pt x="7184" y="19287"/>
                    <a:pt x="7307" y="19318"/>
                    <a:pt x="7430" y="19348"/>
                  </a:cubicBezTo>
                  <a:cubicBezTo>
                    <a:pt x="7676" y="19409"/>
                    <a:pt x="7923" y="19469"/>
                    <a:pt x="8170" y="19525"/>
                  </a:cubicBezTo>
                  <a:cubicBezTo>
                    <a:pt x="8418" y="19577"/>
                    <a:pt x="8667" y="19627"/>
                    <a:pt x="8914" y="19679"/>
                  </a:cubicBezTo>
                  <a:cubicBezTo>
                    <a:pt x="9038" y="19702"/>
                    <a:pt x="9162" y="19729"/>
                    <a:pt x="9285" y="19754"/>
                  </a:cubicBezTo>
                  <a:cubicBezTo>
                    <a:pt x="9409" y="19777"/>
                    <a:pt x="9532" y="19798"/>
                    <a:pt x="9656" y="19821"/>
                  </a:cubicBezTo>
                  <a:cubicBezTo>
                    <a:pt x="9902" y="19867"/>
                    <a:pt x="10144" y="19912"/>
                    <a:pt x="10386" y="19958"/>
                  </a:cubicBezTo>
                  <a:cubicBezTo>
                    <a:pt x="10628" y="19998"/>
                    <a:pt x="10867" y="20041"/>
                    <a:pt x="11103" y="20087"/>
                  </a:cubicBezTo>
                  <a:cubicBezTo>
                    <a:pt x="11905" y="20238"/>
                    <a:pt x="12673" y="20354"/>
                    <a:pt x="13373" y="20443"/>
                  </a:cubicBezTo>
                  <a:cubicBezTo>
                    <a:pt x="13461" y="20454"/>
                    <a:pt x="13547" y="20465"/>
                    <a:pt x="13633" y="20476"/>
                  </a:cubicBezTo>
                  <a:cubicBezTo>
                    <a:pt x="13718" y="20484"/>
                    <a:pt x="13801" y="20494"/>
                    <a:pt x="13885" y="20502"/>
                  </a:cubicBezTo>
                  <a:cubicBezTo>
                    <a:pt x="14051" y="20518"/>
                    <a:pt x="14213" y="20534"/>
                    <a:pt x="14368" y="20550"/>
                  </a:cubicBezTo>
                  <a:cubicBezTo>
                    <a:pt x="14446" y="20559"/>
                    <a:pt x="14522" y="20565"/>
                    <a:pt x="14597" y="20571"/>
                  </a:cubicBezTo>
                  <a:cubicBezTo>
                    <a:pt x="14672" y="20578"/>
                    <a:pt x="14746" y="20586"/>
                    <a:pt x="14820" y="20591"/>
                  </a:cubicBezTo>
                  <a:cubicBezTo>
                    <a:pt x="14965" y="20599"/>
                    <a:pt x="15104" y="20608"/>
                    <a:pt x="15235" y="20615"/>
                  </a:cubicBezTo>
                  <a:cubicBezTo>
                    <a:pt x="15368" y="20623"/>
                    <a:pt x="15494" y="20631"/>
                    <a:pt x="15614" y="20636"/>
                  </a:cubicBezTo>
                  <a:cubicBezTo>
                    <a:pt x="15734" y="20641"/>
                    <a:pt x="15847" y="20648"/>
                    <a:pt x="15953" y="20648"/>
                  </a:cubicBezTo>
                  <a:cubicBezTo>
                    <a:pt x="16036" y="20649"/>
                    <a:pt x="16115" y="20650"/>
                    <a:pt x="16189" y="20650"/>
                  </a:cubicBezTo>
                  <a:cubicBezTo>
                    <a:pt x="16302" y="20650"/>
                    <a:pt x="16405" y="20648"/>
                    <a:pt x="16495" y="20646"/>
                  </a:cubicBezTo>
                  <a:cubicBezTo>
                    <a:pt x="16706" y="20639"/>
                    <a:pt x="16851" y="20625"/>
                    <a:pt x="16918" y="20604"/>
                  </a:cubicBezTo>
                  <a:cubicBezTo>
                    <a:pt x="16927" y="20614"/>
                    <a:pt x="16938" y="20624"/>
                    <a:pt x="16949" y="20635"/>
                  </a:cubicBezTo>
                  <a:cubicBezTo>
                    <a:pt x="17001" y="20687"/>
                    <a:pt x="17075" y="20712"/>
                    <a:pt x="17168" y="20712"/>
                  </a:cubicBezTo>
                  <a:cubicBezTo>
                    <a:pt x="17757" y="20712"/>
                    <a:pt x="19102" y="19712"/>
                    <a:pt x="20484" y="18327"/>
                  </a:cubicBezTo>
                  <a:cubicBezTo>
                    <a:pt x="21421" y="17391"/>
                    <a:pt x="22228" y="16122"/>
                    <a:pt x="23098" y="15116"/>
                  </a:cubicBezTo>
                  <a:cubicBezTo>
                    <a:pt x="24590" y="13401"/>
                    <a:pt x="25795" y="12016"/>
                    <a:pt x="25677" y="11900"/>
                  </a:cubicBezTo>
                  <a:cubicBezTo>
                    <a:pt x="25567" y="11791"/>
                    <a:pt x="25481" y="11749"/>
                    <a:pt x="25406" y="11749"/>
                  </a:cubicBezTo>
                  <a:cubicBezTo>
                    <a:pt x="25345" y="11749"/>
                    <a:pt x="25291" y="11777"/>
                    <a:pt x="25238" y="11820"/>
                  </a:cubicBezTo>
                  <a:cubicBezTo>
                    <a:pt x="25242" y="11750"/>
                    <a:pt x="25216" y="11677"/>
                    <a:pt x="25173" y="11600"/>
                  </a:cubicBezTo>
                  <a:cubicBezTo>
                    <a:pt x="25168" y="11535"/>
                    <a:pt x="25145" y="11477"/>
                    <a:pt x="25097" y="11429"/>
                  </a:cubicBezTo>
                  <a:cubicBezTo>
                    <a:pt x="25094" y="11426"/>
                    <a:pt x="25091" y="11425"/>
                    <a:pt x="25087" y="11425"/>
                  </a:cubicBezTo>
                  <a:cubicBezTo>
                    <a:pt x="25081" y="11425"/>
                    <a:pt x="25073" y="11428"/>
                    <a:pt x="25063" y="11434"/>
                  </a:cubicBezTo>
                  <a:cubicBezTo>
                    <a:pt x="25012" y="11364"/>
                    <a:pt x="24955" y="11290"/>
                    <a:pt x="24899" y="11212"/>
                  </a:cubicBezTo>
                  <a:lnTo>
                    <a:pt x="24899" y="11212"/>
                  </a:lnTo>
                  <a:cubicBezTo>
                    <a:pt x="25121" y="11421"/>
                    <a:pt x="25334" y="11569"/>
                    <a:pt x="25489" y="11569"/>
                  </a:cubicBezTo>
                  <a:cubicBezTo>
                    <a:pt x="25532" y="11569"/>
                    <a:pt x="25570" y="11558"/>
                    <a:pt x="25603" y="11534"/>
                  </a:cubicBezTo>
                  <a:cubicBezTo>
                    <a:pt x="25633" y="11512"/>
                    <a:pt x="25484" y="11327"/>
                    <a:pt x="25231" y="11046"/>
                  </a:cubicBezTo>
                  <a:cubicBezTo>
                    <a:pt x="25168" y="10976"/>
                    <a:pt x="25098" y="10899"/>
                    <a:pt x="25025" y="10818"/>
                  </a:cubicBezTo>
                  <a:cubicBezTo>
                    <a:pt x="24987" y="10779"/>
                    <a:pt x="24947" y="10737"/>
                    <a:pt x="24909" y="10694"/>
                  </a:cubicBezTo>
                  <a:cubicBezTo>
                    <a:pt x="24867" y="10652"/>
                    <a:pt x="24826" y="10609"/>
                    <a:pt x="24781" y="10566"/>
                  </a:cubicBezTo>
                  <a:cubicBezTo>
                    <a:pt x="24607" y="10393"/>
                    <a:pt x="24418" y="10204"/>
                    <a:pt x="24220" y="10010"/>
                  </a:cubicBezTo>
                  <a:cubicBezTo>
                    <a:pt x="24171" y="9960"/>
                    <a:pt x="24120" y="9911"/>
                    <a:pt x="24071" y="9861"/>
                  </a:cubicBezTo>
                  <a:cubicBezTo>
                    <a:pt x="24020" y="9813"/>
                    <a:pt x="23968" y="9765"/>
                    <a:pt x="23915" y="9716"/>
                  </a:cubicBezTo>
                  <a:cubicBezTo>
                    <a:pt x="23812" y="9620"/>
                    <a:pt x="23707" y="9523"/>
                    <a:pt x="23603" y="9426"/>
                  </a:cubicBezTo>
                  <a:cubicBezTo>
                    <a:pt x="23394" y="9234"/>
                    <a:pt x="23192" y="9038"/>
                    <a:pt x="22991" y="8863"/>
                  </a:cubicBezTo>
                  <a:cubicBezTo>
                    <a:pt x="22793" y="8686"/>
                    <a:pt x="22607" y="8518"/>
                    <a:pt x="22446" y="8367"/>
                  </a:cubicBezTo>
                  <a:cubicBezTo>
                    <a:pt x="22406" y="8329"/>
                    <a:pt x="22367" y="8292"/>
                    <a:pt x="22330" y="8255"/>
                  </a:cubicBezTo>
                  <a:cubicBezTo>
                    <a:pt x="22292" y="8219"/>
                    <a:pt x="22254" y="8187"/>
                    <a:pt x="22219" y="8153"/>
                  </a:cubicBezTo>
                  <a:cubicBezTo>
                    <a:pt x="22149" y="8088"/>
                    <a:pt x="22085" y="8026"/>
                    <a:pt x="22031" y="7972"/>
                  </a:cubicBezTo>
                  <a:cubicBezTo>
                    <a:pt x="21905" y="7846"/>
                    <a:pt x="21782" y="7719"/>
                    <a:pt x="21660" y="7594"/>
                  </a:cubicBezTo>
                  <a:cubicBezTo>
                    <a:pt x="21600" y="7530"/>
                    <a:pt x="21541" y="7467"/>
                    <a:pt x="21481" y="7406"/>
                  </a:cubicBezTo>
                  <a:lnTo>
                    <a:pt x="21299" y="7224"/>
                  </a:lnTo>
                  <a:cubicBezTo>
                    <a:pt x="21059" y="6983"/>
                    <a:pt x="20831" y="6745"/>
                    <a:pt x="20606" y="6512"/>
                  </a:cubicBezTo>
                  <a:cubicBezTo>
                    <a:pt x="20377" y="6285"/>
                    <a:pt x="20156" y="6063"/>
                    <a:pt x="19943" y="5843"/>
                  </a:cubicBezTo>
                  <a:cubicBezTo>
                    <a:pt x="19889" y="5787"/>
                    <a:pt x="19837" y="5732"/>
                    <a:pt x="19784" y="5679"/>
                  </a:cubicBezTo>
                  <a:lnTo>
                    <a:pt x="19622" y="5522"/>
                  </a:lnTo>
                  <a:cubicBezTo>
                    <a:pt x="19516" y="5418"/>
                    <a:pt x="19410" y="5316"/>
                    <a:pt x="19307" y="5214"/>
                  </a:cubicBezTo>
                  <a:cubicBezTo>
                    <a:pt x="19204" y="5112"/>
                    <a:pt x="19101" y="5011"/>
                    <a:pt x="19000" y="4913"/>
                  </a:cubicBezTo>
                  <a:cubicBezTo>
                    <a:pt x="18951" y="4862"/>
                    <a:pt x="18898" y="4817"/>
                    <a:pt x="18848" y="4769"/>
                  </a:cubicBezTo>
                  <a:cubicBezTo>
                    <a:pt x="18796" y="4722"/>
                    <a:pt x="18746" y="4676"/>
                    <a:pt x="18695" y="4629"/>
                  </a:cubicBezTo>
                  <a:cubicBezTo>
                    <a:pt x="18495" y="4443"/>
                    <a:pt x="18298" y="4262"/>
                    <a:pt x="18107" y="4088"/>
                  </a:cubicBezTo>
                  <a:cubicBezTo>
                    <a:pt x="17911" y="3920"/>
                    <a:pt x="17718" y="3761"/>
                    <a:pt x="17529" y="3607"/>
                  </a:cubicBezTo>
                  <a:cubicBezTo>
                    <a:pt x="17435" y="3530"/>
                    <a:pt x="17341" y="3457"/>
                    <a:pt x="17248" y="3384"/>
                  </a:cubicBezTo>
                  <a:cubicBezTo>
                    <a:pt x="17201" y="3347"/>
                    <a:pt x="17157" y="3312"/>
                    <a:pt x="17109" y="3277"/>
                  </a:cubicBezTo>
                  <a:cubicBezTo>
                    <a:pt x="17061" y="3244"/>
                    <a:pt x="17014" y="3211"/>
                    <a:pt x="16968" y="3178"/>
                  </a:cubicBezTo>
                  <a:cubicBezTo>
                    <a:pt x="16798" y="3060"/>
                    <a:pt x="16635" y="2946"/>
                    <a:pt x="16475" y="2835"/>
                  </a:cubicBezTo>
                  <a:cubicBezTo>
                    <a:pt x="16315" y="2724"/>
                    <a:pt x="16162" y="2613"/>
                    <a:pt x="16008" y="2517"/>
                  </a:cubicBezTo>
                  <a:cubicBezTo>
                    <a:pt x="15700" y="2318"/>
                    <a:pt x="15413" y="2131"/>
                    <a:pt x="15143" y="1956"/>
                  </a:cubicBezTo>
                  <a:cubicBezTo>
                    <a:pt x="14591" y="1627"/>
                    <a:pt x="14116" y="1333"/>
                    <a:pt x="13687" y="1111"/>
                  </a:cubicBezTo>
                  <a:cubicBezTo>
                    <a:pt x="13475" y="994"/>
                    <a:pt x="13278" y="890"/>
                    <a:pt x="13095" y="795"/>
                  </a:cubicBezTo>
                  <a:cubicBezTo>
                    <a:pt x="12911" y="702"/>
                    <a:pt x="12739" y="624"/>
                    <a:pt x="12582" y="551"/>
                  </a:cubicBezTo>
                  <a:cubicBezTo>
                    <a:pt x="12425" y="478"/>
                    <a:pt x="12281" y="414"/>
                    <a:pt x="12150" y="359"/>
                  </a:cubicBezTo>
                  <a:cubicBezTo>
                    <a:pt x="12083" y="331"/>
                    <a:pt x="12021" y="305"/>
                    <a:pt x="11962" y="280"/>
                  </a:cubicBezTo>
                  <a:cubicBezTo>
                    <a:pt x="11901" y="258"/>
                    <a:pt x="11844" y="239"/>
                    <a:pt x="11788" y="220"/>
                  </a:cubicBezTo>
                  <a:cubicBezTo>
                    <a:pt x="11485" y="118"/>
                    <a:pt x="11265" y="72"/>
                    <a:pt x="11100" y="72"/>
                  </a:cubicBezTo>
                  <a:cubicBezTo>
                    <a:pt x="10933" y="72"/>
                    <a:pt x="10823" y="120"/>
                    <a:pt x="10739" y="205"/>
                  </a:cubicBezTo>
                  <a:cubicBezTo>
                    <a:pt x="10582" y="59"/>
                    <a:pt x="10452" y="1"/>
                    <a:pt x="10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2871900" y="2409850"/>
              <a:ext cx="14325" cy="70350"/>
            </a:xfrm>
            <a:custGeom>
              <a:rect b="b" l="l" r="r" t="t"/>
              <a:pathLst>
                <a:path extrusionOk="0" h="2814" w="573">
                  <a:moveTo>
                    <a:pt x="266" y="1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137" y="4"/>
                    <a:pt x="159" y="59"/>
                    <a:pt x="157" y="121"/>
                  </a:cubicBezTo>
                  <a:cubicBezTo>
                    <a:pt x="136" y="65"/>
                    <a:pt x="102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1" y="24"/>
                    <a:pt x="179" y="579"/>
                    <a:pt x="181" y="762"/>
                  </a:cubicBezTo>
                  <a:cubicBezTo>
                    <a:pt x="190" y="1187"/>
                    <a:pt x="79" y="1525"/>
                    <a:pt x="73" y="1792"/>
                  </a:cubicBezTo>
                  <a:cubicBezTo>
                    <a:pt x="51" y="2727"/>
                    <a:pt x="45" y="2813"/>
                    <a:pt x="292" y="2813"/>
                  </a:cubicBezTo>
                  <a:cubicBezTo>
                    <a:pt x="301" y="2813"/>
                    <a:pt x="310" y="2813"/>
                    <a:pt x="320" y="2813"/>
                  </a:cubicBezTo>
                  <a:cubicBezTo>
                    <a:pt x="482" y="2810"/>
                    <a:pt x="572" y="2383"/>
                    <a:pt x="563" y="1868"/>
                  </a:cubicBezTo>
                  <a:cubicBezTo>
                    <a:pt x="557" y="1566"/>
                    <a:pt x="453" y="1234"/>
                    <a:pt x="420" y="932"/>
                  </a:cubicBezTo>
                  <a:cubicBezTo>
                    <a:pt x="362" y="417"/>
                    <a:pt x="316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2872775" y="2264350"/>
              <a:ext cx="13575" cy="129075"/>
            </a:xfrm>
            <a:custGeom>
              <a:rect b="b" l="l" r="r" t="t"/>
              <a:pathLst>
                <a:path extrusionOk="0" h="5163" w="543">
                  <a:moveTo>
                    <a:pt x="289" y="0"/>
                  </a:moveTo>
                  <a:cubicBezTo>
                    <a:pt x="160" y="0"/>
                    <a:pt x="180" y="100"/>
                    <a:pt x="176" y="215"/>
                  </a:cubicBezTo>
                  <a:cubicBezTo>
                    <a:pt x="157" y="110"/>
                    <a:pt x="123" y="30"/>
                    <a:pt x="66" y="30"/>
                  </a:cubicBezTo>
                  <a:cubicBezTo>
                    <a:pt x="22" y="30"/>
                    <a:pt x="187" y="1055"/>
                    <a:pt x="186" y="1394"/>
                  </a:cubicBezTo>
                  <a:cubicBezTo>
                    <a:pt x="184" y="2172"/>
                    <a:pt x="65" y="2790"/>
                    <a:pt x="53" y="3280"/>
                  </a:cubicBezTo>
                  <a:cubicBezTo>
                    <a:pt x="9" y="5056"/>
                    <a:pt x="0" y="5160"/>
                    <a:pt x="275" y="5162"/>
                  </a:cubicBezTo>
                  <a:cubicBezTo>
                    <a:pt x="438" y="5162"/>
                    <a:pt x="538" y="4381"/>
                    <a:pt x="542" y="3436"/>
                  </a:cubicBezTo>
                  <a:cubicBezTo>
                    <a:pt x="543" y="2883"/>
                    <a:pt x="446" y="2268"/>
                    <a:pt x="419" y="1715"/>
                  </a:cubicBezTo>
                  <a:cubicBezTo>
                    <a:pt x="375" y="765"/>
                    <a:pt x="339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2666275" y="2520025"/>
              <a:ext cx="101850" cy="43925"/>
            </a:xfrm>
            <a:custGeom>
              <a:rect b="b" l="l" r="r" t="t"/>
              <a:pathLst>
                <a:path extrusionOk="0" h="1757" w="4074">
                  <a:moveTo>
                    <a:pt x="3947" y="1"/>
                  </a:moveTo>
                  <a:cubicBezTo>
                    <a:pt x="3875" y="1"/>
                    <a:pt x="3199" y="419"/>
                    <a:pt x="2951" y="513"/>
                  </a:cubicBezTo>
                  <a:cubicBezTo>
                    <a:pt x="2353" y="737"/>
                    <a:pt x="1839" y="806"/>
                    <a:pt x="1459" y="937"/>
                  </a:cubicBezTo>
                  <a:cubicBezTo>
                    <a:pt x="82" y="1411"/>
                    <a:pt x="0" y="1435"/>
                    <a:pt x="97" y="1692"/>
                  </a:cubicBezTo>
                  <a:cubicBezTo>
                    <a:pt x="114" y="1736"/>
                    <a:pt x="178" y="1756"/>
                    <a:pt x="279" y="1756"/>
                  </a:cubicBezTo>
                  <a:cubicBezTo>
                    <a:pt x="528" y="1756"/>
                    <a:pt x="997" y="1633"/>
                    <a:pt x="1514" y="1440"/>
                  </a:cubicBezTo>
                  <a:cubicBezTo>
                    <a:pt x="1938" y="1280"/>
                    <a:pt x="2374" y="1011"/>
                    <a:pt x="2790" y="825"/>
                  </a:cubicBezTo>
                  <a:cubicBezTo>
                    <a:pt x="3500" y="507"/>
                    <a:pt x="4074" y="253"/>
                    <a:pt x="4056" y="205"/>
                  </a:cubicBezTo>
                  <a:cubicBezTo>
                    <a:pt x="4033" y="144"/>
                    <a:pt x="4004" y="125"/>
                    <a:pt x="3969" y="125"/>
                  </a:cubicBezTo>
                  <a:cubicBezTo>
                    <a:pt x="3935" y="125"/>
                    <a:pt x="3895" y="145"/>
                    <a:pt x="3850" y="159"/>
                  </a:cubicBezTo>
                  <a:cubicBezTo>
                    <a:pt x="3925" y="111"/>
                    <a:pt x="3973" y="56"/>
                    <a:pt x="3952" y="3"/>
                  </a:cubicBezTo>
                  <a:cubicBezTo>
                    <a:pt x="3952" y="2"/>
                    <a:pt x="3950" y="1"/>
                    <a:pt x="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2789275" y="2481400"/>
              <a:ext cx="60575" cy="34150"/>
            </a:xfrm>
            <a:custGeom>
              <a:rect b="b" l="l" r="r" t="t"/>
              <a:pathLst>
                <a:path extrusionOk="0" h="1366" w="2423">
                  <a:moveTo>
                    <a:pt x="2281" y="0"/>
                  </a:moveTo>
                  <a:cubicBezTo>
                    <a:pt x="2234" y="0"/>
                    <a:pt x="1871" y="336"/>
                    <a:pt x="1725" y="403"/>
                  </a:cubicBezTo>
                  <a:cubicBezTo>
                    <a:pt x="1370" y="568"/>
                    <a:pt x="1040" y="591"/>
                    <a:pt x="811" y="684"/>
                  </a:cubicBezTo>
                  <a:cubicBezTo>
                    <a:pt x="398" y="851"/>
                    <a:pt x="179" y="941"/>
                    <a:pt x="76" y="1021"/>
                  </a:cubicBezTo>
                  <a:cubicBezTo>
                    <a:pt x="25" y="1060"/>
                    <a:pt x="1" y="1097"/>
                    <a:pt x="1" y="1140"/>
                  </a:cubicBezTo>
                  <a:cubicBezTo>
                    <a:pt x="0" y="1182"/>
                    <a:pt x="21" y="1229"/>
                    <a:pt x="52" y="1290"/>
                  </a:cubicBezTo>
                  <a:cubicBezTo>
                    <a:pt x="79" y="1342"/>
                    <a:pt x="143" y="1365"/>
                    <a:pt x="235" y="1365"/>
                  </a:cubicBezTo>
                  <a:cubicBezTo>
                    <a:pt x="273" y="1365"/>
                    <a:pt x="316" y="1361"/>
                    <a:pt x="363" y="1354"/>
                  </a:cubicBezTo>
                  <a:cubicBezTo>
                    <a:pt x="525" y="1328"/>
                    <a:pt x="730" y="1259"/>
                    <a:pt x="946" y="1159"/>
                  </a:cubicBezTo>
                  <a:cubicBezTo>
                    <a:pt x="1198" y="1042"/>
                    <a:pt x="1438" y="824"/>
                    <a:pt x="1677" y="682"/>
                  </a:cubicBezTo>
                  <a:cubicBezTo>
                    <a:pt x="2090" y="440"/>
                    <a:pt x="2423" y="241"/>
                    <a:pt x="2399" y="194"/>
                  </a:cubicBezTo>
                  <a:cubicBezTo>
                    <a:pt x="2369" y="134"/>
                    <a:pt x="2344" y="117"/>
                    <a:pt x="2321" y="117"/>
                  </a:cubicBezTo>
                  <a:cubicBezTo>
                    <a:pt x="2299" y="117"/>
                    <a:pt x="2279" y="131"/>
                    <a:pt x="2254" y="141"/>
                  </a:cubicBezTo>
                  <a:cubicBezTo>
                    <a:pt x="2293" y="101"/>
                    <a:pt x="2312" y="54"/>
                    <a:pt x="2286" y="4"/>
                  </a:cubicBezTo>
                  <a:cubicBezTo>
                    <a:pt x="2286" y="1"/>
                    <a:pt x="2284" y="0"/>
                    <a:pt x="2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3025950" y="2458900"/>
              <a:ext cx="80075" cy="13725"/>
            </a:xfrm>
            <a:custGeom>
              <a:rect b="b" l="l" r="r" t="t"/>
              <a:pathLst>
                <a:path extrusionOk="0" h="549" w="3203">
                  <a:moveTo>
                    <a:pt x="314" y="1"/>
                  </a:moveTo>
                  <a:cubicBezTo>
                    <a:pt x="45" y="1"/>
                    <a:pt x="17" y="62"/>
                    <a:pt x="8" y="229"/>
                  </a:cubicBezTo>
                  <a:cubicBezTo>
                    <a:pt x="1" y="391"/>
                    <a:pt x="477" y="515"/>
                    <a:pt x="1061" y="546"/>
                  </a:cubicBezTo>
                  <a:cubicBezTo>
                    <a:pt x="1098" y="548"/>
                    <a:pt x="1136" y="549"/>
                    <a:pt x="1174" y="549"/>
                  </a:cubicBezTo>
                  <a:cubicBezTo>
                    <a:pt x="1487" y="549"/>
                    <a:pt x="1825" y="486"/>
                    <a:pt x="2131" y="476"/>
                  </a:cubicBezTo>
                  <a:cubicBezTo>
                    <a:pt x="2720" y="459"/>
                    <a:pt x="3193" y="447"/>
                    <a:pt x="3197" y="397"/>
                  </a:cubicBezTo>
                  <a:cubicBezTo>
                    <a:pt x="3203" y="268"/>
                    <a:pt x="3140" y="286"/>
                    <a:pt x="3069" y="277"/>
                  </a:cubicBezTo>
                  <a:cubicBezTo>
                    <a:pt x="3134" y="261"/>
                    <a:pt x="3186" y="230"/>
                    <a:pt x="3188" y="174"/>
                  </a:cubicBezTo>
                  <a:cubicBezTo>
                    <a:pt x="3188" y="168"/>
                    <a:pt x="3176" y="165"/>
                    <a:pt x="3153" y="165"/>
                  </a:cubicBezTo>
                  <a:cubicBezTo>
                    <a:pt x="3024" y="165"/>
                    <a:pt x="2563" y="254"/>
                    <a:pt x="2366" y="254"/>
                  </a:cubicBezTo>
                  <a:cubicBezTo>
                    <a:pt x="2357" y="254"/>
                    <a:pt x="2348" y="254"/>
                    <a:pt x="2340" y="254"/>
                  </a:cubicBezTo>
                  <a:cubicBezTo>
                    <a:pt x="1860" y="228"/>
                    <a:pt x="1484" y="90"/>
                    <a:pt x="1182" y="64"/>
                  </a:cubicBezTo>
                  <a:cubicBezTo>
                    <a:pt x="756" y="25"/>
                    <a:pt x="486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3136300" y="2461700"/>
              <a:ext cx="72800" cy="18875"/>
            </a:xfrm>
            <a:custGeom>
              <a:rect b="b" l="l" r="r" t="t"/>
              <a:pathLst>
                <a:path extrusionOk="0" h="755" w="2912">
                  <a:moveTo>
                    <a:pt x="230" y="1"/>
                  </a:moveTo>
                  <a:cubicBezTo>
                    <a:pt x="83" y="1"/>
                    <a:pt x="56" y="64"/>
                    <a:pt x="30" y="201"/>
                  </a:cubicBezTo>
                  <a:cubicBezTo>
                    <a:pt x="1" y="360"/>
                    <a:pt x="414" y="537"/>
                    <a:pt x="937" y="636"/>
                  </a:cubicBezTo>
                  <a:cubicBezTo>
                    <a:pt x="1244" y="693"/>
                    <a:pt x="1601" y="659"/>
                    <a:pt x="1913" y="690"/>
                  </a:cubicBezTo>
                  <a:cubicBezTo>
                    <a:pt x="2277" y="724"/>
                    <a:pt x="2594" y="755"/>
                    <a:pt x="2760" y="755"/>
                  </a:cubicBezTo>
                  <a:cubicBezTo>
                    <a:pt x="2837" y="755"/>
                    <a:pt x="2882" y="748"/>
                    <a:pt x="2885" y="732"/>
                  </a:cubicBezTo>
                  <a:cubicBezTo>
                    <a:pt x="2909" y="606"/>
                    <a:pt x="2849" y="615"/>
                    <a:pt x="2786" y="599"/>
                  </a:cubicBezTo>
                  <a:cubicBezTo>
                    <a:pt x="2847" y="591"/>
                    <a:pt x="2898" y="566"/>
                    <a:pt x="2909" y="510"/>
                  </a:cubicBezTo>
                  <a:cubicBezTo>
                    <a:pt x="2911" y="498"/>
                    <a:pt x="2862" y="494"/>
                    <a:pt x="2786" y="494"/>
                  </a:cubicBezTo>
                  <a:cubicBezTo>
                    <a:pt x="2667" y="494"/>
                    <a:pt x="2483" y="503"/>
                    <a:pt x="2332" y="503"/>
                  </a:cubicBezTo>
                  <a:cubicBezTo>
                    <a:pt x="2251" y="503"/>
                    <a:pt x="2179" y="500"/>
                    <a:pt x="2133" y="492"/>
                  </a:cubicBezTo>
                  <a:cubicBezTo>
                    <a:pt x="1701" y="411"/>
                    <a:pt x="1382" y="233"/>
                    <a:pt x="1113" y="171"/>
                  </a:cubicBezTo>
                  <a:cubicBezTo>
                    <a:pt x="631" y="61"/>
                    <a:pt x="373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43"/>
          <p:cNvGrpSpPr/>
          <p:nvPr/>
        </p:nvGrpSpPr>
        <p:grpSpPr>
          <a:xfrm rot="-761572">
            <a:off x="5385753" y="4323937"/>
            <a:ext cx="965250" cy="334411"/>
            <a:chOff x="3808475" y="2317075"/>
            <a:chExt cx="444725" cy="154075"/>
          </a:xfrm>
        </p:grpSpPr>
        <p:sp>
          <p:nvSpPr>
            <p:cNvPr id="286" name="Google Shape;286;p43"/>
            <p:cNvSpPr/>
            <p:nvPr/>
          </p:nvSpPr>
          <p:spPr>
            <a:xfrm>
              <a:off x="3808475" y="2347950"/>
              <a:ext cx="81750" cy="123200"/>
            </a:xfrm>
            <a:custGeom>
              <a:rect b="b" l="l" r="r" t="t"/>
              <a:pathLst>
                <a:path extrusionOk="0" h="4928" w="3270">
                  <a:moveTo>
                    <a:pt x="2998" y="0"/>
                  </a:moveTo>
                  <a:cubicBezTo>
                    <a:pt x="2949" y="0"/>
                    <a:pt x="2899" y="50"/>
                    <a:pt x="2852" y="139"/>
                  </a:cubicBezTo>
                  <a:cubicBezTo>
                    <a:pt x="2840" y="162"/>
                    <a:pt x="2827" y="187"/>
                    <a:pt x="2814" y="214"/>
                  </a:cubicBezTo>
                  <a:cubicBezTo>
                    <a:pt x="2801" y="242"/>
                    <a:pt x="2790" y="272"/>
                    <a:pt x="2777" y="304"/>
                  </a:cubicBezTo>
                  <a:cubicBezTo>
                    <a:pt x="2765" y="337"/>
                    <a:pt x="2750" y="370"/>
                    <a:pt x="2737" y="406"/>
                  </a:cubicBezTo>
                  <a:cubicBezTo>
                    <a:pt x="2730" y="425"/>
                    <a:pt x="2723" y="443"/>
                    <a:pt x="2717" y="462"/>
                  </a:cubicBezTo>
                  <a:cubicBezTo>
                    <a:pt x="2710" y="482"/>
                    <a:pt x="2704" y="502"/>
                    <a:pt x="2695" y="521"/>
                  </a:cubicBezTo>
                  <a:cubicBezTo>
                    <a:pt x="2639" y="682"/>
                    <a:pt x="2576" y="869"/>
                    <a:pt x="2502" y="1077"/>
                  </a:cubicBezTo>
                  <a:cubicBezTo>
                    <a:pt x="2428" y="1282"/>
                    <a:pt x="2344" y="1504"/>
                    <a:pt x="2245" y="1734"/>
                  </a:cubicBezTo>
                  <a:cubicBezTo>
                    <a:pt x="2238" y="1751"/>
                    <a:pt x="2232" y="1768"/>
                    <a:pt x="2223" y="1786"/>
                  </a:cubicBezTo>
                  <a:cubicBezTo>
                    <a:pt x="2217" y="1803"/>
                    <a:pt x="2208" y="1819"/>
                    <a:pt x="2202" y="1836"/>
                  </a:cubicBezTo>
                  <a:cubicBezTo>
                    <a:pt x="2187" y="1870"/>
                    <a:pt x="2174" y="1905"/>
                    <a:pt x="2159" y="1939"/>
                  </a:cubicBezTo>
                  <a:cubicBezTo>
                    <a:pt x="2144" y="1975"/>
                    <a:pt x="2130" y="2008"/>
                    <a:pt x="2115" y="2044"/>
                  </a:cubicBezTo>
                  <a:cubicBezTo>
                    <a:pt x="2109" y="2061"/>
                    <a:pt x="2100" y="2078"/>
                    <a:pt x="2093" y="2095"/>
                  </a:cubicBezTo>
                  <a:cubicBezTo>
                    <a:pt x="2085" y="2113"/>
                    <a:pt x="2078" y="2131"/>
                    <a:pt x="2071" y="2148"/>
                  </a:cubicBezTo>
                  <a:cubicBezTo>
                    <a:pt x="2056" y="2183"/>
                    <a:pt x="2041" y="2219"/>
                    <a:pt x="2026" y="2254"/>
                  </a:cubicBezTo>
                  <a:cubicBezTo>
                    <a:pt x="2010" y="2289"/>
                    <a:pt x="1996" y="2325"/>
                    <a:pt x="1980" y="2359"/>
                  </a:cubicBezTo>
                  <a:lnTo>
                    <a:pt x="1956" y="2413"/>
                  </a:lnTo>
                  <a:lnTo>
                    <a:pt x="1939" y="2453"/>
                  </a:lnTo>
                  <a:cubicBezTo>
                    <a:pt x="1931" y="2449"/>
                    <a:pt x="1922" y="2445"/>
                    <a:pt x="1913" y="2442"/>
                  </a:cubicBezTo>
                  <a:cubicBezTo>
                    <a:pt x="1894" y="2434"/>
                    <a:pt x="1872" y="2426"/>
                    <a:pt x="1852" y="2416"/>
                  </a:cubicBezTo>
                  <a:cubicBezTo>
                    <a:pt x="1810" y="2399"/>
                    <a:pt x="1768" y="2383"/>
                    <a:pt x="1733" y="2364"/>
                  </a:cubicBezTo>
                  <a:cubicBezTo>
                    <a:pt x="1657" y="2327"/>
                    <a:pt x="1591" y="2293"/>
                    <a:pt x="1555" y="2261"/>
                  </a:cubicBezTo>
                  <a:cubicBezTo>
                    <a:pt x="1534" y="2243"/>
                    <a:pt x="1513" y="2224"/>
                    <a:pt x="1493" y="2206"/>
                  </a:cubicBezTo>
                  <a:cubicBezTo>
                    <a:pt x="1483" y="2196"/>
                    <a:pt x="1473" y="2187"/>
                    <a:pt x="1464" y="2177"/>
                  </a:cubicBezTo>
                  <a:lnTo>
                    <a:pt x="1435" y="2149"/>
                  </a:lnTo>
                  <a:cubicBezTo>
                    <a:pt x="1400" y="2110"/>
                    <a:pt x="1365" y="2073"/>
                    <a:pt x="1333" y="2034"/>
                  </a:cubicBezTo>
                  <a:cubicBezTo>
                    <a:pt x="1303" y="1993"/>
                    <a:pt x="1273" y="1954"/>
                    <a:pt x="1246" y="1916"/>
                  </a:cubicBezTo>
                  <a:cubicBezTo>
                    <a:pt x="1233" y="1896"/>
                    <a:pt x="1219" y="1876"/>
                    <a:pt x="1207" y="1857"/>
                  </a:cubicBezTo>
                  <a:cubicBezTo>
                    <a:pt x="1195" y="1836"/>
                    <a:pt x="1183" y="1817"/>
                    <a:pt x="1171" y="1799"/>
                  </a:cubicBezTo>
                  <a:cubicBezTo>
                    <a:pt x="1159" y="1779"/>
                    <a:pt x="1148" y="1761"/>
                    <a:pt x="1136" y="1742"/>
                  </a:cubicBezTo>
                  <a:lnTo>
                    <a:pt x="1104" y="1686"/>
                  </a:lnTo>
                  <a:cubicBezTo>
                    <a:pt x="1083" y="1648"/>
                    <a:pt x="1062" y="1613"/>
                    <a:pt x="1042" y="1580"/>
                  </a:cubicBezTo>
                  <a:cubicBezTo>
                    <a:pt x="1021" y="1545"/>
                    <a:pt x="1003" y="1513"/>
                    <a:pt x="984" y="1481"/>
                  </a:cubicBezTo>
                  <a:cubicBezTo>
                    <a:pt x="966" y="1450"/>
                    <a:pt x="944" y="1420"/>
                    <a:pt x="925" y="1393"/>
                  </a:cubicBezTo>
                  <a:cubicBezTo>
                    <a:pt x="908" y="1368"/>
                    <a:pt x="890" y="1343"/>
                    <a:pt x="873" y="1321"/>
                  </a:cubicBezTo>
                  <a:cubicBezTo>
                    <a:pt x="855" y="1296"/>
                    <a:pt x="839" y="1274"/>
                    <a:pt x="825" y="1252"/>
                  </a:cubicBezTo>
                  <a:cubicBezTo>
                    <a:pt x="794" y="1207"/>
                    <a:pt x="766" y="1165"/>
                    <a:pt x="739" y="1124"/>
                  </a:cubicBezTo>
                  <a:cubicBezTo>
                    <a:pt x="687" y="1044"/>
                    <a:pt x="640" y="976"/>
                    <a:pt x="602" y="914"/>
                  </a:cubicBezTo>
                  <a:cubicBezTo>
                    <a:pt x="584" y="882"/>
                    <a:pt x="565" y="856"/>
                    <a:pt x="548" y="831"/>
                  </a:cubicBezTo>
                  <a:cubicBezTo>
                    <a:pt x="532" y="805"/>
                    <a:pt x="515" y="780"/>
                    <a:pt x="500" y="761"/>
                  </a:cubicBezTo>
                  <a:cubicBezTo>
                    <a:pt x="486" y="740"/>
                    <a:pt x="472" y="720"/>
                    <a:pt x="457" y="704"/>
                  </a:cubicBezTo>
                  <a:cubicBezTo>
                    <a:pt x="451" y="697"/>
                    <a:pt x="445" y="688"/>
                    <a:pt x="438" y="682"/>
                  </a:cubicBezTo>
                  <a:cubicBezTo>
                    <a:pt x="431" y="675"/>
                    <a:pt x="425" y="666"/>
                    <a:pt x="419" y="661"/>
                  </a:cubicBezTo>
                  <a:cubicBezTo>
                    <a:pt x="375" y="615"/>
                    <a:pt x="334" y="596"/>
                    <a:pt x="289" y="596"/>
                  </a:cubicBezTo>
                  <a:cubicBezTo>
                    <a:pt x="233" y="596"/>
                    <a:pt x="171" y="625"/>
                    <a:pt x="87" y="671"/>
                  </a:cubicBezTo>
                  <a:cubicBezTo>
                    <a:pt x="42" y="695"/>
                    <a:pt x="16" y="743"/>
                    <a:pt x="6" y="807"/>
                  </a:cubicBezTo>
                  <a:cubicBezTo>
                    <a:pt x="3" y="839"/>
                    <a:pt x="1" y="877"/>
                    <a:pt x="5" y="919"/>
                  </a:cubicBezTo>
                  <a:cubicBezTo>
                    <a:pt x="9" y="961"/>
                    <a:pt x="19" y="1005"/>
                    <a:pt x="32" y="1053"/>
                  </a:cubicBezTo>
                  <a:cubicBezTo>
                    <a:pt x="84" y="1245"/>
                    <a:pt x="207" y="1485"/>
                    <a:pt x="388" y="1713"/>
                  </a:cubicBezTo>
                  <a:cubicBezTo>
                    <a:pt x="414" y="1746"/>
                    <a:pt x="443" y="1778"/>
                    <a:pt x="472" y="1809"/>
                  </a:cubicBezTo>
                  <a:cubicBezTo>
                    <a:pt x="504" y="1841"/>
                    <a:pt x="536" y="1870"/>
                    <a:pt x="569" y="1901"/>
                  </a:cubicBezTo>
                  <a:cubicBezTo>
                    <a:pt x="585" y="1916"/>
                    <a:pt x="602" y="1931"/>
                    <a:pt x="621" y="1945"/>
                  </a:cubicBezTo>
                  <a:cubicBezTo>
                    <a:pt x="638" y="1959"/>
                    <a:pt x="655" y="1974"/>
                    <a:pt x="674" y="1987"/>
                  </a:cubicBezTo>
                  <a:cubicBezTo>
                    <a:pt x="710" y="2015"/>
                    <a:pt x="746" y="2041"/>
                    <a:pt x="783" y="2068"/>
                  </a:cubicBezTo>
                  <a:cubicBezTo>
                    <a:pt x="820" y="2094"/>
                    <a:pt x="858" y="2120"/>
                    <a:pt x="895" y="2146"/>
                  </a:cubicBezTo>
                  <a:cubicBezTo>
                    <a:pt x="913" y="2158"/>
                    <a:pt x="930" y="2170"/>
                    <a:pt x="949" y="2183"/>
                  </a:cubicBezTo>
                  <a:lnTo>
                    <a:pt x="1006" y="2219"/>
                  </a:lnTo>
                  <a:cubicBezTo>
                    <a:pt x="1044" y="2243"/>
                    <a:pt x="1078" y="2267"/>
                    <a:pt x="1115" y="2293"/>
                  </a:cubicBezTo>
                  <a:cubicBezTo>
                    <a:pt x="1151" y="2318"/>
                    <a:pt x="1186" y="2341"/>
                    <a:pt x="1219" y="2366"/>
                  </a:cubicBezTo>
                  <a:cubicBezTo>
                    <a:pt x="1437" y="2524"/>
                    <a:pt x="1643" y="2651"/>
                    <a:pt x="1804" y="2734"/>
                  </a:cubicBezTo>
                  <a:cubicBezTo>
                    <a:pt x="1688" y="2962"/>
                    <a:pt x="1557" y="3183"/>
                    <a:pt x="1406" y="3377"/>
                  </a:cubicBezTo>
                  <a:cubicBezTo>
                    <a:pt x="1249" y="3581"/>
                    <a:pt x="1085" y="3765"/>
                    <a:pt x="928" y="3924"/>
                  </a:cubicBezTo>
                  <a:cubicBezTo>
                    <a:pt x="771" y="4083"/>
                    <a:pt x="621" y="4219"/>
                    <a:pt x="491" y="4329"/>
                  </a:cubicBezTo>
                  <a:cubicBezTo>
                    <a:pt x="230" y="4549"/>
                    <a:pt x="56" y="4673"/>
                    <a:pt x="73" y="4703"/>
                  </a:cubicBezTo>
                  <a:cubicBezTo>
                    <a:pt x="105" y="4760"/>
                    <a:pt x="139" y="4781"/>
                    <a:pt x="176" y="4781"/>
                  </a:cubicBezTo>
                  <a:cubicBezTo>
                    <a:pt x="184" y="4781"/>
                    <a:pt x="193" y="4780"/>
                    <a:pt x="202" y="4778"/>
                  </a:cubicBezTo>
                  <a:cubicBezTo>
                    <a:pt x="247" y="4766"/>
                    <a:pt x="298" y="4731"/>
                    <a:pt x="354" y="4697"/>
                  </a:cubicBezTo>
                  <a:lnTo>
                    <a:pt x="354" y="4697"/>
                  </a:lnTo>
                  <a:cubicBezTo>
                    <a:pt x="311" y="4739"/>
                    <a:pt x="274" y="4781"/>
                    <a:pt x="254" y="4819"/>
                  </a:cubicBezTo>
                  <a:cubicBezTo>
                    <a:pt x="234" y="4859"/>
                    <a:pt x="229" y="4896"/>
                    <a:pt x="246" y="4926"/>
                  </a:cubicBezTo>
                  <a:cubicBezTo>
                    <a:pt x="247" y="4927"/>
                    <a:pt x="248" y="4928"/>
                    <a:pt x="251" y="4928"/>
                  </a:cubicBezTo>
                  <a:cubicBezTo>
                    <a:pt x="259" y="4928"/>
                    <a:pt x="274" y="4921"/>
                    <a:pt x="295" y="4908"/>
                  </a:cubicBezTo>
                  <a:cubicBezTo>
                    <a:pt x="310" y="4898"/>
                    <a:pt x="326" y="4887"/>
                    <a:pt x="347" y="4873"/>
                  </a:cubicBezTo>
                  <a:cubicBezTo>
                    <a:pt x="355" y="4867"/>
                    <a:pt x="366" y="4859"/>
                    <a:pt x="377" y="4851"/>
                  </a:cubicBezTo>
                  <a:cubicBezTo>
                    <a:pt x="389" y="4843"/>
                    <a:pt x="399" y="4833"/>
                    <a:pt x="411" y="4824"/>
                  </a:cubicBezTo>
                  <a:cubicBezTo>
                    <a:pt x="434" y="4806"/>
                    <a:pt x="460" y="4785"/>
                    <a:pt x="486" y="4763"/>
                  </a:cubicBezTo>
                  <a:cubicBezTo>
                    <a:pt x="499" y="4752"/>
                    <a:pt x="513" y="4739"/>
                    <a:pt x="528" y="4727"/>
                  </a:cubicBezTo>
                  <a:cubicBezTo>
                    <a:pt x="541" y="4715"/>
                    <a:pt x="556" y="4701"/>
                    <a:pt x="571" y="4689"/>
                  </a:cubicBezTo>
                  <a:cubicBezTo>
                    <a:pt x="599" y="4664"/>
                    <a:pt x="630" y="4637"/>
                    <a:pt x="660" y="4609"/>
                  </a:cubicBezTo>
                  <a:cubicBezTo>
                    <a:pt x="692" y="4581"/>
                    <a:pt x="722" y="4550"/>
                    <a:pt x="753" y="4521"/>
                  </a:cubicBezTo>
                  <a:cubicBezTo>
                    <a:pt x="769" y="4506"/>
                    <a:pt x="784" y="4490"/>
                    <a:pt x="800" y="4475"/>
                  </a:cubicBezTo>
                  <a:cubicBezTo>
                    <a:pt x="815" y="4459"/>
                    <a:pt x="831" y="4442"/>
                    <a:pt x="847" y="4426"/>
                  </a:cubicBezTo>
                  <a:cubicBezTo>
                    <a:pt x="879" y="4394"/>
                    <a:pt x="910" y="4362"/>
                    <a:pt x="940" y="4331"/>
                  </a:cubicBezTo>
                  <a:cubicBezTo>
                    <a:pt x="1000" y="4265"/>
                    <a:pt x="1061" y="4202"/>
                    <a:pt x="1115" y="4139"/>
                  </a:cubicBezTo>
                  <a:cubicBezTo>
                    <a:pt x="1142" y="4108"/>
                    <a:pt x="1170" y="4078"/>
                    <a:pt x="1193" y="4049"/>
                  </a:cubicBezTo>
                  <a:cubicBezTo>
                    <a:pt x="1219" y="4019"/>
                    <a:pt x="1244" y="3992"/>
                    <a:pt x="1266" y="3965"/>
                  </a:cubicBezTo>
                  <a:cubicBezTo>
                    <a:pt x="1314" y="3915"/>
                    <a:pt x="1352" y="3869"/>
                    <a:pt x="1386" y="3834"/>
                  </a:cubicBezTo>
                  <a:cubicBezTo>
                    <a:pt x="1540" y="3675"/>
                    <a:pt x="1685" y="3524"/>
                    <a:pt x="1822" y="3377"/>
                  </a:cubicBezTo>
                  <a:cubicBezTo>
                    <a:pt x="1958" y="3229"/>
                    <a:pt x="2083" y="3085"/>
                    <a:pt x="2200" y="2945"/>
                  </a:cubicBezTo>
                  <a:lnTo>
                    <a:pt x="2284" y="2841"/>
                  </a:lnTo>
                  <a:cubicBezTo>
                    <a:pt x="2313" y="2805"/>
                    <a:pt x="2337" y="2771"/>
                    <a:pt x="2363" y="2738"/>
                  </a:cubicBezTo>
                  <a:cubicBezTo>
                    <a:pt x="2417" y="2670"/>
                    <a:pt x="2464" y="2600"/>
                    <a:pt x="2511" y="2535"/>
                  </a:cubicBezTo>
                  <a:cubicBezTo>
                    <a:pt x="2534" y="2501"/>
                    <a:pt x="2555" y="2467"/>
                    <a:pt x="2577" y="2434"/>
                  </a:cubicBezTo>
                  <a:cubicBezTo>
                    <a:pt x="2598" y="2400"/>
                    <a:pt x="2620" y="2368"/>
                    <a:pt x="2638" y="2335"/>
                  </a:cubicBezTo>
                  <a:cubicBezTo>
                    <a:pt x="2676" y="2268"/>
                    <a:pt x="2713" y="2204"/>
                    <a:pt x="2744" y="2139"/>
                  </a:cubicBezTo>
                  <a:cubicBezTo>
                    <a:pt x="2858" y="1907"/>
                    <a:pt x="2944" y="1693"/>
                    <a:pt x="3014" y="1503"/>
                  </a:cubicBezTo>
                  <a:cubicBezTo>
                    <a:pt x="3046" y="1408"/>
                    <a:pt x="3079" y="1317"/>
                    <a:pt x="3103" y="1234"/>
                  </a:cubicBezTo>
                  <a:cubicBezTo>
                    <a:pt x="3130" y="1149"/>
                    <a:pt x="3151" y="1069"/>
                    <a:pt x="3169" y="995"/>
                  </a:cubicBezTo>
                  <a:cubicBezTo>
                    <a:pt x="3243" y="700"/>
                    <a:pt x="3267" y="488"/>
                    <a:pt x="3269" y="342"/>
                  </a:cubicBezTo>
                  <a:cubicBezTo>
                    <a:pt x="3270" y="195"/>
                    <a:pt x="3245" y="112"/>
                    <a:pt x="3202" y="65"/>
                  </a:cubicBezTo>
                  <a:cubicBezTo>
                    <a:pt x="3153" y="20"/>
                    <a:pt x="3088" y="8"/>
                    <a:pt x="3002" y="0"/>
                  </a:cubicBezTo>
                  <a:cubicBezTo>
                    <a:pt x="3001" y="0"/>
                    <a:pt x="2999" y="0"/>
                    <a:pt x="2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3899150" y="2367475"/>
              <a:ext cx="59675" cy="18800"/>
            </a:xfrm>
            <a:custGeom>
              <a:rect b="b" l="l" r="r" t="t"/>
              <a:pathLst>
                <a:path extrusionOk="0" h="752" w="2387">
                  <a:moveTo>
                    <a:pt x="2330" y="0"/>
                  </a:moveTo>
                  <a:cubicBezTo>
                    <a:pt x="2253" y="0"/>
                    <a:pt x="1874" y="203"/>
                    <a:pt x="1735" y="214"/>
                  </a:cubicBezTo>
                  <a:cubicBezTo>
                    <a:pt x="1697" y="217"/>
                    <a:pt x="1659" y="219"/>
                    <a:pt x="1622" y="219"/>
                  </a:cubicBezTo>
                  <a:cubicBezTo>
                    <a:pt x="1324" y="219"/>
                    <a:pt x="1072" y="125"/>
                    <a:pt x="874" y="125"/>
                  </a:cubicBezTo>
                  <a:cubicBezTo>
                    <a:pt x="870" y="125"/>
                    <a:pt x="866" y="125"/>
                    <a:pt x="862" y="125"/>
                  </a:cubicBezTo>
                  <a:cubicBezTo>
                    <a:pt x="49" y="141"/>
                    <a:pt x="0" y="136"/>
                    <a:pt x="28" y="481"/>
                  </a:cubicBezTo>
                  <a:cubicBezTo>
                    <a:pt x="43" y="657"/>
                    <a:pt x="315" y="751"/>
                    <a:pt x="664" y="751"/>
                  </a:cubicBezTo>
                  <a:cubicBezTo>
                    <a:pt x="722" y="751"/>
                    <a:pt x="781" y="749"/>
                    <a:pt x="842" y="744"/>
                  </a:cubicBezTo>
                  <a:cubicBezTo>
                    <a:pt x="1094" y="723"/>
                    <a:pt x="1365" y="577"/>
                    <a:pt x="1614" y="520"/>
                  </a:cubicBezTo>
                  <a:cubicBezTo>
                    <a:pt x="2040" y="426"/>
                    <a:pt x="2386" y="348"/>
                    <a:pt x="2381" y="286"/>
                  </a:cubicBezTo>
                  <a:cubicBezTo>
                    <a:pt x="2371" y="167"/>
                    <a:pt x="2344" y="151"/>
                    <a:pt x="2310" y="151"/>
                  </a:cubicBezTo>
                  <a:cubicBezTo>
                    <a:pt x="2297" y="151"/>
                    <a:pt x="2284" y="153"/>
                    <a:pt x="2270" y="153"/>
                  </a:cubicBezTo>
                  <a:cubicBezTo>
                    <a:pt x="2317" y="125"/>
                    <a:pt x="2349" y="79"/>
                    <a:pt x="2343" y="8"/>
                  </a:cubicBezTo>
                  <a:cubicBezTo>
                    <a:pt x="2343" y="2"/>
                    <a:pt x="2338" y="0"/>
                    <a:pt x="2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3890100" y="2387675"/>
              <a:ext cx="61650" cy="20950"/>
            </a:xfrm>
            <a:custGeom>
              <a:rect b="b" l="l" r="r" t="t"/>
              <a:pathLst>
                <a:path extrusionOk="0" h="838" w="2466">
                  <a:moveTo>
                    <a:pt x="2393" y="0"/>
                  </a:moveTo>
                  <a:cubicBezTo>
                    <a:pt x="2319" y="0"/>
                    <a:pt x="1932" y="227"/>
                    <a:pt x="1789" y="245"/>
                  </a:cubicBezTo>
                  <a:cubicBezTo>
                    <a:pt x="1724" y="253"/>
                    <a:pt x="1662" y="257"/>
                    <a:pt x="1601" y="257"/>
                  </a:cubicBezTo>
                  <a:cubicBezTo>
                    <a:pt x="1343" y="257"/>
                    <a:pt x="1118" y="197"/>
                    <a:pt x="936" y="197"/>
                  </a:cubicBezTo>
                  <a:cubicBezTo>
                    <a:pt x="920" y="197"/>
                    <a:pt x="903" y="198"/>
                    <a:pt x="887" y="199"/>
                  </a:cubicBezTo>
                  <a:cubicBezTo>
                    <a:pt x="51" y="256"/>
                    <a:pt x="0" y="254"/>
                    <a:pt x="46" y="596"/>
                  </a:cubicBezTo>
                  <a:cubicBezTo>
                    <a:pt x="67" y="757"/>
                    <a:pt x="306" y="838"/>
                    <a:pt x="623" y="838"/>
                  </a:cubicBezTo>
                  <a:cubicBezTo>
                    <a:pt x="709" y="838"/>
                    <a:pt x="801" y="832"/>
                    <a:pt x="895" y="820"/>
                  </a:cubicBezTo>
                  <a:cubicBezTo>
                    <a:pt x="1154" y="786"/>
                    <a:pt x="1426" y="627"/>
                    <a:pt x="1680" y="558"/>
                  </a:cubicBezTo>
                  <a:cubicBezTo>
                    <a:pt x="2115" y="441"/>
                    <a:pt x="2466" y="347"/>
                    <a:pt x="2458" y="285"/>
                  </a:cubicBezTo>
                  <a:cubicBezTo>
                    <a:pt x="2442" y="171"/>
                    <a:pt x="2415" y="154"/>
                    <a:pt x="2382" y="154"/>
                  </a:cubicBezTo>
                  <a:cubicBezTo>
                    <a:pt x="2368" y="154"/>
                    <a:pt x="2353" y="157"/>
                    <a:pt x="2337" y="157"/>
                  </a:cubicBezTo>
                  <a:cubicBezTo>
                    <a:pt x="2383" y="128"/>
                    <a:pt x="2415" y="80"/>
                    <a:pt x="2406" y="8"/>
                  </a:cubicBezTo>
                  <a:cubicBezTo>
                    <a:pt x="2405" y="3"/>
                    <a:pt x="2401" y="0"/>
                    <a:pt x="2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3968125" y="2357975"/>
              <a:ext cx="86000" cy="52050"/>
            </a:xfrm>
            <a:custGeom>
              <a:rect b="b" l="l" r="r" t="t"/>
              <a:pathLst>
                <a:path extrusionOk="0" h="2082" w="3440">
                  <a:moveTo>
                    <a:pt x="1906" y="522"/>
                  </a:moveTo>
                  <a:cubicBezTo>
                    <a:pt x="1906" y="522"/>
                    <a:pt x="1906" y="522"/>
                    <a:pt x="1906" y="522"/>
                  </a:cubicBezTo>
                  <a:lnTo>
                    <a:pt x="1906" y="523"/>
                  </a:lnTo>
                  <a:lnTo>
                    <a:pt x="1907" y="525"/>
                  </a:lnTo>
                  <a:lnTo>
                    <a:pt x="1909" y="528"/>
                  </a:lnTo>
                  <a:lnTo>
                    <a:pt x="1907" y="523"/>
                  </a:lnTo>
                  <a:cubicBezTo>
                    <a:pt x="1906" y="522"/>
                    <a:pt x="1906" y="522"/>
                    <a:pt x="1906" y="522"/>
                  </a:cubicBezTo>
                  <a:close/>
                  <a:moveTo>
                    <a:pt x="2949" y="0"/>
                  </a:moveTo>
                  <a:cubicBezTo>
                    <a:pt x="2938" y="0"/>
                    <a:pt x="2926" y="0"/>
                    <a:pt x="2916" y="1"/>
                  </a:cubicBezTo>
                  <a:cubicBezTo>
                    <a:pt x="2905" y="2"/>
                    <a:pt x="2894" y="4"/>
                    <a:pt x="2882" y="4"/>
                  </a:cubicBezTo>
                  <a:cubicBezTo>
                    <a:pt x="2861" y="8"/>
                    <a:pt x="2839" y="11"/>
                    <a:pt x="2819" y="17"/>
                  </a:cubicBezTo>
                  <a:cubicBezTo>
                    <a:pt x="2799" y="23"/>
                    <a:pt x="2777" y="29"/>
                    <a:pt x="2760" y="37"/>
                  </a:cubicBezTo>
                  <a:cubicBezTo>
                    <a:pt x="2751" y="40"/>
                    <a:pt x="2743" y="43"/>
                    <a:pt x="2734" y="47"/>
                  </a:cubicBezTo>
                  <a:cubicBezTo>
                    <a:pt x="2727" y="51"/>
                    <a:pt x="2718" y="55"/>
                    <a:pt x="2710" y="58"/>
                  </a:cubicBezTo>
                  <a:cubicBezTo>
                    <a:pt x="2648" y="87"/>
                    <a:pt x="2598" y="123"/>
                    <a:pt x="2554" y="155"/>
                  </a:cubicBezTo>
                  <a:cubicBezTo>
                    <a:pt x="2508" y="188"/>
                    <a:pt x="2473" y="220"/>
                    <a:pt x="2441" y="249"/>
                  </a:cubicBezTo>
                  <a:cubicBezTo>
                    <a:pt x="2370" y="316"/>
                    <a:pt x="2303" y="384"/>
                    <a:pt x="2242" y="453"/>
                  </a:cubicBezTo>
                  <a:cubicBezTo>
                    <a:pt x="2212" y="489"/>
                    <a:pt x="2181" y="523"/>
                    <a:pt x="2154" y="559"/>
                  </a:cubicBezTo>
                  <a:cubicBezTo>
                    <a:pt x="2148" y="566"/>
                    <a:pt x="2141" y="576"/>
                    <a:pt x="2135" y="585"/>
                  </a:cubicBezTo>
                  <a:lnTo>
                    <a:pt x="2124" y="597"/>
                  </a:lnTo>
                  <a:lnTo>
                    <a:pt x="2119" y="606"/>
                  </a:lnTo>
                  <a:cubicBezTo>
                    <a:pt x="2111" y="615"/>
                    <a:pt x="2103" y="624"/>
                    <a:pt x="2097" y="634"/>
                  </a:cubicBezTo>
                  <a:cubicBezTo>
                    <a:pt x="2040" y="708"/>
                    <a:pt x="2000" y="775"/>
                    <a:pt x="1971" y="823"/>
                  </a:cubicBezTo>
                  <a:cubicBezTo>
                    <a:pt x="1947" y="871"/>
                    <a:pt x="1928" y="912"/>
                    <a:pt x="1917" y="944"/>
                  </a:cubicBezTo>
                  <a:lnTo>
                    <a:pt x="1912" y="956"/>
                  </a:lnTo>
                  <a:lnTo>
                    <a:pt x="1911" y="962"/>
                  </a:lnTo>
                  <a:lnTo>
                    <a:pt x="1910" y="964"/>
                  </a:lnTo>
                  <a:lnTo>
                    <a:pt x="1910" y="966"/>
                  </a:lnTo>
                  <a:lnTo>
                    <a:pt x="1909" y="963"/>
                  </a:lnTo>
                  <a:cubicBezTo>
                    <a:pt x="1904" y="947"/>
                    <a:pt x="1898" y="929"/>
                    <a:pt x="1895" y="913"/>
                  </a:cubicBezTo>
                  <a:cubicBezTo>
                    <a:pt x="1889" y="880"/>
                    <a:pt x="1885" y="846"/>
                    <a:pt x="1885" y="815"/>
                  </a:cubicBezTo>
                  <a:cubicBezTo>
                    <a:pt x="1885" y="753"/>
                    <a:pt x="1894" y="698"/>
                    <a:pt x="1900" y="652"/>
                  </a:cubicBezTo>
                  <a:cubicBezTo>
                    <a:pt x="1907" y="607"/>
                    <a:pt x="1910" y="568"/>
                    <a:pt x="1907" y="538"/>
                  </a:cubicBezTo>
                  <a:cubicBezTo>
                    <a:pt x="1907" y="534"/>
                    <a:pt x="1907" y="532"/>
                    <a:pt x="1906" y="528"/>
                  </a:cubicBezTo>
                  <a:lnTo>
                    <a:pt x="1906" y="523"/>
                  </a:lnTo>
                  <a:lnTo>
                    <a:pt x="1902" y="513"/>
                  </a:lnTo>
                  <a:cubicBezTo>
                    <a:pt x="1890" y="479"/>
                    <a:pt x="1874" y="446"/>
                    <a:pt x="1856" y="414"/>
                  </a:cubicBezTo>
                  <a:cubicBezTo>
                    <a:pt x="1847" y="398"/>
                    <a:pt x="1837" y="380"/>
                    <a:pt x="1826" y="364"/>
                  </a:cubicBezTo>
                  <a:lnTo>
                    <a:pt x="1809" y="340"/>
                  </a:lnTo>
                  <a:cubicBezTo>
                    <a:pt x="1803" y="332"/>
                    <a:pt x="1797" y="322"/>
                    <a:pt x="1791" y="314"/>
                  </a:cubicBezTo>
                  <a:lnTo>
                    <a:pt x="1746" y="265"/>
                  </a:lnTo>
                  <a:cubicBezTo>
                    <a:pt x="1730" y="251"/>
                    <a:pt x="1714" y="236"/>
                    <a:pt x="1696" y="222"/>
                  </a:cubicBezTo>
                  <a:cubicBezTo>
                    <a:pt x="1628" y="169"/>
                    <a:pt x="1546" y="133"/>
                    <a:pt x="1461" y="115"/>
                  </a:cubicBezTo>
                  <a:cubicBezTo>
                    <a:pt x="1426" y="108"/>
                    <a:pt x="1390" y="104"/>
                    <a:pt x="1353" y="104"/>
                  </a:cubicBezTo>
                  <a:cubicBezTo>
                    <a:pt x="1304" y="104"/>
                    <a:pt x="1254" y="111"/>
                    <a:pt x="1207" y="123"/>
                  </a:cubicBezTo>
                  <a:cubicBezTo>
                    <a:pt x="1196" y="125"/>
                    <a:pt x="1185" y="128"/>
                    <a:pt x="1175" y="130"/>
                  </a:cubicBezTo>
                  <a:lnTo>
                    <a:pt x="1148" y="140"/>
                  </a:lnTo>
                  <a:cubicBezTo>
                    <a:pt x="1139" y="142"/>
                    <a:pt x="1130" y="146"/>
                    <a:pt x="1122" y="149"/>
                  </a:cubicBezTo>
                  <a:lnTo>
                    <a:pt x="1096" y="160"/>
                  </a:lnTo>
                  <a:lnTo>
                    <a:pt x="1071" y="171"/>
                  </a:lnTo>
                  <a:lnTo>
                    <a:pt x="1048" y="183"/>
                  </a:lnTo>
                  <a:lnTo>
                    <a:pt x="1025" y="195"/>
                  </a:lnTo>
                  <a:cubicBezTo>
                    <a:pt x="1017" y="199"/>
                    <a:pt x="1010" y="203"/>
                    <a:pt x="1003" y="206"/>
                  </a:cubicBezTo>
                  <a:cubicBezTo>
                    <a:pt x="948" y="241"/>
                    <a:pt x="899" y="276"/>
                    <a:pt x="854" y="314"/>
                  </a:cubicBezTo>
                  <a:cubicBezTo>
                    <a:pt x="811" y="351"/>
                    <a:pt x="773" y="389"/>
                    <a:pt x="738" y="429"/>
                  </a:cubicBezTo>
                  <a:lnTo>
                    <a:pt x="724" y="443"/>
                  </a:lnTo>
                  <a:lnTo>
                    <a:pt x="712" y="457"/>
                  </a:lnTo>
                  <a:cubicBezTo>
                    <a:pt x="704" y="466"/>
                    <a:pt x="697" y="474"/>
                    <a:pt x="690" y="484"/>
                  </a:cubicBezTo>
                  <a:cubicBezTo>
                    <a:pt x="676" y="499"/>
                    <a:pt x="664" y="515"/>
                    <a:pt x="650" y="529"/>
                  </a:cubicBezTo>
                  <a:cubicBezTo>
                    <a:pt x="626" y="88"/>
                    <a:pt x="542" y="40"/>
                    <a:pt x="371" y="37"/>
                  </a:cubicBezTo>
                  <a:cubicBezTo>
                    <a:pt x="370" y="37"/>
                    <a:pt x="370" y="37"/>
                    <a:pt x="369" y="37"/>
                  </a:cubicBezTo>
                  <a:cubicBezTo>
                    <a:pt x="222" y="37"/>
                    <a:pt x="97" y="787"/>
                    <a:pt x="24" y="1861"/>
                  </a:cubicBezTo>
                  <a:cubicBezTo>
                    <a:pt x="15" y="1904"/>
                    <a:pt x="8" y="1946"/>
                    <a:pt x="0" y="1987"/>
                  </a:cubicBezTo>
                  <a:lnTo>
                    <a:pt x="15" y="1989"/>
                  </a:lnTo>
                  <a:cubicBezTo>
                    <a:pt x="14" y="2000"/>
                    <a:pt x="14" y="2013"/>
                    <a:pt x="13" y="2026"/>
                  </a:cubicBezTo>
                  <a:lnTo>
                    <a:pt x="611" y="2078"/>
                  </a:lnTo>
                  <a:cubicBezTo>
                    <a:pt x="615" y="2065"/>
                    <a:pt x="617" y="2053"/>
                    <a:pt x="618" y="2041"/>
                  </a:cubicBezTo>
                  <a:lnTo>
                    <a:pt x="629" y="2042"/>
                  </a:lnTo>
                  <a:cubicBezTo>
                    <a:pt x="631" y="2021"/>
                    <a:pt x="631" y="1999"/>
                    <a:pt x="632" y="1979"/>
                  </a:cubicBezTo>
                  <a:cubicBezTo>
                    <a:pt x="697" y="1693"/>
                    <a:pt x="813" y="1398"/>
                    <a:pt x="986" y="1123"/>
                  </a:cubicBezTo>
                  <a:cubicBezTo>
                    <a:pt x="1039" y="1039"/>
                    <a:pt x="1095" y="958"/>
                    <a:pt x="1155" y="880"/>
                  </a:cubicBezTo>
                  <a:cubicBezTo>
                    <a:pt x="1187" y="838"/>
                    <a:pt x="1213" y="806"/>
                    <a:pt x="1240" y="776"/>
                  </a:cubicBezTo>
                  <a:cubicBezTo>
                    <a:pt x="1267" y="747"/>
                    <a:pt x="1294" y="722"/>
                    <a:pt x="1316" y="706"/>
                  </a:cubicBezTo>
                  <a:cubicBezTo>
                    <a:pt x="1319" y="704"/>
                    <a:pt x="1321" y="703"/>
                    <a:pt x="1325" y="701"/>
                  </a:cubicBezTo>
                  <a:cubicBezTo>
                    <a:pt x="1327" y="699"/>
                    <a:pt x="1330" y="697"/>
                    <a:pt x="1332" y="695"/>
                  </a:cubicBezTo>
                  <a:lnTo>
                    <a:pt x="1340" y="692"/>
                  </a:lnTo>
                  <a:cubicBezTo>
                    <a:pt x="1342" y="690"/>
                    <a:pt x="1343" y="688"/>
                    <a:pt x="1346" y="688"/>
                  </a:cubicBezTo>
                  <a:cubicBezTo>
                    <a:pt x="1350" y="687"/>
                    <a:pt x="1353" y="683"/>
                    <a:pt x="1354" y="683"/>
                  </a:cubicBezTo>
                  <a:cubicBezTo>
                    <a:pt x="1354" y="683"/>
                    <a:pt x="1354" y="683"/>
                    <a:pt x="1354" y="683"/>
                  </a:cubicBezTo>
                  <a:lnTo>
                    <a:pt x="1356" y="682"/>
                  </a:lnTo>
                  <a:lnTo>
                    <a:pt x="1357" y="681"/>
                  </a:lnTo>
                  <a:cubicBezTo>
                    <a:pt x="1361" y="677"/>
                    <a:pt x="1367" y="676"/>
                    <a:pt x="1373" y="674"/>
                  </a:cubicBezTo>
                  <a:cubicBezTo>
                    <a:pt x="1374" y="673"/>
                    <a:pt x="1376" y="673"/>
                    <a:pt x="1377" y="673"/>
                  </a:cubicBezTo>
                  <a:cubicBezTo>
                    <a:pt x="1379" y="673"/>
                    <a:pt x="1381" y="674"/>
                    <a:pt x="1384" y="674"/>
                  </a:cubicBezTo>
                  <a:cubicBezTo>
                    <a:pt x="1386" y="674"/>
                    <a:pt x="1386" y="676"/>
                    <a:pt x="1389" y="676"/>
                  </a:cubicBezTo>
                  <a:lnTo>
                    <a:pt x="1390" y="676"/>
                  </a:lnTo>
                  <a:lnTo>
                    <a:pt x="1391" y="677"/>
                  </a:lnTo>
                  <a:lnTo>
                    <a:pt x="1397" y="681"/>
                  </a:lnTo>
                  <a:lnTo>
                    <a:pt x="1402" y="687"/>
                  </a:lnTo>
                  <a:cubicBezTo>
                    <a:pt x="1404" y="689"/>
                    <a:pt x="1406" y="690"/>
                    <a:pt x="1407" y="693"/>
                  </a:cubicBezTo>
                  <a:lnTo>
                    <a:pt x="1420" y="709"/>
                  </a:lnTo>
                  <a:cubicBezTo>
                    <a:pt x="1422" y="711"/>
                    <a:pt x="1423" y="716"/>
                    <a:pt x="1426" y="719"/>
                  </a:cubicBezTo>
                  <a:lnTo>
                    <a:pt x="1428" y="724"/>
                  </a:lnTo>
                  <a:lnTo>
                    <a:pt x="1429" y="726"/>
                  </a:lnTo>
                  <a:lnTo>
                    <a:pt x="1431" y="727"/>
                  </a:lnTo>
                  <a:lnTo>
                    <a:pt x="1431" y="730"/>
                  </a:lnTo>
                  <a:lnTo>
                    <a:pt x="1433" y="735"/>
                  </a:lnTo>
                  <a:lnTo>
                    <a:pt x="1436" y="740"/>
                  </a:lnTo>
                  <a:lnTo>
                    <a:pt x="1437" y="742"/>
                  </a:lnTo>
                  <a:lnTo>
                    <a:pt x="1439" y="748"/>
                  </a:lnTo>
                  <a:lnTo>
                    <a:pt x="1442" y="757"/>
                  </a:lnTo>
                  <a:lnTo>
                    <a:pt x="1447" y="778"/>
                  </a:lnTo>
                  <a:lnTo>
                    <a:pt x="1458" y="817"/>
                  </a:lnTo>
                  <a:lnTo>
                    <a:pt x="1466" y="905"/>
                  </a:lnTo>
                  <a:lnTo>
                    <a:pt x="1470" y="1003"/>
                  </a:lnTo>
                  <a:lnTo>
                    <a:pt x="1472" y="1103"/>
                  </a:lnTo>
                  <a:lnTo>
                    <a:pt x="1479" y="1199"/>
                  </a:lnTo>
                  <a:lnTo>
                    <a:pt x="1490" y="1283"/>
                  </a:lnTo>
                  <a:lnTo>
                    <a:pt x="1503" y="1350"/>
                  </a:lnTo>
                  <a:cubicBezTo>
                    <a:pt x="1508" y="1370"/>
                    <a:pt x="1514" y="1388"/>
                    <a:pt x="1518" y="1407"/>
                  </a:cubicBezTo>
                  <a:cubicBezTo>
                    <a:pt x="1523" y="1423"/>
                    <a:pt x="1529" y="1440"/>
                    <a:pt x="1534" y="1455"/>
                  </a:cubicBezTo>
                  <a:cubicBezTo>
                    <a:pt x="1555" y="1512"/>
                    <a:pt x="1574" y="1551"/>
                    <a:pt x="1593" y="1589"/>
                  </a:cubicBezTo>
                  <a:lnTo>
                    <a:pt x="1652" y="1707"/>
                  </a:lnTo>
                  <a:cubicBezTo>
                    <a:pt x="1674" y="1750"/>
                    <a:pt x="1700" y="1796"/>
                    <a:pt x="1734" y="1852"/>
                  </a:cubicBezTo>
                  <a:lnTo>
                    <a:pt x="1748" y="1874"/>
                  </a:lnTo>
                  <a:lnTo>
                    <a:pt x="1762" y="1896"/>
                  </a:lnTo>
                  <a:lnTo>
                    <a:pt x="1769" y="1907"/>
                  </a:lnTo>
                  <a:lnTo>
                    <a:pt x="1773" y="1912"/>
                  </a:lnTo>
                  <a:lnTo>
                    <a:pt x="1775" y="1914"/>
                  </a:lnTo>
                  <a:lnTo>
                    <a:pt x="1775" y="1913"/>
                  </a:lnTo>
                  <a:lnTo>
                    <a:pt x="1778" y="1907"/>
                  </a:lnTo>
                  <a:lnTo>
                    <a:pt x="1787" y="1893"/>
                  </a:lnTo>
                  <a:lnTo>
                    <a:pt x="1791" y="1886"/>
                  </a:lnTo>
                  <a:lnTo>
                    <a:pt x="1796" y="1881"/>
                  </a:lnTo>
                  <a:cubicBezTo>
                    <a:pt x="1799" y="1877"/>
                    <a:pt x="1804" y="1875"/>
                    <a:pt x="1807" y="1870"/>
                  </a:cubicBezTo>
                  <a:lnTo>
                    <a:pt x="1812" y="1865"/>
                  </a:lnTo>
                  <a:cubicBezTo>
                    <a:pt x="1813" y="1863"/>
                    <a:pt x="1818" y="1863"/>
                    <a:pt x="1819" y="1861"/>
                  </a:cubicBezTo>
                  <a:cubicBezTo>
                    <a:pt x="1824" y="1859"/>
                    <a:pt x="1828" y="1857"/>
                    <a:pt x="1834" y="1854"/>
                  </a:cubicBezTo>
                  <a:lnTo>
                    <a:pt x="1841" y="1850"/>
                  </a:lnTo>
                  <a:cubicBezTo>
                    <a:pt x="1842" y="1850"/>
                    <a:pt x="1845" y="1849"/>
                    <a:pt x="1846" y="1849"/>
                  </a:cubicBezTo>
                  <a:lnTo>
                    <a:pt x="1880" y="1849"/>
                  </a:lnTo>
                  <a:cubicBezTo>
                    <a:pt x="1882" y="1849"/>
                    <a:pt x="1884" y="1849"/>
                    <a:pt x="1886" y="1849"/>
                  </a:cubicBezTo>
                  <a:cubicBezTo>
                    <a:pt x="1888" y="1849"/>
                    <a:pt x="1890" y="1849"/>
                    <a:pt x="1893" y="1850"/>
                  </a:cubicBezTo>
                  <a:cubicBezTo>
                    <a:pt x="1911" y="1859"/>
                    <a:pt x="1931" y="1865"/>
                    <a:pt x="1949" y="1871"/>
                  </a:cubicBezTo>
                  <a:cubicBezTo>
                    <a:pt x="1964" y="1817"/>
                    <a:pt x="1979" y="1762"/>
                    <a:pt x="1992" y="1707"/>
                  </a:cubicBezTo>
                  <a:cubicBezTo>
                    <a:pt x="2006" y="1653"/>
                    <a:pt x="2020" y="1596"/>
                    <a:pt x="2033" y="1553"/>
                  </a:cubicBezTo>
                  <a:cubicBezTo>
                    <a:pt x="2044" y="1508"/>
                    <a:pt x="2057" y="1462"/>
                    <a:pt x="2070" y="1418"/>
                  </a:cubicBezTo>
                  <a:lnTo>
                    <a:pt x="2079" y="1385"/>
                  </a:lnTo>
                  <a:lnTo>
                    <a:pt x="2083" y="1369"/>
                  </a:lnTo>
                  <a:lnTo>
                    <a:pt x="2086" y="1360"/>
                  </a:lnTo>
                  <a:lnTo>
                    <a:pt x="2088" y="1354"/>
                  </a:lnTo>
                  <a:cubicBezTo>
                    <a:pt x="2094" y="1336"/>
                    <a:pt x="2100" y="1318"/>
                    <a:pt x="2106" y="1301"/>
                  </a:cubicBezTo>
                  <a:cubicBezTo>
                    <a:pt x="2116" y="1267"/>
                    <a:pt x="2129" y="1231"/>
                    <a:pt x="2140" y="1198"/>
                  </a:cubicBezTo>
                  <a:lnTo>
                    <a:pt x="2148" y="1172"/>
                  </a:lnTo>
                  <a:lnTo>
                    <a:pt x="2157" y="1152"/>
                  </a:lnTo>
                  <a:cubicBezTo>
                    <a:pt x="2163" y="1139"/>
                    <a:pt x="2169" y="1125"/>
                    <a:pt x="2174" y="1112"/>
                  </a:cubicBezTo>
                  <a:cubicBezTo>
                    <a:pt x="2186" y="1086"/>
                    <a:pt x="2197" y="1059"/>
                    <a:pt x="2210" y="1034"/>
                  </a:cubicBezTo>
                  <a:cubicBezTo>
                    <a:pt x="2212" y="1027"/>
                    <a:pt x="2215" y="1022"/>
                    <a:pt x="2218" y="1016"/>
                  </a:cubicBezTo>
                  <a:lnTo>
                    <a:pt x="2228" y="999"/>
                  </a:lnTo>
                  <a:lnTo>
                    <a:pt x="2247" y="966"/>
                  </a:lnTo>
                  <a:cubicBezTo>
                    <a:pt x="2258" y="947"/>
                    <a:pt x="2267" y="928"/>
                    <a:pt x="2278" y="909"/>
                  </a:cubicBezTo>
                  <a:cubicBezTo>
                    <a:pt x="2288" y="891"/>
                    <a:pt x="2299" y="875"/>
                    <a:pt x="2312" y="856"/>
                  </a:cubicBezTo>
                  <a:cubicBezTo>
                    <a:pt x="2333" y="824"/>
                    <a:pt x="2358" y="783"/>
                    <a:pt x="2371" y="768"/>
                  </a:cubicBezTo>
                  <a:lnTo>
                    <a:pt x="2394" y="736"/>
                  </a:lnTo>
                  <a:cubicBezTo>
                    <a:pt x="2401" y="725"/>
                    <a:pt x="2409" y="714"/>
                    <a:pt x="2416" y="705"/>
                  </a:cubicBezTo>
                  <a:cubicBezTo>
                    <a:pt x="2431" y="684"/>
                    <a:pt x="2446" y="665"/>
                    <a:pt x="2462" y="646"/>
                  </a:cubicBezTo>
                  <a:cubicBezTo>
                    <a:pt x="2478" y="627"/>
                    <a:pt x="2492" y="608"/>
                    <a:pt x="2508" y="590"/>
                  </a:cubicBezTo>
                  <a:cubicBezTo>
                    <a:pt x="2525" y="571"/>
                    <a:pt x="2541" y="553"/>
                    <a:pt x="2557" y="534"/>
                  </a:cubicBezTo>
                  <a:cubicBezTo>
                    <a:pt x="2573" y="516"/>
                    <a:pt x="2591" y="500"/>
                    <a:pt x="2607" y="482"/>
                  </a:cubicBezTo>
                  <a:cubicBezTo>
                    <a:pt x="2624" y="464"/>
                    <a:pt x="2640" y="448"/>
                    <a:pt x="2656" y="434"/>
                  </a:cubicBezTo>
                  <a:cubicBezTo>
                    <a:pt x="2688" y="404"/>
                    <a:pt x="2722" y="377"/>
                    <a:pt x="2756" y="355"/>
                  </a:cubicBezTo>
                  <a:cubicBezTo>
                    <a:pt x="2774" y="344"/>
                    <a:pt x="2791" y="333"/>
                    <a:pt x="2808" y="325"/>
                  </a:cubicBezTo>
                  <a:cubicBezTo>
                    <a:pt x="2825" y="317"/>
                    <a:pt x="2845" y="308"/>
                    <a:pt x="2857" y="303"/>
                  </a:cubicBezTo>
                  <a:cubicBezTo>
                    <a:pt x="2882" y="295"/>
                    <a:pt x="2909" y="290"/>
                    <a:pt x="2936" y="290"/>
                  </a:cubicBezTo>
                  <a:cubicBezTo>
                    <a:pt x="2939" y="290"/>
                    <a:pt x="2941" y="290"/>
                    <a:pt x="2944" y="290"/>
                  </a:cubicBezTo>
                  <a:cubicBezTo>
                    <a:pt x="2951" y="291"/>
                    <a:pt x="2959" y="291"/>
                    <a:pt x="2965" y="292"/>
                  </a:cubicBezTo>
                  <a:cubicBezTo>
                    <a:pt x="2973" y="294"/>
                    <a:pt x="2980" y="296"/>
                    <a:pt x="2987" y="298"/>
                  </a:cubicBezTo>
                  <a:cubicBezTo>
                    <a:pt x="3002" y="302"/>
                    <a:pt x="3013" y="308"/>
                    <a:pt x="3027" y="317"/>
                  </a:cubicBezTo>
                  <a:cubicBezTo>
                    <a:pt x="3053" y="333"/>
                    <a:pt x="3071" y="356"/>
                    <a:pt x="3086" y="381"/>
                  </a:cubicBezTo>
                  <a:cubicBezTo>
                    <a:pt x="3094" y="393"/>
                    <a:pt x="3099" y="407"/>
                    <a:pt x="3105" y="421"/>
                  </a:cubicBezTo>
                  <a:lnTo>
                    <a:pt x="3109" y="432"/>
                  </a:lnTo>
                  <a:lnTo>
                    <a:pt x="3113" y="445"/>
                  </a:lnTo>
                  <a:cubicBezTo>
                    <a:pt x="3115" y="452"/>
                    <a:pt x="3118" y="462"/>
                    <a:pt x="3120" y="472"/>
                  </a:cubicBezTo>
                  <a:cubicBezTo>
                    <a:pt x="3136" y="544"/>
                    <a:pt x="3139" y="623"/>
                    <a:pt x="3135" y="701"/>
                  </a:cubicBezTo>
                  <a:cubicBezTo>
                    <a:pt x="3134" y="740"/>
                    <a:pt x="3129" y="779"/>
                    <a:pt x="3125" y="819"/>
                  </a:cubicBezTo>
                  <a:cubicBezTo>
                    <a:pt x="3121" y="860"/>
                    <a:pt x="3118" y="898"/>
                    <a:pt x="3114" y="937"/>
                  </a:cubicBezTo>
                  <a:cubicBezTo>
                    <a:pt x="3108" y="1014"/>
                    <a:pt x="3101" y="1089"/>
                    <a:pt x="3094" y="1159"/>
                  </a:cubicBezTo>
                  <a:cubicBezTo>
                    <a:pt x="3045" y="1724"/>
                    <a:pt x="3023" y="2074"/>
                    <a:pt x="3055" y="2080"/>
                  </a:cubicBezTo>
                  <a:cubicBezTo>
                    <a:pt x="3064" y="2081"/>
                    <a:pt x="3072" y="2082"/>
                    <a:pt x="3079" y="2082"/>
                  </a:cubicBezTo>
                  <a:cubicBezTo>
                    <a:pt x="3216" y="2082"/>
                    <a:pt x="3218" y="1904"/>
                    <a:pt x="3250" y="1708"/>
                  </a:cubicBezTo>
                  <a:lnTo>
                    <a:pt x="3250" y="1708"/>
                  </a:lnTo>
                  <a:cubicBezTo>
                    <a:pt x="3248" y="1902"/>
                    <a:pt x="3271" y="2051"/>
                    <a:pt x="3341" y="2059"/>
                  </a:cubicBezTo>
                  <a:cubicBezTo>
                    <a:pt x="3341" y="2059"/>
                    <a:pt x="3341" y="2059"/>
                    <a:pt x="3341" y="2059"/>
                  </a:cubicBezTo>
                  <a:cubicBezTo>
                    <a:pt x="3368" y="2059"/>
                    <a:pt x="3394" y="1592"/>
                    <a:pt x="3424" y="1046"/>
                  </a:cubicBezTo>
                  <a:cubicBezTo>
                    <a:pt x="3427" y="978"/>
                    <a:pt x="3430" y="908"/>
                    <a:pt x="3434" y="838"/>
                  </a:cubicBezTo>
                  <a:cubicBezTo>
                    <a:pt x="3436" y="819"/>
                    <a:pt x="3436" y="800"/>
                    <a:pt x="3437" y="781"/>
                  </a:cubicBezTo>
                  <a:cubicBezTo>
                    <a:pt x="3438" y="762"/>
                    <a:pt x="3438" y="742"/>
                    <a:pt x="3438" y="722"/>
                  </a:cubicBezTo>
                  <a:cubicBezTo>
                    <a:pt x="3438" y="682"/>
                    <a:pt x="3438" y="641"/>
                    <a:pt x="3436" y="601"/>
                  </a:cubicBezTo>
                  <a:cubicBezTo>
                    <a:pt x="3440" y="552"/>
                    <a:pt x="3436" y="510"/>
                    <a:pt x="3427" y="467"/>
                  </a:cubicBezTo>
                  <a:cubicBezTo>
                    <a:pt x="3424" y="446"/>
                    <a:pt x="3419" y="424"/>
                    <a:pt x="3414" y="402"/>
                  </a:cubicBezTo>
                  <a:cubicBezTo>
                    <a:pt x="3411" y="391"/>
                    <a:pt x="3409" y="380"/>
                    <a:pt x="3404" y="368"/>
                  </a:cubicBezTo>
                  <a:lnTo>
                    <a:pt x="3399" y="351"/>
                  </a:lnTo>
                  <a:lnTo>
                    <a:pt x="3393" y="333"/>
                  </a:lnTo>
                  <a:cubicBezTo>
                    <a:pt x="3375" y="282"/>
                    <a:pt x="3351" y="235"/>
                    <a:pt x="3322" y="192"/>
                  </a:cubicBezTo>
                  <a:cubicBezTo>
                    <a:pt x="3292" y="151"/>
                    <a:pt x="3255" y="114"/>
                    <a:pt x="3215" y="85"/>
                  </a:cubicBezTo>
                  <a:cubicBezTo>
                    <a:pt x="3195" y="70"/>
                    <a:pt x="3175" y="58"/>
                    <a:pt x="3152" y="47"/>
                  </a:cubicBezTo>
                  <a:cubicBezTo>
                    <a:pt x="3141" y="42"/>
                    <a:pt x="3130" y="37"/>
                    <a:pt x="3119" y="32"/>
                  </a:cubicBezTo>
                  <a:cubicBezTo>
                    <a:pt x="3108" y="28"/>
                    <a:pt x="3097" y="24"/>
                    <a:pt x="3085" y="21"/>
                  </a:cubicBezTo>
                  <a:cubicBezTo>
                    <a:pt x="3062" y="15"/>
                    <a:pt x="3039" y="7"/>
                    <a:pt x="3017" y="5"/>
                  </a:cubicBezTo>
                  <a:cubicBezTo>
                    <a:pt x="3005" y="4"/>
                    <a:pt x="2993" y="2"/>
                    <a:pt x="2983" y="1"/>
                  </a:cubicBezTo>
                  <a:cubicBezTo>
                    <a:pt x="2973" y="1"/>
                    <a:pt x="2960" y="1"/>
                    <a:pt x="2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4058425" y="2367150"/>
              <a:ext cx="48350" cy="58450"/>
            </a:xfrm>
            <a:custGeom>
              <a:rect b="b" l="l" r="r" t="t"/>
              <a:pathLst>
                <a:path extrusionOk="0" h="2338" w="1934">
                  <a:moveTo>
                    <a:pt x="380" y="0"/>
                  </a:moveTo>
                  <a:cubicBezTo>
                    <a:pt x="320" y="0"/>
                    <a:pt x="257" y="39"/>
                    <a:pt x="168" y="101"/>
                  </a:cubicBezTo>
                  <a:cubicBezTo>
                    <a:pt x="1" y="221"/>
                    <a:pt x="126" y="612"/>
                    <a:pt x="403" y="998"/>
                  </a:cubicBezTo>
                  <a:cubicBezTo>
                    <a:pt x="430" y="1039"/>
                    <a:pt x="463" y="1077"/>
                    <a:pt x="497" y="1115"/>
                  </a:cubicBezTo>
                  <a:cubicBezTo>
                    <a:pt x="463" y="1213"/>
                    <a:pt x="426" y="1311"/>
                    <a:pt x="383" y="1399"/>
                  </a:cubicBezTo>
                  <a:cubicBezTo>
                    <a:pt x="177" y="1819"/>
                    <a:pt x="8" y="2159"/>
                    <a:pt x="61" y="2194"/>
                  </a:cubicBezTo>
                  <a:cubicBezTo>
                    <a:pt x="114" y="2229"/>
                    <a:pt x="148" y="2242"/>
                    <a:pt x="171" y="2242"/>
                  </a:cubicBezTo>
                  <a:cubicBezTo>
                    <a:pt x="206" y="2242"/>
                    <a:pt x="217" y="2211"/>
                    <a:pt x="238" y="2184"/>
                  </a:cubicBezTo>
                  <a:lnTo>
                    <a:pt x="238" y="2184"/>
                  </a:lnTo>
                  <a:cubicBezTo>
                    <a:pt x="231" y="2240"/>
                    <a:pt x="245" y="2297"/>
                    <a:pt x="304" y="2336"/>
                  </a:cubicBezTo>
                  <a:cubicBezTo>
                    <a:pt x="305" y="2337"/>
                    <a:pt x="306" y="2337"/>
                    <a:pt x="308" y="2337"/>
                  </a:cubicBezTo>
                  <a:cubicBezTo>
                    <a:pt x="356" y="2337"/>
                    <a:pt x="455" y="1827"/>
                    <a:pt x="544" y="1692"/>
                  </a:cubicBezTo>
                  <a:cubicBezTo>
                    <a:pt x="623" y="1574"/>
                    <a:pt x="711" y="1478"/>
                    <a:pt x="800" y="1392"/>
                  </a:cubicBezTo>
                  <a:cubicBezTo>
                    <a:pt x="883" y="1465"/>
                    <a:pt x="964" y="1536"/>
                    <a:pt x="1033" y="1611"/>
                  </a:cubicBezTo>
                  <a:cubicBezTo>
                    <a:pt x="1340" y="1944"/>
                    <a:pt x="1588" y="2216"/>
                    <a:pt x="1659" y="2216"/>
                  </a:cubicBezTo>
                  <a:cubicBezTo>
                    <a:pt x="1663" y="2216"/>
                    <a:pt x="1667" y="2215"/>
                    <a:pt x="1670" y="2212"/>
                  </a:cubicBezTo>
                  <a:cubicBezTo>
                    <a:pt x="1802" y="2119"/>
                    <a:pt x="1752" y="2092"/>
                    <a:pt x="1724" y="2042"/>
                  </a:cubicBezTo>
                  <a:lnTo>
                    <a:pt x="1724" y="2042"/>
                  </a:lnTo>
                  <a:cubicBezTo>
                    <a:pt x="1749" y="2056"/>
                    <a:pt x="1777" y="2065"/>
                    <a:pt x="1805" y="2065"/>
                  </a:cubicBezTo>
                  <a:cubicBezTo>
                    <a:pt x="1833" y="2065"/>
                    <a:pt x="1862" y="2057"/>
                    <a:pt x="1890" y="2036"/>
                  </a:cubicBezTo>
                  <a:cubicBezTo>
                    <a:pt x="1933" y="2007"/>
                    <a:pt x="1464" y="1711"/>
                    <a:pt x="1365" y="1571"/>
                  </a:cubicBezTo>
                  <a:cubicBezTo>
                    <a:pt x="1251" y="1410"/>
                    <a:pt x="1178" y="1244"/>
                    <a:pt x="1119" y="1093"/>
                  </a:cubicBezTo>
                  <a:cubicBezTo>
                    <a:pt x="1145" y="1066"/>
                    <a:pt x="1167" y="1039"/>
                    <a:pt x="1189" y="1012"/>
                  </a:cubicBezTo>
                  <a:cubicBezTo>
                    <a:pt x="1714" y="314"/>
                    <a:pt x="1749" y="277"/>
                    <a:pt x="1461" y="84"/>
                  </a:cubicBezTo>
                  <a:cubicBezTo>
                    <a:pt x="1432" y="66"/>
                    <a:pt x="1400" y="57"/>
                    <a:pt x="1365" y="57"/>
                  </a:cubicBezTo>
                  <a:cubicBezTo>
                    <a:pt x="1211" y="57"/>
                    <a:pt x="1000" y="227"/>
                    <a:pt x="808" y="480"/>
                  </a:cubicBezTo>
                  <a:cubicBezTo>
                    <a:pt x="587" y="130"/>
                    <a:pt x="489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4117775" y="2350825"/>
              <a:ext cx="57950" cy="73150"/>
            </a:xfrm>
            <a:custGeom>
              <a:rect b="b" l="l" r="r" t="t"/>
              <a:pathLst>
                <a:path extrusionOk="0" h="2926" w="2318">
                  <a:moveTo>
                    <a:pt x="1439" y="0"/>
                  </a:moveTo>
                  <a:cubicBezTo>
                    <a:pt x="1410" y="0"/>
                    <a:pt x="1376" y="2"/>
                    <a:pt x="1338" y="6"/>
                  </a:cubicBezTo>
                  <a:cubicBezTo>
                    <a:pt x="1287" y="9"/>
                    <a:pt x="1243" y="40"/>
                    <a:pt x="1206" y="93"/>
                  </a:cubicBezTo>
                  <a:cubicBezTo>
                    <a:pt x="1188" y="119"/>
                    <a:pt x="1172" y="151"/>
                    <a:pt x="1157" y="185"/>
                  </a:cubicBezTo>
                  <a:cubicBezTo>
                    <a:pt x="1142" y="222"/>
                    <a:pt x="1129" y="261"/>
                    <a:pt x="1118" y="307"/>
                  </a:cubicBezTo>
                  <a:cubicBezTo>
                    <a:pt x="1072" y="484"/>
                    <a:pt x="1051" y="721"/>
                    <a:pt x="1055" y="981"/>
                  </a:cubicBezTo>
                  <a:cubicBezTo>
                    <a:pt x="1056" y="1081"/>
                    <a:pt x="1070" y="1183"/>
                    <a:pt x="1086" y="1286"/>
                  </a:cubicBezTo>
                  <a:cubicBezTo>
                    <a:pt x="1008" y="1273"/>
                    <a:pt x="935" y="1264"/>
                    <a:pt x="869" y="1264"/>
                  </a:cubicBezTo>
                  <a:cubicBezTo>
                    <a:pt x="857" y="1264"/>
                    <a:pt x="846" y="1264"/>
                    <a:pt x="834" y="1265"/>
                  </a:cubicBezTo>
                  <a:cubicBezTo>
                    <a:pt x="47" y="1309"/>
                    <a:pt x="1" y="1306"/>
                    <a:pt x="42" y="1650"/>
                  </a:cubicBezTo>
                  <a:cubicBezTo>
                    <a:pt x="62" y="1815"/>
                    <a:pt x="298" y="1900"/>
                    <a:pt x="606" y="1900"/>
                  </a:cubicBezTo>
                  <a:cubicBezTo>
                    <a:pt x="681" y="1900"/>
                    <a:pt x="760" y="1895"/>
                    <a:pt x="841" y="1885"/>
                  </a:cubicBezTo>
                  <a:cubicBezTo>
                    <a:pt x="952" y="1872"/>
                    <a:pt x="1062" y="1833"/>
                    <a:pt x="1174" y="1789"/>
                  </a:cubicBezTo>
                  <a:cubicBezTo>
                    <a:pt x="1180" y="1838"/>
                    <a:pt x="1186" y="1888"/>
                    <a:pt x="1189" y="1936"/>
                  </a:cubicBezTo>
                  <a:cubicBezTo>
                    <a:pt x="1218" y="2467"/>
                    <a:pt x="1202" y="2899"/>
                    <a:pt x="1265" y="2907"/>
                  </a:cubicBezTo>
                  <a:cubicBezTo>
                    <a:pt x="1288" y="2910"/>
                    <a:pt x="1307" y="2912"/>
                    <a:pt x="1323" y="2912"/>
                  </a:cubicBezTo>
                  <a:cubicBezTo>
                    <a:pt x="1422" y="2912"/>
                    <a:pt x="1411" y="2860"/>
                    <a:pt x="1421" y="2804"/>
                  </a:cubicBezTo>
                  <a:lnTo>
                    <a:pt x="1421" y="2804"/>
                  </a:lnTo>
                  <a:cubicBezTo>
                    <a:pt x="1437" y="2865"/>
                    <a:pt x="1475" y="2917"/>
                    <a:pt x="1546" y="2926"/>
                  </a:cubicBezTo>
                  <a:cubicBezTo>
                    <a:pt x="1546" y="2926"/>
                    <a:pt x="1546" y="2926"/>
                    <a:pt x="1547" y="2926"/>
                  </a:cubicBezTo>
                  <a:cubicBezTo>
                    <a:pt x="1572" y="2926"/>
                    <a:pt x="1554" y="2776"/>
                    <a:pt x="1527" y="2602"/>
                  </a:cubicBezTo>
                  <a:cubicBezTo>
                    <a:pt x="1501" y="2428"/>
                    <a:pt x="1464" y="2229"/>
                    <a:pt x="1470" y="2134"/>
                  </a:cubicBezTo>
                  <a:cubicBezTo>
                    <a:pt x="1484" y="1953"/>
                    <a:pt x="1518" y="1791"/>
                    <a:pt x="1553" y="1641"/>
                  </a:cubicBezTo>
                  <a:cubicBezTo>
                    <a:pt x="1561" y="1639"/>
                    <a:pt x="1570" y="1635"/>
                    <a:pt x="1578" y="1633"/>
                  </a:cubicBezTo>
                  <a:cubicBezTo>
                    <a:pt x="1988" y="1523"/>
                    <a:pt x="2318" y="1434"/>
                    <a:pt x="2312" y="1372"/>
                  </a:cubicBezTo>
                  <a:cubicBezTo>
                    <a:pt x="2297" y="1258"/>
                    <a:pt x="2272" y="1241"/>
                    <a:pt x="2240" y="1241"/>
                  </a:cubicBezTo>
                  <a:cubicBezTo>
                    <a:pt x="2228" y="1241"/>
                    <a:pt x="2214" y="1244"/>
                    <a:pt x="2199" y="1244"/>
                  </a:cubicBezTo>
                  <a:cubicBezTo>
                    <a:pt x="2242" y="1215"/>
                    <a:pt x="2271" y="1168"/>
                    <a:pt x="2263" y="1097"/>
                  </a:cubicBezTo>
                  <a:cubicBezTo>
                    <a:pt x="2263" y="1092"/>
                    <a:pt x="2258" y="1090"/>
                    <a:pt x="2251" y="1090"/>
                  </a:cubicBezTo>
                  <a:cubicBezTo>
                    <a:pt x="2179" y="1090"/>
                    <a:pt x="1817" y="1308"/>
                    <a:pt x="1683" y="1324"/>
                  </a:cubicBezTo>
                  <a:cubicBezTo>
                    <a:pt x="1664" y="1327"/>
                    <a:pt x="1647" y="1328"/>
                    <a:pt x="1628" y="1329"/>
                  </a:cubicBezTo>
                  <a:cubicBezTo>
                    <a:pt x="1630" y="1314"/>
                    <a:pt x="1635" y="1301"/>
                    <a:pt x="1637" y="1287"/>
                  </a:cubicBezTo>
                  <a:cubicBezTo>
                    <a:pt x="1653" y="1209"/>
                    <a:pt x="1667" y="1133"/>
                    <a:pt x="1669" y="1062"/>
                  </a:cubicBezTo>
                  <a:cubicBezTo>
                    <a:pt x="1672" y="997"/>
                    <a:pt x="1675" y="938"/>
                    <a:pt x="1677" y="880"/>
                  </a:cubicBezTo>
                  <a:cubicBezTo>
                    <a:pt x="1678" y="824"/>
                    <a:pt x="1679" y="771"/>
                    <a:pt x="1680" y="721"/>
                  </a:cubicBezTo>
                  <a:cubicBezTo>
                    <a:pt x="1682" y="621"/>
                    <a:pt x="1682" y="534"/>
                    <a:pt x="1679" y="460"/>
                  </a:cubicBezTo>
                  <a:cubicBezTo>
                    <a:pt x="1678" y="423"/>
                    <a:pt x="1677" y="388"/>
                    <a:pt x="1675" y="357"/>
                  </a:cubicBezTo>
                  <a:cubicBezTo>
                    <a:pt x="1672" y="325"/>
                    <a:pt x="1669" y="297"/>
                    <a:pt x="1667" y="270"/>
                  </a:cubicBezTo>
                  <a:cubicBezTo>
                    <a:pt x="1661" y="216"/>
                    <a:pt x="1652" y="173"/>
                    <a:pt x="1641" y="138"/>
                  </a:cubicBezTo>
                  <a:cubicBezTo>
                    <a:pt x="1606" y="29"/>
                    <a:pt x="1546" y="0"/>
                    <a:pt x="1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4186425" y="2317075"/>
              <a:ext cx="66775" cy="111275"/>
            </a:xfrm>
            <a:custGeom>
              <a:rect b="b" l="l" r="r" t="t"/>
              <a:pathLst>
                <a:path extrusionOk="0" h="4451" w="2671">
                  <a:moveTo>
                    <a:pt x="320" y="1"/>
                  </a:moveTo>
                  <a:cubicBezTo>
                    <a:pt x="288" y="1"/>
                    <a:pt x="251" y="5"/>
                    <a:pt x="210" y="11"/>
                  </a:cubicBezTo>
                  <a:cubicBezTo>
                    <a:pt x="160" y="19"/>
                    <a:pt x="119" y="65"/>
                    <a:pt x="89" y="142"/>
                  </a:cubicBezTo>
                  <a:cubicBezTo>
                    <a:pt x="75" y="179"/>
                    <a:pt x="61" y="225"/>
                    <a:pt x="52" y="277"/>
                  </a:cubicBezTo>
                  <a:cubicBezTo>
                    <a:pt x="41" y="330"/>
                    <a:pt x="33" y="387"/>
                    <a:pt x="26" y="451"/>
                  </a:cubicBezTo>
                  <a:cubicBezTo>
                    <a:pt x="1" y="708"/>
                    <a:pt x="5" y="1052"/>
                    <a:pt x="27" y="1429"/>
                  </a:cubicBezTo>
                  <a:cubicBezTo>
                    <a:pt x="31" y="1485"/>
                    <a:pt x="36" y="1539"/>
                    <a:pt x="43" y="1595"/>
                  </a:cubicBezTo>
                  <a:cubicBezTo>
                    <a:pt x="48" y="1652"/>
                    <a:pt x="55" y="1708"/>
                    <a:pt x="64" y="1766"/>
                  </a:cubicBezTo>
                  <a:cubicBezTo>
                    <a:pt x="74" y="1824"/>
                    <a:pt x="81" y="1882"/>
                    <a:pt x="91" y="1939"/>
                  </a:cubicBezTo>
                  <a:cubicBezTo>
                    <a:pt x="101" y="1997"/>
                    <a:pt x="109" y="2055"/>
                    <a:pt x="120" y="2114"/>
                  </a:cubicBezTo>
                  <a:cubicBezTo>
                    <a:pt x="130" y="2172"/>
                    <a:pt x="139" y="2230"/>
                    <a:pt x="149" y="2288"/>
                  </a:cubicBezTo>
                  <a:cubicBezTo>
                    <a:pt x="152" y="2318"/>
                    <a:pt x="157" y="2346"/>
                    <a:pt x="162" y="2375"/>
                  </a:cubicBezTo>
                  <a:cubicBezTo>
                    <a:pt x="166" y="2405"/>
                    <a:pt x="170" y="2433"/>
                    <a:pt x="174" y="2463"/>
                  </a:cubicBezTo>
                  <a:cubicBezTo>
                    <a:pt x="182" y="2521"/>
                    <a:pt x="189" y="2578"/>
                    <a:pt x="195" y="2636"/>
                  </a:cubicBezTo>
                  <a:cubicBezTo>
                    <a:pt x="200" y="2694"/>
                    <a:pt x="205" y="2750"/>
                    <a:pt x="208" y="2805"/>
                  </a:cubicBezTo>
                  <a:cubicBezTo>
                    <a:pt x="247" y="3570"/>
                    <a:pt x="211" y="4193"/>
                    <a:pt x="276" y="4200"/>
                  </a:cubicBezTo>
                  <a:cubicBezTo>
                    <a:pt x="291" y="4202"/>
                    <a:pt x="305" y="4203"/>
                    <a:pt x="317" y="4203"/>
                  </a:cubicBezTo>
                  <a:cubicBezTo>
                    <a:pt x="434" y="4203"/>
                    <a:pt x="422" y="4125"/>
                    <a:pt x="436" y="4042"/>
                  </a:cubicBezTo>
                  <a:cubicBezTo>
                    <a:pt x="451" y="4129"/>
                    <a:pt x="487" y="4200"/>
                    <a:pt x="557" y="4209"/>
                  </a:cubicBezTo>
                  <a:cubicBezTo>
                    <a:pt x="557" y="4209"/>
                    <a:pt x="557" y="4209"/>
                    <a:pt x="557" y="4209"/>
                  </a:cubicBezTo>
                  <a:cubicBezTo>
                    <a:pt x="584" y="4209"/>
                    <a:pt x="571" y="3995"/>
                    <a:pt x="547" y="3747"/>
                  </a:cubicBezTo>
                  <a:cubicBezTo>
                    <a:pt x="536" y="3623"/>
                    <a:pt x="522" y="3490"/>
                    <a:pt x="510" y="3369"/>
                  </a:cubicBezTo>
                  <a:cubicBezTo>
                    <a:pt x="504" y="3321"/>
                    <a:pt x="500" y="3275"/>
                    <a:pt x="498" y="3232"/>
                  </a:cubicBezTo>
                  <a:cubicBezTo>
                    <a:pt x="522" y="3227"/>
                    <a:pt x="547" y="3218"/>
                    <a:pt x="575" y="3208"/>
                  </a:cubicBezTo>
                  <a:cubicBezTo>
                    <a:pt x="619" y="3191"/>
                    <a:pt x="670" y="3165"/>
                    <a:pt x="725" y="3136"/>
                  </a:cubicBezTo>
                  <a:cubicBezTo>
                    <a:pt x="779" y="3105"/>
                    <a:pt x="839" y="3070"/>
                    <a:pt x="902" y="3033"/>
                  </a:cubicBezTo>
                  <a:cubicBezTo>
                    <a:pt x="1028" y="2957"/>
                    <a:pt x="1170" y="2875"/>
                    <a:pt x="1323" y="2820"/>
                  </a:cubicBezTo>
                  <a:lnTo>
                    <a:pt x="1338" y="2815"/>
                  </a:lnTo>
                  <a:lnTo>
                    <a:pt x="1352" y="2810"/>
                  </a:lnTo>
                  <a:cubicBezTo>
                    <a:pt x="1361" y="2808"/>
                    <a:pt x="1370" y="2805"/>
                    <a:pt x="1380" y="2802"/>
                  </a:cubicBezTo>
                  <a:cubicBezTo>
                    <a:pt x="1398" y="2796"/>
                    <a:pt x="1418" y="2792"/>
                    <a:pt x="1436" y="2787"/>
                  </a:cubicBezTo>
                  <a:cubicBezTo>
                    <a:pt x="1476" y="2778"/>
                    <a:pt x="1514" y="2771"/>
                    <a:pt x="1554" y="2766"/>
                  </a:cubicBezTo>
                  <a:cubicBezTo>
                    <a:pt x="1595" y="2761"/>
                    <a:pt x="1635" y="2761"/>
                    <a:pt x="1675" y="2760"/>
                  </a:cubicBezTo>
                  <a:cubicBezTo>
                    <a:pt x="1714" y="2762"/>
                    <a:pt x="1755" y="2764"/>
                    <a:pt x="1790" y="2772"/>
                  </a:cubicBezTo>
                  <a:cubicBezTo>
                    <a:pt x="1833" y="2780"/>
                    <a:pt x="1876" y="2789"/>
                    <a:pt x="1914" y="2804"/>
                  </a:cubicBezTo>
                  <a:cubicBezTo>
                    <a:pt x="1951" y="2819"/>
                    <a:pt x="1988" y="2836"/>
                    <a:pt x="2023" y="2858"/>
                  </a:cubicBezTo>
                  <a:cubicBezTo>
                    <a:pt x="2056" y="2879"/>
                    <a:pt x="2086" y="2907"/>
                    <a:pt x="2116" y="2942"/>
                  </a:cubicBezTo>
                  <a:cubicBezTo>
                    <a:pt x="2144" y="2977"/>
                    <a:pt x="2171" y="3019"/>
                    <a:pt x="2191" y="3066"/>
                  </a:cubicBezTo>
                  <a:cubicBezTo>
                    <a:pt x="2231" y="3159"/>
                    <a:pt x="2249" y="3274"/>
                    <a:pt x="2235" y="3384"/>
                  </a:cubicBezTo>
                  <a:cubicBezTo>
                    <a:pt x="2222" y="3491"/>
                    <a:pt x="2175" y="3604"/>
                    <a:pt x="2102" y="3695"/>
                  </a:cubicBezTo>
                  <a:cubicBezTo>
                    <a:pt x="2072" y="3734"/>
                    <a:pt x="2037" y="3772"/>
                    <a:pt x="2000" y="3806"/>
                  </a:cubicBezTo>
                  <a:cubicBezTo>
                    <a:pt x="1983" y="3823"/>
                    <a:pt x="1962" y="3839"/>
                    <a:pt x="1944" y="3856"/>
                  </a:cubicBezTo>
                  <a:cubicBezTo>
                    <a:pt x="1934" y="3863"/>
                    <a:pt x="1924" y="3871"/>
                    <a:pt x="1914" y="3878"/>
                  </a:cubicBezTo>
                  <a:cubicBezTo>
                    <a:pt x="1905" y="3887"/>
                    <a:pt x="1895" y="3893"/>
                    <a:pt x="1885" y="3900"/>
                  </a:cubicBezTo>
                  <a:cubicBezTo>
                    <a:pt x="1803" y="3956"/>
                    <a:pt x="1715" y="4001"/>
                    <a:pt x="1628" y="4033"/>
                  </a:cubicBezTo>
                  <a:cubicBezTo>
                    <a:pt x="1541" y="4065"/>
                    <a:pt x="1452" y="4086"/>
                    <a:pt x="1368" y="4102"/>
                  </a:cubicBezTo>
                  <a:cubicBezTo>
                    <a:pt x="1283" y="4114"/>
                    <a:pt x="1203" y="4121"/>
                    <a:pt x="1128" y="4124"/>
                  </a:cubicBezTo>
                  <a:cubicBezTo>
                    <a:pt x="1104" y="4125"/>
                    <a:pt x="1080" y="4125"/>
                    <a:pt x="1058" y="4125"/>
                  </a:cubicBezTo>
                  <a:cubicBezTo>
                    <a:pt x="940" y="4125"/>
                    <a:pt x="841" y="4117"/>
                    <a:pt x="769" y="4112"/>
                  </a:cubicBezTo>
                  <a:cubicBezTo>
                    <a:pt x="736" y="4110"/>
                    <a:pt x="708" y="4109"/>
                    <a:pt x="686" y="4109"/>
                  </a:cubicBezTo>
                  <a:cubicBezTo>
                    <a:pt x="651" y="4109"/>
                    <a:pt x="631" y="4112"/>
                    <a:pt x="628" y="4121"/>
                  </a:cubicBezTo>
                  <a:cubicBezTo>
                    <a:pt x="582" y="4277"/>
                    <a:pt x="692" y="4284"/>
                    <a:pt x="811" y="4311"/>
                  </a:cubicBezTo>
                  <a:cubicBezTo>
                    <a:pt x="698" y="4313"/>
                    <a:pt x="603" y="4332"/>
                    <a:pt x="585" y="4400"/>
                  </a:cubicBezTo>
                  <a:cubicBezTo>
                    <a:pt x="581" y="4414"/>
                    <a:pt x="651" y="4431"/>
                    <a:pt x="763" y="4442"/>
                  </a:cubicBezTo>
                  <a:cubicBezTo>
                    <a:pt x="814" y="4447"/>
                    <a:pt x="874" y="4451"/>
                    <a:pt x="939" y="4451"/>
                  </a:cubicBezTo>
                  <a:cubicBezTo>
                    <a:pt x="947" y="4451"/>
                    <a:pt x="954" y="4451"/>
                    <a:pt x="962" y="4451"/>
                  </a:cubicBezTo>
                  <a:cubicBezTo>
                    <a:pt x="1037" y="4451"/>
                    <a:pt x="1119" y="4445"/>
                    <a:pt x="1203" y="4436"/>
                  </a:cubicBezTo>
                  <a:cubicBezTo>
                    <a:pt x="1288" y="4425"/>
                    <a:pt x="1374" y="4410"/>
                    <a:pt x="1457" y="4388"/>
                  </a:cubicBezTo>
                  <a:cubicBezTo>
                    <a:pt x="1542" y="4367"/>
                    <a:pt x="1623" y="4339"/>
                    <a:pt x="1698" y="4308"/>
                  </a:cubicBezTo>
                  <a:cubicBezTo>
                    <a:pt x="1773" y="4277"/>
                    <a:pt x="1842" y="4242"/>
                    <a:pt x="1900" y="4209"/>
                  </a:cubicBezTo>
                  <a:cubicBezTo>
                    <a:pt x="1914" y="4200"/>
                    <a:pt x="1928" y="4193"/>
                    <a:pt x="1941" y="4184"/>
                  </a:cubicBezTo>
                  <a:cubicBezTo>
                    <a:pt x="1955" y="4177"/>
                    <a:pt x="1968" y="4168"/>
                    <a:pt x="1980" y="4162"/>
                  </a:cubicBezTo>
                  <a:cubicBezTo>
                    <a:pt x="2004" y="4146"/>
                    <a:pt x="2027" y="4132"/>
                    <a:pt x="2047" y="4120"/>
                  </a:cubicBezTo>
                  <a:cubicBezTo>
                    <a:pt x="2230" y="4006"/>
                    <a:pt x="2385" y="3861"/>
                    <a:pt x="2496" y="3686"/>
                  </a:cubicBezTo>
                  <a:cubicBezTo>
                    <a:pt x="2509" y="3663"/>
                    <a:pt x="2523" y="3642"/>
                    <a:pt x="2535" y="3620"/>
                  </a:cubicBezTo>
                  <a:cubicBezTo>
                    <a:pt x="2547" y="3598"/>
                    <a:pt x="2558" y="3575"/>
                    <a:pt x="2568" y="3550"/>
                  </a:cubicBezTo>
                  <a:cubicBezTo>
                    <a:pt x="2578" y="3527"/>
                    <a:pt x="2588" y="3503"/>
                    <a:pt x="2596" y="3480"/>
                  </a:cubicBezTo>
                  <a:lnTo>
                    <a:pt x="2621" y="3406"/>
                  </a:lnTo>
                  <a:cubicBezTo>
                    <a:pt x="2649" y="3310"/>
                    <a:pt x="2664" y="3212"/>
                    <a:pt x="2665" y="3115"/>
                  </a:cubicBezTo>
                  <a:cubicBezTo>
                    <a:pt x="2670" y="3017"/>
                    <a:pt x="2659" y="2920"/>
                    <a:pt x="2634" y="2825"/>
                  </a:cubicBezTo>
                  <a:cubicBezTo>
                    <a:pt x="2610" y="2733"/>
                    <a:pt x="2571" y="2643"/>
                    <a:pt x="2520" y="2561"/>
                  </a:cubicBezTo>
                  <a:cubicBezTo>
                    <a:pt x="2507" y="2541"/>
                    <a:pt x="2493" y="2521"/>
                    <a:pt x="2478" y="2502"/>
                  </a:cubicBezTo>
                  <a:cubicBezTo>
                    <a:pt x="2464" y="2484"/>
                    <a:pt x="2448" y="2464"/>
                    <a:pt x="2433" y="2447"/>
                  </a:cubicBezTo>
                  <a:cubicBezTo>
                    <a:pt x="2418" y="2428"/>
                    <a:pt x="2400" y="2412"/>
                    <a:pt x="2383" y="2396"/>
                  </a:cubicBezTo>
                  <a:cubicBezTo>
                    <a:pt x="2365" y="2380"/>
                    <a:pt x="2349" y="2363"/>
                    <a:pt x="2331" y="2350"/>
                  </a:cubicBezTo>
                  <a:cubicBezTo>
                    <a:pt x="2313" y="2337"/>
                    <a:pt x="2294" y="2323"/>
                    <a:pt x="2276" y="2309"/>
                  </a:cubicBezTo>
                  <a:cubicBezTo>
                    <a:pt x="2257" y="2297"/>
                    <a:pt x="2238" y="2285"/>
                    <a:pt x="2219" y="2274"/>
                  </a:cubicBezTo>
                  <a:cubicBezTo>
                    <a:pt x="2209" y="2269"/>
                    <a:pt x="2201" y="2261"/>
                    <a:pt x="2191" y="2258"/>
                  </a:cubicBezTo>
                  <a:cubicBezTo>
                    <a:pt x="2181" y="2253"/>
                    <a:pt x="2171" y="2248"/>
                    <a:pt x="2161" y="2243"/>
                  </a:cubicBezTo>
                  <a:cubicBezTo>
                    <a:pt x="2141" y="2233"/>
                    <a:pt x="2122" y="2224"/>
                    <a:pt x="2102" y="2216"/>
                  </a:cubicBezTo>
                  <a:cubicBezTo>
                    <a:pt x="1960" y="2159"/>
                    <a:pt x="1821" y="2137"/>
                    <a:pt x="1694" y="2132"/>
                  </a:cubicBezTo>
                  <a:cubicBezTo>
                    <a:pt x="1681" y="2132"/>
                    <a:pt x="1668" y="2132"/>
                    <a:pt x="1655" y="2132"/>
                  </a:cubicBezTo>
                  <a:cubicBezTo>
                    <a:pt x="1542" y="2132"/>
                    <a:pt x="1439" y="2145"/>
                    <a:pt x="1342" y="2167"/>
                  </a:cubicBezTo>
                  <a:cubicBezTo>
                    <a:pt x="1289" y="2179"/>
                    <a:pt x="1237" y="2194"/>
                    <a:pt x="1189" y="2210"/>
                  </a:cubicBezTo>
                  <a:cubicBezTo>
                    <a:pt x="1165" y="2217"/>
                    <a:pt x="1140" y="2227"/>
                    <a:pt x="1118" y="2237"/>
                  </a:cubicBezTo>
                  <a:cubicBezTo>
                    <a:pt x="1106" y="2240"/>
                    <a:pt x="1095" y="2245"/>
                    <a:pt x="1082" y="2250"/>
                  </a:cubicBezTo>
                  <a:cubicBezTo>
                    <a:pt x="1073" y="2255"/>
                    <a:pt x="1061" y="2259"/>
                    <a:pt x="1050" y="2265"/>
                  </a:cubicBezTo>
                  <a:cubicBezTo>
                    <a:pt x="967" y="2302"/>
                    <a:pt x="893" y="2344"/>
                    <a:pt x="829" y="2385"/>
                  </a:cubicBezTo>
                  <a:cubicBezTo>
                    <a:pt x="797" y="2405"/>
                    <a:pt x="768" y="2427"/>
                    <a:pt x="738" y="2447"/>
                  </a:cubicBezTo>
                  <a:cubicBezTo>
                    <a:pt x="710" y="2468"/>
                    <a:pt x="683" y="2487"/>
                    <a:pt x="659" y="2507"/>
                  </a:cubicBezTo>
                  <a:cubicBezTo>
                    <a:pt x="634" y="2528"/>
                    <a:pt x="611" y="2546"/>
                    <a:pt x="590" y="2565"/>
                  </a:cubicBezTo>
                  <a:cubicBezTo>
                    <a:pt x="580" y="2575"/>
                    <a:pt x="569" y="2584"/>
                    <a:pt x="559" y="2593"/>
                  </a:cubicBezTo>
                  <a:cubicBezTo>
                    <a:pt x="550" y="2603"/>
                    <a:pt x="541" y="2610"/>
                    <a:pt x="531" y="2620"/>
                  </a:cubicBezTo>
                  <a:lnTo>
                    <a:pt x="531" y="2619"/>
                  </a:lnTo>
                  <a:cubicBezTo>
                    <a:pt x="539" y="2548"/>
                    <a:pt x="547" y="2476"/>
                    <a:pt x="558" y="2410"/>
                  </a:cubicBezTo>
                  <a:cubicBezTo>
                    <a:pt x="568" y="2341"/>
                    <a:pt x="576" y="2275"/>
                    <a:pt x="585" y="2211"/>
                  </a:cubicBezTo>
                  <a:cubicBezTo>
                    <a:pt x="603" y="2082"/>
                    <a:pt x="619" y="1959"/>
                    <a:pt x="633" y="1845"/>
                  </a:cubicBezTo>
                  <a:cubicBezTo>
                    <a:pt x="639" y="1787"/>
                    <a:pt x="644" y="1730"/>
                    <a:pt x="646" y="1676"/>
                  </a:cubicBezTo>
                  <a:cubicBezTo>
                    <a:pt x="649" y="1622"/>
                    <a:pt x="652" y="1568"/>
                    <a:pt x="651" y="1519"/>
                  </a:cubicBezTo>
                  <a:cubicBezTo>
                    <a:pt x="647" y="1428"/>
                    <a:pt x="647" y="1341"/>
                    <a:pt x="644" y="1259"/>
                  </a:cubicBezTo>
                  <a:cubicBezTo>
                    <a:pt x="641" y="1176"/>
                    <a:pt x="638" y="1100"/>
                    <a:pt x="634" y="1029"/>
                  </a:cubicBezTo>
                  <a:cubicBezTo>
                    <a:pt x="626" y="885"/>
                    <a:pt x="618" y="762"/>
                    <a:pt x="608" y="654"/>
                  </a:cubicBezTo>
                  <a:cubicBezTo>
                    <a:pt x="602" y="601"/>
                    <a:pt x="597" y="551"/>
                    <a:pt x="591" y="505"/>
                  </a:cubicBezTo>
                  <a:cubicBezTo>
                    <a:pt x="586" y="460"/>
                    <a:pt x="580" y="418"/>
                    <a:pt x="572" y="380"/>
                  </a:cubicBezTo>
                  <a:cubicBezTo>
                    <a:pt x="559" y="304"/>
                    <a:pt x="547" y="242"/>
                    <a:pt x="531" y="192"/>
                  </a:cubicBezTo>
                  <a:cubicBezTo>
                    <a:pt x="483" y="41"/>
                    <a:pt x="422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43"/>
          <p:cNvGrpSpPr/>
          <p:nvPr/>
        </p:nvGrpSpPr>
        <p:grpSpPr>
          <a:xfrm>
            <a:off x="2871264" y="1594443"/>
            <a:ext cx="1277102" cy="933482"/>
            <a:chOff x="1417700" y="2781300"/>
            <a:chExt cx="1015750" cy="742450"/>
          </a:xfrm>
        </p:grpSpPr>
        <p:sp>
          <p:nvSpPr>
            <p:cNvPr id="294" name="Google Shape;294;p43"/>
            <p:cNvSpPr/>
            <p:nvPr/>
          </p:nvSpPr>
          <p:spPr>
            <a:xfrm>
              <a:off x="1417700" y="2781300"/>
              <a:ext cx="1015750" cy="732250"/>
            </a:xfrm>
            <a:custGeom>
              <a:rect b="b" l="l" r="r" t="t"/>
              <a:pathLst>
                <a:path extrusionOk="0" h="29290" w="40630">
                  <a:moveTo>
                    <a:pt x="11062" y="0"/>
                  </a:moveTo>
                  <a:cubicBezTo>
                    <a:pt x="9947" y="0"/>
                    <a:pt x="9469" y="85"/>
                    <a:pt x="9263" y="269"/>
                  </a:cubicBezTo>
                  <a:cubicBezTo>
                    <a:pt x="9255" y="253"/>
                    <a:pt x="9246" y="237"/>
                    <a:pt x="9234" y="221"/>
                  </a:cubicBezTo>
                  <a:cubicBezTo>
                    <a:pt x="9231" y="217"/>
                    <a:pt x="9227" y="215"/>
                    <a:pt x="9222" y="215"/>
                  </a:cubicBezTo>
                  <a:cubicBezTo>
                    <a:pt x="9063" y="215"/>
                    <a:pt x="7774" y="1835"/>
                    <a:pt x="7235" y="2246"/>
                  </a:cubicBezTo>
                  <a:cubicBezTo>
                    <a:pt x="5953" y="3221"/>
                    <a:pt x="4706" y="3694"/>
                    <a:pt x="3879" y="4278"/>
                  </a:cubicBezTo>
                  <a:cubicBezTo>
                    <a:pt x="894" y="6385"/>
                    <a:pt x="694" y="6508"/>
                    <a:pt x="1222" y="7207"/>
                  </a:cubicBezTo>
                  <a:cubicBezTo>
                    <a:pt x="945" y="7337"/>
                    <a:pt x="903" y="7514"/>
                    <a:pt x="910" y="7754"/>
                  </a:cubicBezTo>
                  <a:cubicBezTo>
                    <a:pt x="911" y="7798"/>
                    <a:pt x="946" y="7841"/>
                    <a:pt x="1013" y="7880"/>
                  </a:cubicBezTo>
                  <a:cubicBezTo>
                    <a:pt x="985" y="7938"/>
                    <a:pt x="956" y="8001"/>
                    <a:pt x="927" y="8073"/>
                  </a:cubicBezTo>
                  <a:cubicBezTo>
                    <a:pt x="860" y="8243"/>
                    <a:pt x="792" y="8453"/>
                    <a:pt x="726" y="8696"/>
                  </a:cubicBezTo>
                  <a:cubicBezTo>
                    <a:pt x="660" y="8941"/>
                    <a:pt x="598" y="9220"/>
                    <a:pt x="537" y="9528"/>
                  </a:cubicBezTo>
                  <a:cubicBezTo>
                    <a:pt x="292" y="10763"/>
                    <a:pt x="96" y="12481"/>
                    <a:pt x="19" y="14372"/>
                  </a:cubicBezTo>
                  <a:cubicBezTo>
                    <a:pt x="8" y="14648"/>
                    <a:pt x="2" y="14929"/>
                    <a:pt x="1" y="15212"/>
                  </a:cubicBezTo>
                  <a:cubicBezTo>
                    <a:pt x="2" y="15495"/>
                    <a:pt x="6" y="15781"/>
                    <a:pt x="13" y="16070"/>
                  </a:cubicBezTo>
                  <a:cubicBezTo>
                    <a:pt x="17" y="16214"/>
                    <a:pt x="21" y="16359"/>
                    <a:pt x="27" y="16504"/>
                  </a:cubicBezTo>
                  <a:cubicBezTo>
                    <a:pt x="33" y="16649"/>
                    <a:pt x="40" y="16794"/>
                    <a:pt x="48" y="16939"/>
                  </a:cubicBezTo>
                  <a:cubicBezTo>
                    <a:pt x="62" y="17230"/>
                    <a:pt x="78" y="17521"/>
                    <a:pt x="98" y="17813"/>
                  </a:cubicBezTo>
                  <a:cubicBezTo>
                    <a:pt x="118" y="18105"/>
                    <a:pt x="139" y="18396"/>
                    <a:pt x="159" y="18687"/>
                  </a:cubicBezTo>
                  <a:cubicBezTo>
                    <a:pt x="170" y="18832"/>
                    <a:pt x="180" y="18977"/>
                    <a:pt x="190" y="19122"/>
                  </a:cubicBezTo>
                  <a:cubicBezTo>
                    <a:pt x="201" y="19267"/>
                    <a:pt x="212" y="19411"/>
                    <a:pt x="223" y="19555"/>
                  </a:cubicBezTo>
                  <a:cubicBezTo>
                    <a:pt x="247" y="19842"/>
                    <a:pt x="265" y="20126"/>
                    <a:pt x="284" y="20410"/>
                  </a:cubicBezTo>
                  <a:cubicBezTo>
                    <a:pt x="306" y="20692"/>
                    <a:pt x="323" y="20972"/>
                    <a:pt x="338" y="21248"/>
                  </a:cubicBezTo>
                  <a:cubicBezTo>
                    <a:pt x="543" y="25015"/>
                    <a:pt x="903" y="28036"/>
                    <a:pt x="1058" y="28036"/>
                  </a:cubicBezTo>
                  <a:cubicBezTo>
                    <a:pt x="1058" y="28036"/>
                    <a:pt x="1059" y="28036"/>
                    <a:pt x="1059" y="28036"/>
                  </a:cubicBezTo>
                  <a:cubicBezTo>
                    <a:pt x="1477" y="28006"/>
                    <a:pt x="1386" y="27612"/>
                    <a:pt x="1369" y="27159"/>
                  </a:cubicBezTo>
                  <a:lnTo>
                    <a:pt x="1369" y="27159"/>
                  </a:lnTo>
                  <a:cubicBezTo>
                    <a:pt x="1456" y="27560"/>
                    <a:pt x="1584" y="27861"/>
                    <a:pt x="1761" y="27861"/>
                  </a:cubicBezTo>
                  <a:cubicBezTo>
                    <a:pt x="1765" y="27861"/>
                    <a:pt x="1769" y="27861"/>
                    <a:pt x="1772" y="27861"/>
                  </a:cubicBezTo>
                  <a:cubicBezTo>
                    <a:pt x="1807" y="27859"/>
                    <a:pt x="1784" y="27607"/>
                    <a:pt x="1727" y="27210"/>
                  </a:cubicBezTo>
                  <a:cubicBezTo>
                    <a:pt x="1668" y="26812"/>
                    <a:pt x="1586" y="26270"/>
                    <a:pt x="1496" y="25683"/>
                  </a:cubicBezTo>
                  <a:cubicBezTo>
                    <a:pt x="1450" y="25390"/>
                    <a:pt x="1409" y="25087"/>
                    <a:pt x="1366" y="24785"/>
                  </a:cubicBezTo>
                  <a:cubicBezTo>
                    <a:pt x="1324" y="24484"/>
                    <a:pt x="1281" y="24185"/>
                    <a:pt x="1249" y="23901"/>
                  </a:cubicBezTo>
                  <a:cubicBezTo>
                    <a:pt x="1183" y="23335"/>
                    <a:pt x="1130" y="22831"/>
                    <a:pt x="1125" y="22497"/>
                  </a:cubicBezTo>
                  <a:cubicBezTo>
                    <a:pt x="1120" y="22304"/>
                    <a:pt x="1118" y="22114"/>
                    <a:pt x="1117" y="21926"/>
                  </a:cubicBezTo>
                  <a:cubicBezTo>
                    <a:pt x="1117" y="21832"/>
                    <a:pt x="1115" y="21740"/>
                    <a:pt x="1115" y="21646"/>
                  </a:cubicBezTo>
                  <a:cubicBezTo>
                    <a:pt x="1117" y="21554"/>
                    <a:pt x="1118" y="21462"/>
                    <a:pt x="1119" y="21370"/>
                  </a:cubicBezTo>
                  <a:cubicBezTo>
                    <a:pt x="1126" y="21004"/>
                    <a:pt x="1135" y="20648"/>
                    <a:pt x="1150" y="20301"/>
                  </a:cubicBezTo>
                  <a:cubicBezTo>
                    <a:pt x="1167" y="19954"/>
                    <a:pt x="1188" y="19618"/>
                    <a:pt x="1210" y="19291"/>
                  </a:cubicBezTo>
                  <a:cubicBezTo>
                    <a:pt x="1221" y="19126"/>
                    <a:pt x="1233" y="18965"/>
                    <a:pt x="1248" y="18805"/>
                  </a:cubicBezTo>
                  <a:cubicBezTo>
                    <a:pt x="1262" y="18646"/>
                    <a:pt x="1275" y="18490"/>
                    <a:pt x="1289" y="18334"/>
                  </a:cubicBezTo>
                  <a:cubicBezTo>
                    <a:pt x="1302" y="18180"/>
                    <a:pt x="1317" y="18026"/>
                    <a:pt x="1330" y="17878"/>
                  </a:cubicBezTo>
                  <a:cubicBezTo>
                    <a:pt x="1344" y="17728"/>
                    <a:pt x="1360" y="17579"/>
                    <a:pt x="1375" y="17434"/>
                  </a:cubicBezTo>
                  <a:cubicBezTo>
                    <a:pt x="1404" y="17143"/>
                    <a:pt x="1432" y="16861"/>
                    <a:pt x="1458" y="16587"/>
                  </a:cubicBezTo>
                  <a:cubicBezTo>
                    <a:pt x="1484" y="16313"/>
                    <a:pt x="1511" y="16047"/>
                    <a:pt x="1532" y="15791"/>
                  </a:cubicBezTo>
                  <a:cubicBezTo>
                    <a:pt x="1553" y="15533"/>
                    <a:pt x="1568" y="15285"/>
                    <a:pt x="1584" y="15043"/>
                  </a:cubicBezTo>
                  <a:cubicBezTo>
                    <a:pt x="1609" y="14605"/>
                    <a:pt x="1630" y="14194"/>
                    <a:pt x="1657" y="13807"/>
                  </a:cubicBezTo>
                  <a:cubicBezTo>
                    <a:pt x="1683" y="13420"/>
                    <a:pt x="1708" y="13056"/>
                    <a:pt x="1730" y="12716"/>
                  </a:cubicBezTo>
                  <a:cubicBezTo>
                    <a:pt x="1783" y="12036"/>
                    <a:pt x="1823" y="11446"/>
                    <a:pt x="1865" y="10936"/>
                  </a:cubicBezTo>
                  <a:cubicBezTo>
                    <a:pt x="1885" y="10682"/>
                    <a:pt x="1901" y="10445"/>
                    <a:pt x="1915" y="10227"/>
                  </a:cubicBezTo>
                  <a:cubicBezTo>
                    <a:pt x="1931" y="10010"/>
                    <a:pt x="1945" y="9811"/>
                    <a:pt x="1956" y="9628"/>
                  </a:cubicBezTo>
                  <a:cubicBezTo>
                    <a:pt x="1979" y="9262"/>
                    <a:pt x="1985" y="8962"/>
                    <a:pt x="1985" y="8716"/>
                  </a:cubicBezTo>
                  <a:cubicBezTo>
                    <a:pt x="1985" y="8465"/>
                    <a:pt x="1972" y="8271"/>
                    <a:pt x="1944" y="8119"/>
                  </a:cubicBezTo>
                  <a:lnTo>
                    <a:pt x="1944" y="8119"/>
                  </a:lnTo>
                  <a:cubicBezTo>
                    <a:pt x="2173" y="8153"/>
                    <a:pt x="2436" y="8184"/>
                    <a:pt x="2732" y="8211"/>
                  </a:cubicBezTo>
                  <a:cubicBezTo>
                    <a:pt x="3112" y="8245"/>
                    <a:pt x="3545" y="8280"/>
                    <a:pt x="4021" y="8307"/>
                  </a:cubicBezTo>
                  <a:cubicBezTo>
                    <a:pt x="5930" y="8417"/>
                    <a:pt x="8552" y="8464"/>
                    <a:pt x="11426" y="8473"/>
                  </a:cubicBezTo>
                  <a:cubicBezTo>
                    <a:pt x="11470" y="8473"/>
                    <a:pt x="11513" y="8473"/>
                    <a:pt x="11557" y="8473"/>
                  </a:cubicBezTo>
                  <a:cubicBezTo>
                    <a:pt x="11935" y="8473"/>
                    <a:pt x="12319" y="8469"/>
                    <a:pt x="12705" y="8463"/>
                  </a:cubicBezTo>
                  <a:cubicBezTo>
                    <a:pt x="13136" y="8458"/>
                    <a:pt x="13571" y="8449"/>
                    <a:pt x="14009" y="8437"/>
                  </a:cubicBezTo>
                  <a:cubicBezTo>
                    <a:pt x="14446" y="8425"/>
                    <a:pt x="14887" y="8412"/>
                    <a:pt x="15330" y="8399"/>
                  </a:cubicBezTo>
                  <a:cubicBezTo>
                    <a:pt x="15772" y="8384"/>
                    <a:pt x="16217" y="8368"/>
                    <a:pt x="16661" y="8353"/>
                  </a:cubicBezTo>
                  <a:cubicBezTo>
                    <a:pt x="17105" y="8339"/>
                    <a:pt x="17549" y="8325"/>
                    <a:pt x="17991" y="8310"/>
                  </a:cubicBezTo>
                  <a:cubicBezTo>
                    <a:pt x="18214" y="8303"/>
                    <a:pt x="18434" y="8297"/>
                    <a:pt x="18655" y="8290"/>
                  </a:cubicBezTo>
                  <a:cubicBezTo>
                    <a:pt x="18875" y="8285"/>
                    <a:pt x="19095" y="8280"/>
                    <a:pt x="19315" y="8274"/>
                  </a:cubicBezTo>
                  <a:cubicBezTo>
                    <a:pt x="19753" y="8265"/>
                    <a:pt x="20188" y="8255"/>
                    <a:pt x="20620" y="8249"/>
                  </a:cubicBezTo>
                  <a:cubicBezTo>
                    <a:pt x="20949" y="8246"/>
                    <a:pt x="21275" y="8245"/>
                    <a:pt x="21600" y="8245"/>
                  </a:cubicBezTo>
                  <a:cubicBezTo>
                    <a:pt x="21700" y="8245"/>
                    <a:pt x="21800" y="8245"/>
                    <a:pt x="21899" y="8245"/>
                  </a:cubicBezTo>
                  <a:cubicBezTo>
                    <a:pt x="24783" y="8260"/>
                    <a:pt x="27389" y="8314"/>
                    <a:pt x="29275" y="8345"/>
                  </a:cubicBezTo>
                  <a:cubicBezTo>
                    <a:pt x="29747" y="8353"/>
                    <a:pt x="30173" y="8357"/>
                    <a:pt x="30548" y="8361"/>
                  </a:cubicBezTo>
                  <a:cubicBezTo>
                    <a:pt x="30775" y="8364"/>
                    <a:pt x="30983" y="8365"/>
                    <a:pt x="31170" y="8365"/>
                  </a:cubicBezTo>
                  <a:cubicBezTo>
                    <a:pt x="31292" y="8365"/>
                    <a:pt x="31406" y="8365"/>
                    <a:pt x="31509" y="8363"/>
                  </a:cubicBezTo>
                  <a:cubicBezTo>
                    <a:pt x="32038" y="8358"/>
                    <a:pt x="32331" y="8339"/>
                    <a:pt x="32334" y="8298"/>
                  </a:cubicBezTo>
                  <a:cubicBezTo>
                    <a:pt x="32360" y="7880"/>
                    <a:pt x="31739" y="7909"/>
                    <a:pt x="31045" y="7855"/>
                  </a:cubicBezTo>
                  <a:cubicBezTo>
                    <a:pt x="31685" y="7831"/>
                    <a:pt x="32174" y="7748"/>
                    <a:pt x="32186" y="7565"/>
                  </a:cubicBezTo>
                  <a:cubicBezTo>
                    <a:pt x="32189" y="7521"/>
                    <a:pt x="31566" y="7505"/>
                    <a:pt x="30647" y="7505"/>
                  </a:cubicBezTo>
                  <a:cubicBezTo>
                    <a:pt x="30111" y="7505"/>
                    <a:pt x="29473" y="7511"/>
                    <a:pt x="28801" y="7519"/>
                  </a:cubicBezTo>
                  <a:cubicBezTo>
                    <a:pt x="27889" y="7531"/>
                    <a:pt x="26914" y="7546"/>
                    <a:pt x="26036" y="7558"/>
                  </a:cubicBezTo>
                  <a:cubicBezTo>
                    <a:pt x="25660" y="7563"/>
                    <a:pt x="25303" y="7566"/>
                    <a:pt x="24976" y="7566"/>
                  </a:cubicBezTo>
                  <a:cubicBezTo>
                    <a:pt x="24541" y="7566"/>
                    <a:pt x="24161" y="7561"/>
                    <a:pt x="23866" y="7551"/>
                  </a:cubicBezTo>
                  <a:cubicBezTo>
                    <a:pt x="23570" y="7540"/>
                    <a:pt x="23276" y="7529"/>
                    <a:pt x="22989" y="7515"/>
                  </a:cubicBezTo>
                  <a:cubicBezTo>
                    <a:pt x="22700" y="7502"/>
                    <a:pt x="22415" y="7487"/>
                    <a:pt x="22132" y="7474"/>
                  </a:cubicBezTo>
                  <a:cubicBezTo>
                    <a:pt x="21571" y="7445"/>
                    <a:pt x="21023" y="7413"/>
                    <a:pt x="20489" y="7379"/>
                  </a:cubicBezTo>
                  <a:cubicBezTo>
                    <a:pt x="19956" y="7347"/>
                    <a:pt x="19438" y="7314"/>
                    <a:pt x="18933" y="7277"/>
                  </a:cubicBezTo>
                  <a:cubicBezTo>
                    <a:pt x="18428" y="7243"/>
                    <a:pt x="17937" y="7207"/>
                    <a:pt x="17462" y="7174"/>
                  </a:cubicBezTo>
                  <a:cubicBezTo>
                    <a:pt x="16508" y="7103"/>
                    <a:pt x="15609" y="7044"/>
                    <a:pt x="14761" y="6988"/>
                  </a:cubicBezTo>
                  <a:cubicBezTo>
                    <a:pt x="14337" y="6964"/>
                    <a:pt x="13925" y="6943"/>
                    <a:pt x="13529" y="6926"/>
                  </a:cubicBezTo>
                  <a:cubicBezTo>
                    <a:pt x="13129" y="6908"/>
                    <a:pt x="12744" y="6894"/>
                    <a:pt x="12371" y="6889"/>
                  </a:cubicBezTo>
                  <a:cubicBezTo>
                    <a:pt x="11694" y="6880"/>
                    <a:pt x="11056" y="6868"/>
                    <a:pt x="10456" y="6862"/>
                  </a:cubicBezTo>
                  <a:cubicBezTo>
                    <a:pt x="9856" y="6856"/>
                    <a:pt x="9293" y="6851"/>
                    <a:pt x="8766" y="6845"/>
                  </a:cubicBezTo>
                  <a:cubicBezTo>
                    <a:pt x="8218" y="6844"/>
                    <a:pt x="7708" y="6842"/>
                    <a:pt x="7234" y="6842"/>
                  </a:cubicBezTo>
                  <a:cubicBezTo>
                    <a:pt x="6795" y="6842"/>
                    <a:pt x="6386" y="6843"/>
                    <a:pt x="6005" y="6849"/>
                  </a:cubicBezTo>
                  <a:cubicBezTo>
                    <a:pt x="5608" y="6854"/>
                    <a:pt x="5243" y="6858"/>
                    <a:pt x="4906" y="6863"/>
                  </a:cubicBezTo>
                  <a:cubicBezTo>
                    <a:pt x="4570" y="6869"/>
                    <a:pt x="4260" y="6879"/>
                    <a:pt x="3977" y="6886"/>
                  </a:cubicBezTo>
                  <a:cubicBezTo>
                    <a:pt x="3482" y="6905"/>
                    <a:pt x="3068" y="6922"/>
                    <a:pt x="2719" y="6949"/>
                  </a:cubicBezTo>
                  <a:cubicBezTo>
                    <a:pt x="3272" y="6664"/>
                    <a:pt x="3926" y="6241"/>
                    <a:pt x="4593" y="5734"/>
                  </a:cubicBezTo>
                  <a:cubicBezTo>
                    <a:pt x="5505" y="5041"/>
                    <a:pt x="6322" y="4018"/>
                    <a:pt x="7178" y="3252"/>
                  </a:cubicBezTo>
                  <a:cubicBezTo>
                    <a:pt x="8306" y="2243"/>
                    <a:pt x="9267" y="1385"/>
                    <a:pt x="9606" y="985"/>
                  </a:cubicBezTo>
                  <a:cubicBezTo>
                    <a:pt x="10942" y="1404"/>
                    <a:pt x="14863" y="1789"/>
                    <a:pt x="19440" y="1997"/>
                  </a:cubicBezTo>
                  <a:cubicBezTo>
                    <a:pt x="20637" y="2052"/>
                    <a:pt x="21883" y="2067"/>
                    <a:pt x="23143" y="2067"/>
                  </a:cubicBezTo>
                  <a:cubicBezTo>
                    <a:pt x="24741" y="2067"/>
                    <a:pt x="26362" y="2043"/>
                    <a:pt x="27934" y="2043"/>
                  </a:cubicBezTo>
                  <a:cubicBezTo>
                    <a:pt x="28562" y="2043"/>
                    <a:pt x="29183" y="2047"/>
                    <a:pt x="29791" y="2058"/>
                  </a:cubicBezTo>
                  <a:cubicBezTo>
                    <a:pt x="33200" y="2119"/>
                    <a:pt x="36216" y="2174"/>
                    <a:pt x="38088" y="2174"/>
                  </a:cubicBezTo>
                  <a:cubicBezTo>
                    <a:pt x="38643" y="2174"/>
                    <a:pt x="39097" y="2170"/>
                    <a:pt x="39432" y="2159"/>
                  </a:cubicBezTo>
                  <a:lnTo>
                    <a:pt x="39432" y="2159"/>
                  </a:lnTo>
                  <a:cubicBezTo>
                    <a:pt x="39169" y="2449"/>
                    <a:pt x="38440" y="3712"/>
                    <a:pt x="38072" y="4070"/>
                  </a:cubicBezTo>
                  <a:cubicBezTo>
                    <a:pt x="37084" y="5028"/>
                    <a:pt x="36036" y="5517"/>
                    <a:pt x="35388" y="6095"/>
                  </a:cubicBezTo>
                  <a:cubicBezTo>
                    <a:pt x="33825" y="7490"/>
                    <a:pt x="33239" y="8003"/>
                    <a:pt x="33206" y="8383"/>
                  </a:cubicBezTo>
                  <a:cubicBezTo>
                    <a:pt x="33086" y="8415"/>
                    <a:pt x="32986" y="8615"/>
                    <a:pt x="32908" y="8951"/>
                  </a:cubicBezTo>
                  <a:cubicBezTo>
                    <a:pt x="32865" y="9130"/>
                    <a:pt x="32829" y="9351"/>
                    <a:pt x="32797" y="9604"/>
                  </a:cubicBezTo>
                  <a:cubicBezTo>
                    <a:pt x="32766" y="9859"/>
                    <a:pt x="32737" y="10147"/>
                    <a:pt x="32716" y="10466"/>
                  </a:cubicBezTo>
                  <a:cubicBezTo>
                    <a:pt x="32629" y="11736"/>
                    <a:pt x="32610" y="13479"/>
                    <a:pt x="32641" y="15387"/>
                  </a:cubicBezTo>
                  <a:cubicBezTo>
                    <a:pt x="32645" y="15666"/>
                    <a:pt x="32653" y="15950"/>
                    <a:pt x="32666" y="16234"/>
                  </a:cubicBezTo>
                  <a:cubicBezTo>
                    <a:pt x="32677" y="16520"/>
                    <a:pt x="32691" y="16809"/>
                    <a:pt x="32709" y="17099"/>
                  </a:cubicBezTo>
                  <a:cubicBezTo>
                    <a:pt x="32728" y="17389"/>
                    <a:pt x="32747" y="17681"/>
                    <a:pt x="32765" y="17976"/>
                  </a:cubicBezTo>
                  <a:cubicBezTo>
                    <a:pt x="32787" y="18270"/>
                    <a:pt x="32808" y="18563"/>
                    <a:pt x="32830" y="18859"/>
                  </a:cubicBezTo>
                  <a:cubicBezTo>
                    <a:pt x="32850" y="19154"/>
                    <a:pt x="32872" y="19448"/>
                    <a:pt x="32892" y="19743"/>
                  </a:cubicBezTo>
                  <a:cubicBezTo>
                    <a:pt x="32901" y="19890"/>
                    <a:pt x="32911" y="20037"/>
                    <a:pt x="32921" y="20183"/>
                  </a:cubicBezTo>
                  <a:cubicBezTo>
                    <a:pt x="32930" y="20329"/>
                    <a:pt x="32938" y="20475"/>
                    <a:pt x="32947" y="20623"/>
                  </a:cubicBezTo>
                  <a:cubicBezTo>
                    <a:pt x="32963" y="20914"/>
                    <a:pt x="32979" y="21204"/>
                    <a:pt x="32991" y="21489"/>
                  </a:cubicBezTo>
                  <a:cubicBezTo>
                    <a:pt x="33002" y="21777"/>
                    <a:pt x="33010" y="22060"/>
                    <a:pt x="33013" y="22341"/>
                  </a:cubicBezTo>
                  <a:cubicBezTo>
                    <a:pt x="33075" y="26176"/>
                    <a:pt x="32963" y="29278"/>
                    <a:pt x="33129" y="29288"/>
                  </a:cubicBezTo>
                  <a:cubicBezTo>
                    <a:pt x="33143" y="29289"/>
                    <a:pt x="33156" y="29290"/>
                    <a:pt x="33168" y="29290"/>
                  </a:cubicBezTo>
                  <a:cubicBezTo>
                    <a:pt x="33545" y="29290"/>
                    <a:pt x="33509" y="28887"/>
                    <a:pt x="33549" y="28440"/>
                  </a:cubicBezTo>
                  <a:cubicBezTo>
                    <a:pt x="33585" y="28867"/>
                    <a:pt x="33676" y="29197"/>
                    <a:pt x="33859" y="29209"/>
                  </a:cubicBezTo>
                  <a:cubicBezTo>
                    <a:pt x="33859" y="29209"/>
                    <a:pt x="33859" y="29209"/>
                    <a:pt x="33859" y="29209"/>
                  </a:cubicBezTo>
                  <a:cubicBezTo>
                    <a:pt x="33900" y="29209"/>
                    <a:pt x="33907" y="28843"/>
                    <a:pt x="33894" y="28293"/>
                  </a:cubicBezTo>
                  <a:lnTo>
                    <a:pt x="33894" y="28293"/>
                  </a:lnTo>
                  <a:cubicBezTo>
                    <a:pt x="33941" y="28376"/>
                    <a:pt x="34009" y="28471"/>
                    <a:pt x="34091" y="28579"/>
                  </a:cubicBezTo>
                  <a:cubicBezTo>
                    <a:pt x="34184" y="28704"/>
                    <a:pt x="34337" y="28761"/>
                    <a:pt x="34530" y="28761"/>
                  </a:cubicBezTo>
                  <a:cubicBezTo>
                    <a:pt x="34995" y="28761"/>
                    <a:pt x="35697" y="28431"/>
                    <a:pt x="36391" y="27909"/>
                  </a:cubicBezTo>
                  <a:cubicBezTo>
                    <a:pt x="36965" y="27477"/>
                    <a:pt x="37410" y="26744"/>
                    <a:pt x="37928" y="26239"/>
                  </a:cubicBezTo>
                  <a:cubicBezTo>
                    <a:pt x="38816" y="25374"/>
                    <a:pt x="39536" y="24680"/>
                    <a:pt x="39439" y="24551"/>
                  </a:cubicBezTo>
                  <a:cubicBezTo>
                    <a:pt x="39315" y="24386"/>
                    <a:pt x="39236" y="24334"/>
                    <a:pt x="39173" y="24334"/>
                  </a:cubicBezTo>
                  <a:cubicBezTo>
                    <a:pt x="39108" y="24334"/>
                    <a:pt x="39060" y="24387"/>
                    <a:pt x="38996" y="24428"/>
                  </a:cubicBezTo>
                  <a:cubicBezTo>
                    <a:pt x="39067" y="24296"/>
                    <a:pt x="39082" y="24144"/>
                    <a:pt x="38972" y="23999"/>
                  </a:cubicBezTo>
                  <a:cubicBezTo>
                    <a:pt x="38968" y="23994"/>
                    <a:pt x="38963" y="23992"/>
                    <a:pt x="38957" y="23992"/>
                  </a:cubicBezTo>
                  <a:cubicBezTo>
                    <a:pt x="38822" y="23992"/>
                    <a:pt x="38136" y="25131"/>
                    <a:pt x="37801" y="25383"/>
                  </a:cubicBezTo>
                  <a:cubicBezTo>
                    <a:pt x="36993" y="25991"/>
                    <a:pt x="36125" y="26169"/>
                    <a:pt x="35596" y="26522"/>
                  </a:cubicBezTo>
                  <a:cubicBezTo>
                    <a:pt x="34565" y="27210"/>
                    <a:pt x="34053" y="27547"/>
                    <a:pt x="33882" y="27822"/>
                  </a:cubicBezTo>
                  <a:cubicBezTo>
                    <a:pt x="33873" y="27551"/>
                    <a:pt x="33861" y="27254"/>
                    <a:pt x="33848" y="26948"/>
                  </a:cubicBezTo>
                  <a:cubicBezTo>
                    <a:pt x="33821" y="26340"/>
                    <a:pt x="33791" y="25688"/>
                    <a:pt x="33764" y="25102"/>
                  </a:cubicBezTo>
                  <a:cubicBezTo>
                    <a:pt x="33738" y="24517"/>
                    <a:pt x="33727" y="23998"/>
                    <a:pt x="33736" y="23654"/>
                  </a:cubicBezTo>
                  <a:cubicBezTo>
                    <a:pt x="33764" y="22863"/>
                    <a:pt x="33805" y="22114"/>
                    <a:pt x="33857" y="21404"/>
                  </a:cubicBezTo>
                  <a:cubicBezTo>
                    <a:pt x="33881" y="21048"/>
                    <a:pt x="33908" y="20703"/>
                    <a:pt x="33936" y="20366"/>
                  </a:cubicBezTo>
                  <a:cubicBezTo>
                    <a:pt x="33964" y="20029"/>
                    <a:pt x="33993" y="19702"/>
                    <a:pt x="34020" y="19384"/>
                  </a:cubicBezTo>
                  <a:cubicBezTo>
                    <a:pt x="34077" y="18748"/>
                    <a:pt x="34124" y="18148"/>
                    <a:pt x="34167" y="17582"/>
                  </a:cubicBezTo>
                  <a:cubicBezTo>
                    <a:pt x="34186" y="17299"/>
                    <a:pt x="34203" y="17025"/>
                    <a:pt x="34214" y="16759"/>
                  </a:cubicBezTo>
                  <a:cubicBezTo>
                    <a:pt x="34226" y="16493"/>
                    <a:pt x="34236" y="16235"/>
                    <a:pt x="34236" y="15985"/>
                  </a:cubicBezTo>
                  <a:cubicBezTo>
                    <a:pt x="34237" y="15533"/>
                    <a:pt x="34240" y="15109"/>
                    <a:pt x="34238" y="14707"/>
                  </a:cubicBezTo>
                  <a:cubicBezTo>
                    <a:pt x="34236" y="14307"/>
                    <a:pt x="34235" y="13931"/>
                    <a:pt x="34233" y="13579"/>
                  </a:cubicBezTo>
                  <a:cubicBezTo>
                    <a:pt x="34222" y="12875"/>
                    <a:pt x="34214" y="12265"/>
                    <a:pt x="34195" y="11736"/>
                  </a:cubicBezTo>
                  <a:cubicBezTo>
                    <a:pt x="34187" y="11472"/>
                    <a:pt x="34178" y="11229"/>
                    <a:pt x="34168" y="11004"/>
                  </a:cubicBezTo>
                  <a:cubicBezTo>
                    <a:pt x="34157" y="10779"/>
                    <a:pt x="34146" y="10573"/>
                    <a:pt x="34134" y="10385"/>
                  </a:cubicBezTo>
                  <a:cubicBezTo>
                    <a:pt x="34108" y="10007"/>
                    <a:pt x="34081" y="9699"/>
                    <a:pt x="34044" y="9447"/>
                  </a:cubicBezTo>
                  <a:cubicBezTo>
                    <a:pt x="34020" y="9280"/>
                    <a:pt x="33994" y="9139"/>
                    <a:pt x="33964" y="9018"/>
                  </a:cubicBezTo>
                  <a:cubicBezTo>
                    <a:pt x="34519" y="8903"/>
                    <a:pt x="35412" y="8280"/>
                    <a:pt x="36298" y="7418"/>
                  </a:cubicBezTo>
                  <a:cubicBezTo>
                    <a:pt x="37001" y="6736"/>
                    <a:pt x="37557" y="5752"/>
                    <a:pt x="38197" y="5005"/>
                  </a:cubicBezTo>
                  <a:cubicBezTo>
                    <a:pt x="38594" y="4539"/>
                    <a:pt x="38965" y="4108"/>
                    <a:pt x="39270" y="3741"/>
                  </a:cubicBezTo>
                  <a:lnTo>
                    <a:pt x="39270" y="3741"/>
                  </a:lnTo>
                  <a:cubicBezTo>
                    <a:pt x="39007" y="5025"/>
                    <a:pt x="38835" y="7341"/>
                    <a:pt x="38796" y="9962"/>
                  </a:cubicBezTo>
                  <a:cubicBezTo>
                    <a:pt x="38761" y="12300"/>
                    <a:pt x="39040" y="14899"/>
                    <a:pt x="39096" y="17241"/>
                  </a:cubicBezTo>
                  <a:cubicBezTo>
                    <a:pt x="39190" y="21247"/>
                    <a:pt x="39264" y="24480"/>
                    <a:pt x="39427" y="24482"/>
                  </a:cubicBezTo>
                  <a:cubicBezTo>
                    <a:pt x="39430" y="24482"/>
                    <a:pt x="39434" y="24482"/>
                    <a:pt x="39437" y="24482"/>
                  </a:cubicBezTo>
                  <a:cubicBezTo>
                    <a:pt x="39843" y="24482"/>
                    <a:pt x="39787" y="24056"/>
                    <a:pt x="39806" y="23578"/>
                  </a:cubicBezTo>
                  <a:lnTo>
                    <a:pt x="39806" y="23578"/>
                  </a:lnTo>
                  <a:cubicBezTo>
                    <a:pt x="39861" y="24019"/>
                    <a:pt x="39968" y="24357"/>
                    <a:pt x="40151" y="24359"/>
                  </a:cubicBezTo>
                  <a:cubicBezTo>
                    <a:pt x="40151" y="24359"/>
                    <a:pt x="40151" y="24359"/>
                    <a:pt x="40151" y="24359"/>
                  </a:cubicBezTo>
                  <a:cubicBezTo>
                    <a:pt x="40293" y="24359"/>
                    <a:pt x="39815" y="20027"/>
                    <a:pt x="39837" y="18598"/>
                  </a:cubicBezTo>
                  <a:cubicBezTo>
                    <a:pt x="39881" y="15310"/>
                    <a:pt x="40300" y="12707"/>
                    <a:pt x="40367" y="10638"/>
                  </a:cubicBezTo>
                  <a:cubicBezTo>
                    <a:pt x="40581" y="4048"/>
                    <a:pt x="40630" y="2908"/>
                    <a:pt x="40033" y="2719"/>
                  </a:cubicBezTo>
                  <a:cubicBezTo>
                    <a:pt x="40069" y="2651"/>
                    <a:pt x="40079" y="2603"/>
                    <a:pt x="40059" y="2583"/>
                  </a:cubicBezTo>
                  <a:cubicBezTo>
                    <a:pt x="39940" y="2460"/>
                    <a:pt x="39856" y="2416"/>
                    <a:pt x="39787" y="2416"/>
                  </a:cubicBezTo>
                  <a:cubicBezTo>
                    <a:pt x="39688" y="2416"/>
                    <a:pt x="39622" y="2508"/>
                    <a:pt x="39532" y="2586"/>
                  </a:cubicBezTo>
                  <a:cubicBezTo>
                    <a:pt x="39609" y="2434"/>
                    <a:pt x="39636" y="2279"/>
                    <a:pt x="39555" y="2153"/>
                  </a:cubicBezTo>
                  <a:cubicBezTo>
                    <a:pt x="39897" y="2138"/>
                    <a:pt x="40082" y="2118"/>
                    <a:pt x="40084" y="2084"/>
                  </a:cubicBezTo>
                  <a:cubicBezTo>
                    <a:pt x="40102" y="1668"/>
                    <a:pt x="39491" y="1705"/>
                    <a:pt x="38807" y="1660"/>
                  </a:cubicBezTo>
                  <a:cubicBezTo>
                    <a:pt x="39436" y="1627"/>
                    <a:pt x="39919" y="1537"/>
                    <a:pt x="39926" y="1354"/>
                  </a:cubicBezTo>
                  <a:cubicBezTo>
                    <a:pt x="39928" y="1323"/>
                    <a:pt x="39628" y="1311"/>
                    <a:pt x="39139" y="1311"/>
                  </a:cubicBezTo>
                  <a:cubicBezTo>
                    <a:pt x="37753" y="1311"/>
                    <a:pt x="34844" y="1404"/>
                    <a:pt x="32930" y="1404"/>
                  </a:cubicBezTo>
                  <a:cubicBezTo>
                    <a:pt x="32457" y="1404"/>
                    <a:pt x="32045" y="1398"/>
                    <a:pt x="31732" y="1384"/>
                  </a:cubicBezTo>
                  <a:cubicBezTo>
                    <a:pt x="27057" y="1171"/>
                    <a:pt x="23367" y="626"/>
                    <a:pt x="20428" y="455"/>
                  </a:cubicBezTo>
                  <a:cubicBezTo>
                    <a:pt x="15410" y="165"/>
                    <a:pt x="12617" y="0"/>
                    <a:pt x="11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1449650" y="3479425"/>
              <a:ext cx="774550" cy="44325"/>
            </a:xfrm>
            <a:custGeom>
              <a:rect b="b" l="l" r="r" t="t"/>
              <a:pathLst>
                <a:path extrusionOk="0" h="1773" w="30982">
                  <a:moveTo>
                    <a:pt x="2943" y="1"/>
                  </a:moveTo>
                  <a:cubicBezTo>
                    <a:pt x="259" y="1"/>
                    <a:pt x="17" y="199"/>
                    <a:pt x="8" y="749"/>
                  </a:cubicBezTo>
                  <a:cubicBezTo>
                    <a:pt x="0" y="1278"/>
                    <a:pt x="4677" y="1673"/>
                    <a:pt x="10355" y="1765"/>
                  </a:cubicBezTo>
                  <a:cubicBezTo>
                    <a:pt x="10666" y="1770"/>
                    <a:pt x="10981" y="1773"/>
                    <a:pt x="11298" y="1773"/>
                  </a:cubicBezTo>
                  <a:cubicBezTo>
                    <a:pt x="14365" y="1773"/>
                    <a:pt x="17677" y="1558"/>
                    <a:pt x="20691" y="1524"/>
                  </a:cubicBezTo>
                  <a:cubicBezTo>
                    <a:pt x="26379" y="1460"/>
                    <a:pt x="30973" y="1413"/>
                    <a:pt x="30976" y="1251"/>
                  </a:cubicBezTo>
                  <a:cubicBezTo>
                    <a:pt x="30981" y="835"/>
                    <a:pt x="30373" y="890"/>
                    <a:pt x="29688" y="865"/>
                  </a:cubicBezTo>
                  <a:cubicBezTo>
                    <a:pt x="30315" y="813"/>
                    <a:pt x="30794" y="708"/>
                    <a:pt x="30798" y="527"/>
                  </a:cubicBezTo>
                  <a:cubicBezTo>
                    <a:pt x="30798" y="507"/>
                    <a:pt x="30680" y="499"/>
                    <a:pt x="30470" y="499"/>
                  </a:cubicBezTo>
                  <a:cubicBezTo>
                    <a:pt x="29226" y="499"/>
                    <a:pt x="24764" y="796"/>
                    <a:pt x="22853" y="796"/>
                  </a:cubicBezTo>
                  <a:cubicBezTo>
                    <a:pt x="22769" y="796"/>
                    <a:pt x="22689" y="795"/>
                    <a:pt x="22615" y="794"/>
                  </a:cubicBezTo>
                  <a:cubicBezTo>
                    <a:pt x="17941" y="718"/>
                    <a:pt x="14240" y="279"/>
                    <a:pt x="11302" y="194"/>
                  </a:cubicBezTo>
                  <a:cubicBezTo>
                    <a:pt x="7221" y="77"/>
                    <a:pt x="4611" y="1"/>
                    <a:pt x="2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1628525" y="2839200"/>
              <a:ext cx="25150" cy="105325"/>
            </a:xfrm>
            <a:custGeom>
              <a:rect b="b" l="l" r="r" t="t"/>
              <a:pathLst>
                <a:path extrusionOk="0" h="4213" w="1006">
                  <a:moveTo>
                    <a:pt x="548" y="0"/>
                  </a:moveTo>
                  <a:cubicBezTo>
                    <a:pt x="291" y="0"/>
                    <a:pt x="90" y="617"/>
                    <a:pt x="34" y="1378"/>
                  </a:cubicBezTo>
                  <a:cubicBezTo>
                    <a:pt x="1" y="1830"/>
                    <a:pt x="123" y="2342"/>
                    <a:pt x="135" y="2797"/>
                  </a:cubicBezTo>
                  <a:cubicBezTo>
                    <a:pt x="156" y="3576"/>
                    <a:pt x="171" y="4204"/>
                    <a:pt x="252" y="4211"/>
                  </a:cubicBezTo>
                  <a:cubicBezTo>
                    <a:pt x="267" y="4213"/>
                    <a:pt x="282" y="4213"/>
                    <a:pt x="294" y="4213"/>
                  </a:cubicBezTo>
                  <a:cubicBezTo>
                    <a:pt x="457" y="4213"/>
                    <a:pt x="436" y="4135"/>
                    <a:pt x="446" y="4048"/>
                  </a:cubicBezTo>
                  <a:lnTo>
                    <a:pt x="446" y="4048"/>
                  </a:lnTo>
                  <a:cubicBezTo>
                    <a:pt x="471" y="4136"/>
                    <a:pt x="523" y="4204"/>
                    <a:pt x="613" y="4211"/>
                  </a:cubicBezTo>
                  <a:cubicBezTo>
                    <a:pt x="613" y="4211"/>
                    <a:pt x="613" y="4211"/>
                    <a:pt x="614" y="4211"/>
                  </a:cubicBezTo>
                  <a:cubicBezTo>
                    <a:pt x="683" y="4211"/>
                    <a:pt x="474" y="3360"/>
                    <a:pt x="495" y="3085"/>
                  </a:cubicBezTo>
                  <a:cubicBezTo>
                    <a:pt x="543" y="2451"/>
                    <a:pt x="769" y="1961"/>
                    <a:pt x="816" y="1561"/>
                  </a:cubicBezTo>
                  <a:cubicBezTo>
                    <a:pt x="988" y="116"/>
                    <a:pt x="1005" y="33"/>
                    <a:pt x="560" y="0"/>
                  </a:cubicBezTo>
                  <a:cubicBezTo>
                    <a:pt x="556" y="0"/>
                    <a:pt x="552" y="0"/>
                    <a:pt x="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1626450" y="3011075"/>
              <a:ext cx="24225" cy="97975"/>
            </a:xfrm>
            <a:custGeom>
              <a:rect b="b" l="l" r="r" t="t"/>
              <a:pathLst>
                <a:path extrusionOk="0" h="3919" w="969">
                  <a:moveTo>
                    <a:pt x="514" y="0"/>
                  </a:moveTo>
                  <a:cubicBezTo>
                    <a:pt x="255" y="0"/>
                    <a:pt x="66" y="577"/>
                    <a:pt x="25" y="1285"/>
                  </a:cubicBezTo>
                  <a:cubicBezTo>
                    <a:pt x="1" y="1705"/>
                    <a:pt x="132" y="2181"/>
                    <a:pt x="152" y="2603"/>
                  </a:cubicBezTo>
                  <a:cubicBezTo>
                    <a:pt x="189" y="3328"/>
                    <a:pt x="216" y="3912"/>
                    <a:pt x="296" y="3917"/>
                  </a:cubicBezTo>
                  <a:cubicBezTo>
                    <a:pt x="310" y="3918"/>
                    <a:pt x="323" y="3918"/>
                    <a:pt x="335" y="3918"/>
                  </a:cubicBezTo>
                  <a:cubicBezTo>
                    <a:pt x="500" y="3918"/>
                    <a:pt x="478" y="3844"/>
                    <a:pt x="488" y="3764"/>
                  </a:cubicBezTo>
                  <a:lnTo>
                    <a:pt x="488" y="3764"/>
                  </a:lnTo>
                  <a:cubicBezTo>
                    <a:pt x="514" y="3844"/>
                    <a:pt x="567" y="3909"/>
                    <a:pt x="658" y="3914"/>
                  </a:cubicBezTo>
                  <a:cubicBezTo>
                    <a:pt x="659" y="3914"/>
                    <a:pt x="659" y="3914"/>
                    <a:pt x="659" y="3914"/>
                  </a:cubicBezTo>
                  <a:cubicBezTo>
                    <a:pt x="728" y="3914"/>
                    <a:pt x="504" y="3126"/>
                    <a:pt x="519" y="2869"/>
                  </a:cubicBezTo>
                  <a:cubicBezTo>
                    <a:pt x="552" y="2277"/>
                    <a:pt x="769" y="1819"/>
                    <a:pt x="809" y="1449"/>
                  </a:cubicBezTo>
                  <a:cubicBezTo>
                    <a:pt x="954" y="105"/>
                    <a:pt x="969" y="27"/>
                    <a:pt x="524" y="1"/>
                  </a:cubicBezTo>
                  <a:cubicBezTo>
                    <a:pt x="521" y="0"/>
                    <a:pt x="517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1625325" y="3136575"/>
              <a:ext cx="25800" cy="85525"/>
            </a:xfrm>
            <a:custGeom>
              <a:rect b="b" l="l" r="r" t="t"/>
              <a:pathLst>
                <a:path extrusionOk="0" h="3421" w="1032">
                  <a:moveTo>
                    <a:pt x="567" y="0"/>
                  </a:moveTo>
                  <a:cubicBezTo>
                    <a:pt x="314" y="0"/>
                    <a:pt x="109" y="486"/>
                    <a:pt x="42" y="1094"/>
                  </a:cubicBezTo>
                  <a:cubicBezTo>
                    <a:pt x="1" y="1459"/>
                    <a:pt x="116" y="1879"/>
                    <a:pt x="121" y="2250"/>
                  </a:cubicBezTo>
                  <a:cubicBezTo>
                    <a:pt x="130" y="2883"/>
                    <a:pt x="135" y="3393"/>
                    <a:pt x="216" y="3403"/>
                  </a:cubicBezTo>
                  <a:cubicBezTo>
                    <a:pt x="243" y="3406"/>
                    <a:pt x="266" y="3407"/>
                    <a:pt x="286" y="3407"/>
                  </a:cubicBezTo>
                  <a:cubicBezTo>
                    <a:pt x="418" y="3407"/>
                    <a:pt x="400" y="3346"/>
                    <a:pt x="413" y="3280"/>
                  </a:cubicBezTo>
                  <a:lnTo>
                    <a:pt x="413" y="3280"/>
                  </a:lnTo>
                  <a:cubicBezTo>
                    <a:pt x="436" y="3352"/>
                    <a:pt x="487" y="3410"/>
                    <a:pt x="578" y="3421"/>
                  </a:cubicBezTo>
                  <a:cubicBezTo>
                    <a:pt x="578" y="3421"/>
                    <a:pt x="579" y="3421"/>
                    <a:pt x="579" y="3421"/>
                  </a:cubicBezTo>
                  <a:cubicBezTo>
                    <a:pt x="646" y="3421"/>
                    <a:pt x="452" y="2722"/>
                    <a:pt x="477" y="2501"/>
                  </a:cubicBezTo>
                  <a:cubicBezTo>
                    <a:pt x="533" y="1988"/>
                    <a:pt x="766" y="1601"/>
                    <a:pt x="819" y="1281"/>
                  </a:cubicBezTo>
                  <a:cubicBezTo>
                    <a:pt x="1013" y="118"/>
                    <a:pt x="1031" y="50"/>
                    <a:pt x="588" y="2"/>
                  </a:cubicBezTo>
                  <a:cubicBezTo>
                    <a:pt x="581" y="1"/>
                    <a:pt x="574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1626075" y="3267825"/>
              <a:ext cx="22850" cy="97950"/>
            </a:xfrm>
            <a:custGeom>
              <a:rect b="b" l="l" r="r" t="t"/>
              <a:pathLst>
                <a:path extrusionOk="0" h="3918" w="914">
                  <a:moveTo>
                    <a:pt x="463" y="0"/>
                  </a:moveTo>
                  <a:cubicBezTo>
                    <a:pt x="202" y="0"/>
                    <a:pt x="29" y="586"/>
                    <a:pt x="12" y="1299"/>
                  </a:cubicBezTo>
                  <a:cubicBezTo>
                    <a:pt x="1" y="1720"/>
                    <a:pt x="148" y="2190"/>
                    <a:pt x="184" y="2612"/>
                  </a:cubicBezTo>
                  <a:cubicBezTo>
                    <a:pt x="244" y="3333"/>
                    <a:pt x="290" y="3916"/>
                    <a:pt x="370" y="3917"/>
                  </a:cubicBezTo>
                  <a:cubicBezTo>
                    <a:pt x="377" y="3917"/>
                    <a:pt x="384" y="3917"/>
                    <a:pt x="390" y="3917"/>
                  </a:cubicBezTo>
                  <a:cubicBezTo>
                    <a:pt x="578" y="3917"/>
                    <a:pt x="549" y="3841"/>
                    <a:pt x="556" y="3758"/>
                  </a:cubicBezTo>
                  <a:lnTo>
                    <a:pt x="556" y="3758"/>
                  </a:lnTo>
                  <a:cubicBezTo>
                    <a:pt x="586" y="3839"/>
                    <a:pt x="640" y="3901"/>
                    <a:pt x="731" y="3902"/>
                  </a:cubicBezTo>
                  <a:cubicBezTo>
                    <a:pt x="731" y="3902"/>
                    <a:pt x="731" y="3902"/>
                    <a:pt x="732" y="3902"/>
                  </a:cubicBezTo>
                  <a:cubicBezTo>
                    <a:pt x="802" y="3902"/>
                    <a:pt x="550" y="3119"/>
                    <a:pt x="556" y="2863"/>
                  </a:cubicBezTo>
                  <a:cubicBezTo>
                    <a:pt x="571" y="2272"/>
                    <a:pt x="773" y="1807"/>
                    <a:pt x="800" y="1436"/>
                  </a:cubicBezTo>
                  <a:cubicBezTo>
                    <a:pt x="900" y="89"/>
                    <a:pt x="914" y="10"/>
                    <a:pt x="468" y="0"/>
                  </a:cubicBezTo>
                  <a:cubicBezTo>
                    <a:pt x="467" y="0"/>
                    <a:pt x="465" y="0"/>
                    <a:pt x="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1489050" y="3419000"/>
              <a:ext cx="72650" cy="46575"/>
            </a:xfrm>
            <a:custGeom>
              <a:rect b="b" l="l" r="r" t="t"/>
              <a:pathLst>
                <a:path extrusionOk="0" h="1863" w="2906">
                  <a:moveTo>
                    <a:pt x="2676" y="0"/>
                  </a:moveTo>
                  <a:cubicBezTo>
                    <a:pt x="2607" y="0"/>
                    <a:pt x="2240" y="466"/>
                    <a:pt x="2077" y="553"/>
                  </a:cubicBezTo>
                  <a:cubicBezTo>
                    <a:pt x="1675" y="766"/>
                    <a:pt x="1268" y="766"/>
                    <a:pt x="1007" y="883"/>
                  </a:cubicBezTo>
                  <a:cubicBezTo>
                    <a:pt x="59" y="1308"/>
                    <a:pt x="0" y="1326"/>
                    <a:pt x="208" y="1721"/>
                  </a:cubicBezTo>
                  <a:cubicBezTo>
                    <a:pt x="260" y="1818"/>
                    <a:pt x="373" y="1863"/>
                    <a:pt x="523" y="1863"/>
                  </a:cubicBezTo>
                  <a:cubicBezTo>
                    <a:pt x="732" y="1863"/>
                    <a:pt x="1012" y="1776"/>
                    <a:pt x="1297" y="1627"/>
                  </a:cubicBezTo>
                  <a:cubicBezTo>
                    <a:pt x="1582" y="1476"/>
                    <a:pt x="1824" y="1169"/>
                    <a:pt x="2088" y="977"/>
                  </a:cubicBezTo>
                  <a:cubicBezTo>
                    <a:pt x="2541" y="650"/>
                    <a:pt x="2906" y="389"/>
                    <a:pt x="2868" y="316"/>
                  </a:cubicBezTo>
                  <a:cubicBezTo>
                    <a:pt x="2813" y="212"/>
                    <a:pt x="2778" y="184"/>
                    <a:pt x="2746" y="184"/>
                  </a:cubicBezTo>
                  <a:cubicBezTo>
                    <a:pt x="2722" y="184"/>
                    <a:pt x="2700" y="202"/>
                    <a:pt x="2673" y="213"/>
                  </a:cubicBezTo>
                  <a:cubicBezTo>
                    <a:pt x="2711" y="158"/>
                    <a:pt x="2726" y="86"/>
                    <a:pt x="2685" y="6"/>
                  </a:cubicBezTo>
                  <a:cubicBezTo>
                    <a:pt x="2683" y="2"/>
                    <a:pt x="2680" y="0"/>
                    <a:pt x="2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1598725" y="3376825"/>
              <a:ext cx="41800" cy="29450"/>
            </a:xfrm>
            <a:custGeom>
              <a:rect b="b" l="l" r="r" t="t"/>
              <a:pathLst>
                <a:path extrusionOk="0" h="1178" w="1672">
                  <a:moveTo>
                    <a:pt x="1490" y="0"/>
                  </a:moveTo>
                  <a:cubicBezTo>
                    <a:pt x="1443" y="0"/>
                    <a:pt x="1274" y="314"/>
                    <a:pt x="1183" y="349"/>
                  </a:cubicBezTo>
                  <a:cubicBezTo>
                    <a:pt x="1113" y="377"/>
                    <a:pt x="1041" y="385"/>
                    <a:pt x="970" y="385"/>
                  </a:cubicBezTo>
                  <a:cubicBezTo>
                    <a:pt x="855" y="385"/>
                    <a:pt x="744" y="363"/>
                    <a:pt x="653" y="363"/>
                  </a:cubicBezTo>
                  <a:cubicBezTo>
                    <a:pt x="622" y="363"/>
                    <a:pt x="593" y="365"/>
                    <a:pt x="567" y="372"/>
                  </a:cubicBezTo>
                  <a:cubicBezTo>
                    <a:pt x="34" y="513"/>
                    <a:pt x="0" y="515"/>
                    <a:pt x="165" y="929"/>
                  </a:cubicBezTo>
                  <a:cubicBezTo>
                    <a:pt x="231" y="1097"/>
                    <a:pt x="384" y="1178"/>
                    <a:pt x="561" y="1178"/>
                  </a:cubicBezTo>
                  <a:cubicBezTo>
                    <a:pt x="643" y="1178"/>
                    <a:pt x="730" y="1160"/>
                    <a:pt x="816" y="1126"/>
                  </a:cubicBezTo>
                  <a:cubicBezTo>
                    <a:pt x="974" y="1063"/>
                    <a:pt x="1091" y="846"/>
                    <a:pt x="1233" y="740"/>
                  </a:cubicBezTo>
                  <a:cubicBezTo>
                    <a:pt x="1476" y="558"/>
                    <a:pt x="1672" y="415"/>
                    <a:pt x="1643" y="340"/>
                  </a:cubicBezTo>
                  <a:cubicBezTo>
                    <a:pt x="1591" y="211"/>
                    <a:pt x="1566" y="186"/>
                    <a:pt x="1546" y="186"/>
                  </a:cubicBezTo>
                  <a:cubicBezTo>
                    <a:pt x="1535" y="186"/>
                    <a:pt x="1526" y="193"/>
                    <a:pt x="1514" y="195"/>
                  </a:cubicBezTo>
                  <a:cubicBezTo>
                    <a:pt x="1532" y="154"/>
                    <a:pt x="1534" y="93"/>
                    <a:pt x="1500" y="8"/>
                  </a:cubicBezTo>
                  <a:cubicBezTo>
                    <a:pt x="1498" y="3"/>
                    <a:pt x="1494" y="0"/>
                    <a:pt x="1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1686225" y="3368800"/>
              <a:ext cx="122100" cy="20625"/>
            </a:xfrm>
            <a:custGeom>
              <a:rect b="b" l="l" r="r" t="t"/>
              <a:pathLst>
                <a:path extrusionOk="0" h="825" w="4884">
                  <a:moveTo>
                    <a:pt x="4814" y="1"/>
                  </a:moveTo>
                  <a:cubicBezTo>
                    <a:pt x="4639" y="1"/>
                    <a:pt x="3845" y="221"/>
                    <a:pt x="3562" y="223"/>
                  </a:cubicBezTo>
                  <a:cubicBezTo>
                    <a:pt x="3550" y="223"/>
                    <a:pt x="3537" y="223"/>
                    <a:pt x="3525" y="223"/>
                  </a:cubicBezTo>
                  <a:cubicBezTo>
                    <a:pt x="2806" y="223"/>
                    <a:pt x="2233" y="44"/>
                    <a:pt x="1778" y="29"/>
                  </a:cubicBezTo>
                  <a:cubicBezTo>
                    <a:pt x="1327" y="15"/>
                    <a:pt x="990" y="4"/>
                    <a:pt x="738" y="4"/>
                  </a:cubicBezTo>
                  <a:cubicBezTo>
                    <a:pt x="53" y="4"/>
                    <a:pt x="1" y="87"/>
                    <a:pt x="3" y="414"/>
                  </a:cubicBezTo>
                  <a:cubicBezTo>
                    <a:pt x="7" y="673"/>
                    <a:pt x="715" y="825"/>
                    <a:pt x="1585" y="825"/>
                  </a:cubicBezTo>
                  <a:cubicBezTo>
                    <a:pt x="1603" y="825"/>
                    <a:pt x="1621" y="825"/>
                    <a:pt x="1639" y="824"/>
                  </a:cubicBezTo>
                  <a:cubicBezTo>
                    <a:pt x="2163" y="820"/>
                    <a:pt x="2742" y="657"/>
                    <a:pt x="3266" y="607"/>
                  </a:cubicBezTo>
                  <a:cubicBezTo>
                    <a:pt x="4161" y="521"/>
                    <a:pt x="4884" y="455"/>
                    <a:pt x="4883" y="373"/>
                  </a:cubicBezTo>
                  <a:cubicBezTo>
                    <a:pt x="4880" y="164"/>
                    <a:pt x="4786" y="197"/>
                    <a:pt x="4676" y="192"/>
                  </a:cubicBezTo>
                  <a:cubicBezTo>
                    <a:pt x="4775" y="159"/>
                    <a:pt x="4850" y="104"/>
                    <a:pt x="4848" y="12"/>
                  </a:cubicBezTo>
                  <a:cubicBezTo>
                    <a:pt x="4848" y="4"/>
                    <a:pt x="4836" y="1"/>
                    <a:pt x="4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1860000" y="3371500"/>
              <a:ext cx="83250" cy="20750"/>
            </a:xfrm>
            <a:custGeom>
              <a:rect b="b" l="l" r="r" t="t"/>
              <a:pathLst>
                <a:path extrusionOk="0" h="830" w="3330">
                  <a:moveTo>
                    <a:pt x="451" y="1"/>
                  </a:moveTo>
                  <a:cubicBezTo>
                    <a:pt x="36" y="1"/>
                    <a:pt x="2" y="88"/>
                    <a:pt x="2" y="401"/>
                  </a:cubicBezTo>
                  <a:cubicBezTo>
                    <a:pt x="1" y="666"/>
                    <a:pt x="502" y="827"/>
                    <a:pt x="1112" y="829"/>
                  </a:cubicBezTo>
                  <a:cubicBezTo>
                    <a:pt x="1114" y="829"/>
                    <a:pt x="1115" y="829"/>
                    <a:pt x="1116" y="829"/>
                  </a:cubicBezTo>
                  <a:cubicBezTo>
                    <a:pt x="1472" y="829"/>
                    <a:pt x="1867" y="673"/>
                    <a:pt x="2223" y="629"/>
                  </a:cubicBezTo>
                  <a:cubicBezTo>
                    <a:pt x="2833" y="554"/>
                    <a:pt x="3326" y="495"/>
                    <a:pt x="3327" y="413"/>
                  </a:cubicBezTo>
                  <a:cubicBezTo>
                    <a:pt x="3330" y="204"/>
                    <a:pt x="3263" y="236"/>
                    <a:pt x="3190" y="231"/>
                  </a:cubicBezTo>
                  <a:cubicBezTo>
                    <a:pt x="3255" y="199"/>
                    <a:pt x="3306" y="143"/>
                    <a:pt x="3308" y="51"/>
                  </a:cubicBezTo>
                  <a:cubicBezTo>
                    <a:pt x="3308" y="43"/>
                    <a:pt x="3299" y="40"/>
                    <a:pt x="3283" y="40"/>
                  </a:cubicBezTo>
                  <a:cubicBezTo>
                    <a:pt x="3160" y="40"/>
                    <a:pt x="2622" y="249"/>
                    <a:pt x="2429" y="249"/>
                  </a:cubicBezTo>
                  <a:cubicBezTo>
                    <a:pt x="1928" y="248"/>
                    <a:pt x="1530" y="56"/>
                    <a:pt x="1214" y="38"/>
                  </a:cubicBezTo>
                  <a:cubicBezTo>
                    <a:pt x="873" y="17"/>
                    <a:pt x="627" y="1"/>
                    <a:pt x="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2020600" y="3374325"/>
              <a:ext cx="81475" cy="20750"/>
            </a:xfrm>
            <a:custGeom>
              <a:rect b="b" l="l" r="r" t="t"/>
              <a:pathLst>
                <a:path extrusionOk="0" h="830" w="3259">
                  <a:moveTo>
                    <a:pt x="3210" y="0"/>
                  </a:moveTo>
                  <a:cubicBezTo>
                    <a:pt x="3092" y="0"/>
                    <a:pt x="2567" y="221"/>
                    <a:pt x="2377" y="225"/>
                  </a:cubicBezTo>
                  <a:cubicBezTo>
                    <a:pt x="2368" y="225"/>
                    <a:pt x="2360" y="225"/>
                    <a:pt x="2352" y="225"/>
                  </a:cubicBezTo>
                  <a:cubicBezTo>
                    <a:pt x="1872" y="225"/>
                    <a:pt x="1488" y="47"/>
                    <a:pt x="1184" y="34"/>
                  </a:cubicBezTo>
                  <a:cubicBezTo>
                    <a:pt x="891" y="21"/>
                    <a:pt x="670" y="11"/>
                    <a:pt x="503" y="11"/>
                  </a:cubicBezTo>
                  <a:cubicBezTo>
                    <a:pt x="35" y="11"/>
                    <a:pt x="0" y="92"/>
                    <a:pt x="6" y="421"/>
                  </a:cubicBezTo>
                  <a:cubicBezTo>
                    <a:pt x="10" y="679"/>
                    <a:pt x="480" y="829"/>
                    <a:pt x="1057" y="829"/>
                  </a:cubicBezTo>
                  <a:cubicBezTo>
                    <a:pt x="1071" y="829"/>
                    <a:pt x="1085" y="829"/>
                    <a:pt x="1099" y="829"/>
                  </a:cubicBezTo>
                  <a:cubicBezTo>
                    <a:pt x="1450" y="824"/>
                    <a:pt x="1833" y="659"/>
                    <a:pt x="2182" y="609"/>
                  </a:cubicBezTo>
                  <a:cubicBezTo>
                    <a:pt x="2778" y="522"/>
                    <a:pt x="3259" y="454"/>
                    <a:pt x="3258" y="374"/>
                  </a:cubicBezTo>
                  <a:cubicBezTo>
                    <a:pt x="3255" y="164"/>
                    <a:pt x="3192" y="197"/>
                    <a:pt x="3119" y="192"/>
                  </a:cubicBezTo>
                  <a:cubicBezTo>
                    <a:pt x="3185" y="161"/>
                    <a:pt x="3234" y="103"/>
                    <a:pt x="3233" y="12"/>
                  </a:cubicBezTo>
                  <a:cubicBezTo>
                    <a:pt x="3233" y="4"/>
                    <a:pt x="3224" y="0"/>
                    <a:pt x="3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2157425" y="3373075"/>
              <a:ext cx="53775" cy="20850"/>
            </a:xfrm>
            <a:custGeom>
              <a:rect b="b" l="l" r="r" t="t"/>
              <a:pathLst>
                <a:path extrusionOk="0" h="834" w="2151">
                  <a:moveTo>
                    <a:pt x="292" y="1"/>
                  </a:moveTo>
                  <a:cubicBezTo>
                    <a:pt x="31" y="1"/>
                    <a:pt x="9" y="90"/>
                    <a:pt x="5" y="400"/>
                  </a:cubicBezTo>
                  <a:cubicBezTo>
                    <a:pt x="1" y="664"/>
                    <a:pt x="323" y="829"/>
                    <a:pt x="716" y="834"/>
                  </a:cubicBezTo>
                  <a:cubicBezTo>
                    <a:pt x="718" y="834"/>
                    <a:pt x="719" y="834"/>
                    <a:pt x="721" y="834"/>
                  </a:cubicBezTo>
                  <a:cubicBezTo>
                    <a:pt x="950" y="834"/>
                    <a:pt x="1205" y="681"/>
                    <a:pt x="1434" y="638"/>
                  </a:cubicBezTo>
                  <a:cubicBezTo>
                    <a:pt x="1828" y="566"/>
                    <a:pt x="2146" y="509"/>
                    <a:pt x="2147" y="429"/>
                  </a:cubicBezTo>
                  <a:cubicBezTo>
                    <a:pt x="2150" y="219"/>
                    <a:pt x="2107" y="252"/>
                    <a:pt x="2060" y="245"/>
                  </a:cubicBezTo>
                  <a:cubicBezTo>
                    <a:pt x="2103" y="216"/>
                    <a:pt x="2137" y="159"/>
                    <a:pt x="2138" y="68"/>
                  </a:cubicBezTo>
                  <a:cubicBezTo>
                    <a:pt x="2139" y="60"/>
                    <a:pt x="2133" y="56"/>
                    <a:pt x="2122" y="56"/>
                  </a:cubicBezTo>
                  <a:cubicBezTo>
                    <a:pt x="2043" y="56"/>
                    <a:pt x="1697" y="260"/>
                    <a:pt x="1572" y="260"/>
                  </a:cubicBezTo>
                  <a:cubicBezTo>
                    <a:pt x="1571" y="260"/>
                    <a:pt x="1571" y="260"/>
                    <a:pt x="1570" y="260"/>
                  </a:cubicBezTo>
                  <a:cubicBezTo>
                    <a:pt x="1247" y="256"/>
                    <a:pt x="992" y="63"/>
                    <a:pt x="790" y="41"/>
                  </a:cubicBezTo>
                  <a:cubicBezTo>
                    <a:pt x="566" y="18"/>
                    <a:pt x="406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2288625" y="3370900"/>
              <a:ext cx="72200" cy="20825"/>
            </a:xfrm>
            <a:custGeom>
              <a:rect b="b" l="l" r="r" t="t"/>
              <a:pathLst>
                <a:path extrusionOk="0" h="833" w="2888">
                  <a:moveTo>
                    <a:pt x="386" y="1"/>
                  </a:moveTo>
                  <a:cubicBezTo>
                    <a:pt x="35" y="1"/>
                    <a:pt x="6" y="90"/>
                    <a:pt x="3" y="400"/>
                  </a:cubicBezTo>
                  <a:cubicBezTo>
                    <a:pt x="0" y="664"/>
                    <a:pt x="433" y="827"/>
                    <a:pt x="963" y="833"/>
                  </a:cubicBezTo>
                  <a:cubicBezTo>
                    <a:pt x="966" y="833"/>
                    <a:pt x="969" y="833"/>
                    <a:pt x="972" y="833"/>
                  </a:cubicBezTo>
                  <a:cubicBezTo>
                    <a:pt x="1278" y="833"/>
                    <a:pt x="1620" y="681"/>
                    <a:pt x="1928" y="638"/>
                  </a:cubicBezTo>
                  <a:cubicBezTo>
                    <a:pt x="2457" y="566"/>
                    <a:pt x="2885" y="509"/>
                    <a:pt x="2886" y="429"/>
                  </a:cubicBezTo>
                  <a:cubicBezTo>
                    <a:pt x="2888" y="219"/>
                    <a:pt x="2831" y="252"/>
                    <a:pt x="2768" y="245"/>
                  </a:cubicBezTo>
                  <a:cubicBezTo>
                    <a:pt x="2825" y="215"/>
                    <a:pt x="2870" y="159"/>
                    <a:pt x="2871" y="68"/>
                  </a:cubicBezTo>
                  <a:cubicBezTo>
                    <a:pt x="2871" y="60"/>
                    <a:pt x="2863" y="56"/>
                    <a:pt x="2849" y="56"/>
                  </a:cubicBezTo>
                  <a:cubicBezTo>
                    <a:pt x="2743" y="56"/>
                    <a:pt x="2280" y="260"/>
                    <a:pt x="2110" y="260"/>
                  </a:cubicBezTo>
                  <a:cubicBezTo>
                    <a:pt x="2110" y="260"/>
                    <a:pt x="2109" y="260"/>
                    <a:pt x="2108" y="260"/>
                  </a:cubicBezTo>
                  <a:cubicBezTo>
                    <a:pt x="1673" y="256"/>
                    <a:pt x="1330" y="63"/>
                    <a:pt x="1056" y="41"/>
                  </a:cubicBezTo>
                  <a:cubicBezTo>
                    <a:pt x="754" y="18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43"/>
          <p:cNvGrpSpPr/>
          <p:nvPr/>
        </p:nvGrpSpPr>
        <p:grpSpPr>
          <a:xfrm>
            <a:off x="4308733" y="1953663"/>
            <a:ext cx="714341" cy="1085550"/>
            <a:chOff x="1984150" y="4091150"/>
            <a:chExt cx="403925" cy="613825"/>
          </a:xfrm>
        </p:grpSpPr>
        <p:sp>
          <p:nvSpPr>
            <p:cNvPr id="308" name="Google Shape;308;p43"/>
            <p:cNvSpPr/>
            <p:nvPr/>
          </p:nvSpPr>
          <p:spPr>
            <a:xfrm>
              <a:off x="1984150" y="4091150"/>
              <a:ext cx="403925" cy="613825"/>
            </a:xfrm>
            <a:custGeom>
              <a:rect b="b" l="l" r="r" t="t"/>
              <a:pathLst>
                <a:path extrusionOk="0" h="24553" w="16157">
                  <a:moveTo>
                    <a:pt x="455" y="19501"/>
                  </a:moveTo>
                  <a:cubicBezTo>
                    <a:pt x="461" y="19690"/>
                    <a:pt x="480" y="19858"/>
                    <a:pt x="513" y="19976"/>
                  </a:cubicBezTo>
                  <a:cubicBezTo>
                    <a:pt x="472" y="19995"/>
                    <a:pt x="433" y="20020"/>
                    <a:pt x="390" y="20049"/>
                  </a:cubicBezTo>
                  <a:cubicBezTo>
                    <a:pt x="381" y="20054"/>
                    <a:pt x="374" y="20062"/>
                    <a:pt x="368" y="20070"/>
                  </a:cubicBezTo>
                  <a:cubicBezTo>
                    <a:pt x="423" y="19934"/>
                    <a:pt x="429" y="19723"/>
                    <a:pt x="455" y="19501"/>
                  </a:cubicBezTo>
                  <a:close/>
                  <a:moveTo>
                    <a:pt x="15197" y="4468"/>
                  </a:moveTo>
                  <a:lnTo>
                    <a:pt x="15197" y="4468"/>
                  </a:lnTo>
                  <a:cubicBezTo>
                    <a:pt x="14957" y="5447"/>
                    <a:pt x="14768" y="7470"/>
                    <a:pt x="14683" y="9786"/>
                  </a:cubicBezTo>
                  <a:cubicBezTo>
                    <a:pt x="14614" y="11695"/>
                    <a:pt x="14767" y="13820"/>
                    <a:pt x="14763" y="15733"/>
                  </a:cubicBezTo>
                  <a:cubicBezTo>
                    <a:pt x="14759" y="17936"/>
                    <a:pt x="14753" y="19853"/>
                    <a:pt x="14787" y="20873"/>
                  </a:cubicBezTo>
                  <a:cubicBezTo>
                    <a:pt x="14753" y="20855"/>
                    <a:pt x="14720" y="20847"/>
                    <a:pt x="14688" y="20847"/>
                  </a:cubicBezTo>
                  <a:cubicBezTo>
                    <a:pt x="14633" y="20847"/>
                    <a:pt x="14580" y="20870"/>
                    <a:pt x="14527" y="20909"/>
                  </a:cubicBezTo>
                  <a:cubicBezTo>
                    <a:pt x="14475" y="20948"/>
                    <a:pt x="14420" y="20996"/>
                    <a:pt x="14365" y="21054"/>
                  </a:cubicBezTo>
                  <a:cubicBezTo>
                    <a:pt x="14311" y="21111"/>
                    <a:pt x="14248" y="21174"/>
                    <a:pt x="14183" y="21235"/>
                  </a:cubicBezTo>
                  <a:cubicBezTo>
                    <a:pt x="14285" y="21105"/>
                    <a:pt x="14359" y="20977"/>
                    <a:pt x="14398" y="20874"/>
                  </a:cubicBezTo>
                  <a:cubicBezTo>
                    <a:pt x="14435" y="20770"/>
                    <a:pt x="14435" y="20689"/>
                    <a:pt x="14386" y="20644"/>
                  </a:cubicBezTo>
                  <a:cubicBezTo>
                    <a:pt x="14385" y="20643"/>
                    <a:pt x="14384" y="20643"/>
                    <a:pt x="14382" y="20643"/>
                  </a:cubicBezTo>
                  <a:cubicBezTo>
                    <a:pt x="14369" y="20643"/>
                    <a:pt x="14334" y="20675"/>
                    <a:pt x="14282" y="20734"/>
                  </a:cubicBezTo>
                  <a:cubicBezTo>
                    <a:pt x="14253" y="20766"/>
                    <a:pt x="14217" y="20807"/>
                    <a:pt x="14177" y="20853"/>
                  </a:cubicBezTo>
                  <a:cubicBezTo>
                    <a:pt x="14157" y="20878"/>
                    <a:pt x="14136" y="20903"/>
                    <a:pt x="14114" y="20930"/>
                  </a:cubicBezTo>
                  <a:cubicBezTo>
                    <a:pt x="14092" y="20957"/>
                    <a:pt x="14067" y="20983"/>
                    <a:pt x="14042" y="21012"/>
                  </a:cubicBezTo>
                  <a:cubicBezTo>
                    <a:pt x="13839" y="21247"/>
                    <a:pt x="13553" y="21564"/>
                    <a:pt x="13210" y="21875"/>
                  </a:cubicBezTo>
                  <a:cubicBezTo>
                    <a:pt x="13167" y="21914"/>
                    <a:pt x="13122" y="21952"/>
                    <a:pt x="13079" y="21991"/>
                  </a:cubicBezTo>
                  <a:cubicBezTo>
                    <a:pt x="13033" y="22029"/>
                    <a:pt x="12989" y="22068"/>
                    <a:pt x="12943" y="22107"/>
                  </a:cubicBezTo>
                  <a:lnTo>
                    <a:pt x="12874" y="22165"/>
                  </a:lnTo>
                  <a:lnTo>
                    <a:pt x="12805" y="22221"/>
                  </a:lnTo>
                  <a:cubicBezTo>
                    <a:pt x="12758" y="22259"/>
                    <a:pt x="12711" y="22296"/>
                    <a:pt x="12664" y="22333"/>
                  </a:cubicBezTo>
                  <a:cubicBezTo>
                    <a:pt x="12474" y="22478"/>
                    <a:pt x="12277" y="22614"/>
                    <a:pt x="12087" y="22736"/>
                  </a:cubicBezTo>
                  <a:cubicBezTo>
                    <a:pt x="11704" y="22978"/>
                    <a:pt x="11340" y="23156"/>
                    <a:pt x="11090" y="23251"/>
                  </a:cubicBezTo>
                  <a:cubicBezTo>
                    <a:pt x="10515" y="23472"/>
                    <a:pt x="9942" y="23602"/>
                    <a:pt x="9396" y="23672"/>
                  </a:cubicBezTo>
                  <a:cubicBezTo>
                    <a:pt x="9122" y="23708"/>
                    <a:pt x="8855" y="23724"/>
                    <a:pt x="8596" y="23728"/>
                  </a:cubicBezTo>
                  <a:cubicBezTo>
                    <a:pt x="8551" y="23729"/>
                    <a:pt x="8506" y="23730"/>
                    <a:pt x="8462" y="23730"/>
                  </a:cubicBezTo>
                  <a:cubicBezTo>
                    <a:pt x="8250" y="23730"/>
                    <a:pt x="8043" y="23719"/>
                    <a:pt x="7842" y="23702"/>
                  </a:cubicBezTo>
                  <a:cubicBezTo>
                    <a:pt x="7599" y="23683"/>
                    <a:pt x="7366" y="23650"/>
                    <a:pt x="7141" y="23612"/>
                  </a:cubicBezTo>
                  <a:cubicBezTo>
                    <a:pt x="7028" y="23592"/>
                    <a:pt x="6918" y="23572"/>
                    <a:pt x="6810" y="23548"/>
                  </a:cubicBezTo>
                  <a:cubicBezTo>
                    <a:pt x="6702" y="23526"/>
                    <a:pt x="6598" y="23499"/>
                    <a:pt x="6493" y="23476"/>
                  </a:cubicBezTo>
                  <a:cubicBezTo>
                    <a:pt x="6079" y="23374"/>
                    <a:pt x="5699" y="23250"/>
                    <a:pt x="5346" y="23128"/>
                  </a:cubicBezTo>
                  <a:cubicBezTo>
                    <a:pt x="4705" y="22906"/>
                    <a:pt x="4167" y="22638"/>
                    <a:pt x="3714" y="22370"/>
                  </a:cubicBezTo>
                  <a:cubicBezTo>
                    <a:pt x="3489" y="22235"/>
                    <a:pt x="3284" y="22099"/>
                    <a:pt x="3096" y="21969"/>
                  </a:cubicBezTo>
                  <a:cubicBezTo>
                    <a:pt x="3049" y="21935"/>
                    <a:pt x="3004" y="21902"/>
                    <a:pt x="2958" y="21870"/>
                  </a:cubicBezTo>
                  <a:cubicBezTo>
                    <a:pt x="2936" y="21854"/>
                    <a:pt x="2914" y="21837"/>
                    <a:pt x="2893" y="21821"/>
                  </a:cubicBezTo>
                  <a:cubicBezTo>
                    <a:pt x="2871" y="21805"/>
                    <a:pt x="2850" y="21789"/>
                    <a:pt x="2828" y="21771"/>
                  </a:cubicBezTo>
                  <a:cubicBezTo>
                    <a:pt x="2786" y="21739"/>
                    <a:pt x="2744" y="21706"/>
                    <a:pt x="2704" y="21676"/>
                  </a:cubicBezTo>
                  <a:cubicBezTo>
                    <a:pt x="2663" y="21644"/>
                    <a:pt x="2624" y="21612"/>
                    <a:pt x="2586" y="21581"/>
                  </a:cubicBezTo>
                  <a:cubicBezTo>
                    <a:pt x="2280" y="21333"/>
                    <a:pt x="2035" y="21105"/>
                    <a:pt x="1834" y="20908"/>
                  </a:cubicBezTo>
                  <a:cubicBezTo>
                    <a:pt x="1783" y="20860"/>
                    <a:pt x="1737" y="20812"/>
                    <a:pt x="1691" y="20765"/>
                  </a:cubicBezTo>
                  <a:cubicBezTo>
                    <a:pt x="1668" y="20743"/>
                    <a:pt x="1645" y="20721"/>
                    <a:pt x="1624" y="20700"/>
                  </a:cubicBezTo>
                  <a:cubicBezTo>
                    <a:pt x="1602" y="20678"/>
                    <a:pt x="1582" y="20657"/>
                    <a:pt x="1561" y="20635"/>
                  </a:cubicBezTo>
                  <a:cubicBezTo>
                    <a:pt x="1520" y="20594"/>
                    <a:pt x="1481" y="20555"/>
                    <a:pt x="1443" y="20517"/>
                  </a:cubicBezTo>
                  <a:cubicBezTo>
                    <a:pt x="1407" y="20480"/>
                    <a:pt x="1373" y="20443"/>
                    <a:pt x="1339" y="20410"/>
                  </a:cubicBezTo>
                  <a:cubicBezTo>
                    <a:pt x="1272" y="20342"/>
                    <a:pt x="1212" y="20282"/>
                    <a:pt x="1158" y="20232"/>
                  </a:cubicBezTo>
                  <a:cubicBezTo>
                    <a:pt x="1131" y="20206"/>
                    <a:pt x="1104" y="20181"/>
                    <a:pt x="1078" y="20158"/>
                  </a:cubicBezTo>
                  <a:cubicBezTo>
                    <a:pt x="1055" y="20136"/>
                    <a:pt x="1030" y="20115"/>
                    <a:pt x="1007" y="20097"/>
                  </a:cubicBezTo>
                  <a:cubicBezTo>
                    <a:pt x="961" y="20060"/>
                    <a:pt x="918" y="20030"/>
                    <a:pt x="879" y="20006"/>
                  </a:cubicBezTo>
                  <a:cubicBezTo>
                    <a:pt x="841" y="19981"/>
                    <a:pt x="804" y="19964"/>
                    <a:pt x="771" y="19953"/>
                  </a:cubicBezTo>
                  <a:cubicBezTo>
                    <a:pt x="741" y="19944"/>
                    <a:pt x="714" y="19938"/>
                    <a:pt x="686" y="19937"/>
                  </a:cubicBezTo>
                  <a:cubicBezTo>
                    <a:pt x="738" y="19139"/>
                    <a:pt x="705" y="16413"/>
                    <a:pt x="798" y="15419"/>
                  </a:cubicBezTo>
                  <a:cubicBezTo>
                    <a:pt x="1046" y="12724"/>
                    <a:pt x="1518" y="10612"/>
                    <a:pt x="1700" y="8920"/>
                  </a:cubicBezTo>
                  <a:cubicBezTo>
                    <a:pt x="1920" y="6874"/>
                    <a:pt x="2073" y="5471"/>
                    <a:pt x="2156" y="4507"/>
                  </a:cubicBezTo>
                  <a:cubicBezTo>
                    <a:pt x="2194" y="4544"/>
                    <a:pt x="2232" y="4583"/>
                    <a:pt x="2275" y="4618"/>
                  </a:cubicBezTo>
                  <a:lnTo>
                    <a:pt x="2338" y="4672"/>
                  </a:lnTo>
                  <a:lnTo>
                    <a:pt x="2371" y="4699"/>
                  </a:lnTo>
                  <a:lnTo>
                    <a:pt x="2401" y="4723"/>
                  </a:lnTo>
                  <a:cubicBezTo>
                    <a:pt x="2484" y="4789"/>
                    <a:pt x="2571" y="4851"/>
                    <a:pt x="2658" y="4907"/>
                  </a:cubicBezTo>
                  <a:cubicBezTo>
                    <a:pt x="2866" y="5040"/>
                    <a:pt x="3083" y="5149"/>
                    <a:pt x="3301" y="5240"/>
                  </a:cubicBezTo>
                  <a:cubicBezTo>
                    <a:pt x="3520" y="5332"/>
                    <a:pt x="3740" y="5403"/>
                    <a:pt x="3957" y="5463"/>
                  </a:cubicBezTo>
                  <a:cubicBezTo>
                    <a:pt x="4175" y="5523"/>
                    <a:pt x="4392" y="5575"/>
                    <a:pt x="4605" y="5620"/>
                  </a:cubicBezTo>
                  <a:cubicBezTo>
                    <a:pt x="4710" y="5641"/>
                    <a:pt x="4817" y="5663"/>
                    <a:pt x="4924" y="5684"/>
                  </a:cubicBezTo>
                  <a:cubicBezTo>
                    <a:pt x="4978" y="5695"/>
                    <a:pt x="5030" y="5706"/>
                    <a:pt x="5084" y="5716"/>
                  </a:cubicBezTo>
                  <a:cubicBezTo>
                    <a:pt x="5138" y="5726"/>
                    <a:pt x="5191" y="5737"/>
                    <a:pt x="5245" y="5746"/>
                  </a:cubicBezTo>
                  <a:cubicBezTo>
                    <a:pt x="5674" y="5827"/>
                    <a:pt x="6110" y="5891"/>
                    <a:pt x="6546" y="5947"/>
                  </a:cubicBezTo>
                  <a:cubicBezTo>
                    <a:pt x="6765" y="5973"/>
                    <a:pt x="6984" y="6001"/>
                    <a:pt x="7205" y="6020"/>
                  </a:cubicBezTo>
                  <a:cubicBezTo>
                    <a:pt x="7423" y="6043"/>
                    <a:pt x="7645" y="6059"/>
                    <a:pt x="7865" y="6076"/>
                  </a:cubicBezTo>
                  <a:cubicBezTo>
                    <a:pt x="7975" y="6085"/>
                    <a:pt x="8085" y="6090"/>
                    <a:pt x="8195" y="6097"/>
                  </a:cubicBezTo>
                  <a:cubicBezTo>
                    <a:pt x="8306" y="6103"/>
                    <a:pt x="8415" y="6111"/>
                    <a:pt x="8526" y="6113"/>
                  </a:cubicBezTo>
                  <a:lnTo>
                    <a:pt x="8856" y="6125"/>
                  </a:lnTo>
                  <a:cubicBezTo>
                    <a:pt x="8966" y="6128"/>
                    <a:pt x="9076" y="6129"/>
                    <a:pt x="9187" y="6132"/>
                  </a:cubicBezTo>
                  <a:lnTo>
                    <a:pt x="9351" y="6134"/>
                  </a:lnTo>
                  <a:lnTo>
                    <a:pt x="9845" y="6134"/>
                  </a:lnTo>
                  <a:cubicBezTo>
                    <a:pt x="9955" y="6132"/>
                    <a:pt x="10064" y="6130"/>
                    <a:pt x="10173" y="6128"/>
                  </a:cubicBezTo>
                  <a:cubicBezTo>
                    <a:pt x="10229" y="6127"/>
                    <a:pt x="10282" y="6127"/>
                    <a:pt x="10337" y="6124"/>
                  </a:cubicBezTo>
                  <a:cubicBezTo>
                    <a:pt x="10392" y="6121"/>
                    <a:pt x="10446" y="6119"/>
                    <a:pt x="10499" y="6117"/>
                  </a:cubicBezTo>
                  <a:cubicBezTo>
                    <a:pt x="10934" y="6103"/>
                    <a:pt x="11365" y="6071"/>
                    <a:pt x="11789" y="6036"/>
                  </a:cubicBezTo>
                  <a:cubicBezTo>
                    <a:pt x="12003" y="6015"/>
                    <a:pt x="12213" y="5998"/>
                    <a:pt x="12425" y="5972"/>
                  </a:cubicBezTo>
                  <a:cubicBezTo>
                    <a:pt x="12637" y="5946"/>
                    <a:pt x="12851" y="5917"/>
                    <a:pt x="13062" y="5875"/>
                  </a:cubicBezTo>
                  <a:cubicBezTo>
                    <a:pt x="13427" y="5804"/>
                    <a:pt x="13791" y="5697"/>
                    <a:pt x="14126" y="5522"/>
                  </a:cubicBezTo>
                  <a:cubicBezTo>
                    <a:pt x="14464" y="5346"/>
                    <a:pt x="14763" y="5104"/>
                    <a:pt x="14990" y="4805"/>
                  </a:cubicBezTo>
                  <a:cubicBezTo>
                    <a:pt x="15069" y="4700"/>
                    <a:pt x="15139" y="4586"/>
                    <a:pt x="15197" y="4468"/>
                  </a:cubicBezTo>
                  <a:close/>
                  <a:moveTo>
                    <a:pt x="6996" y="1"/>
                  </a:moveTo>
                  <a:cubicBezTo>
                    <a:pt x="6717" y="1"/>
                    <a:pt x="6416" y="10"/>
                    <a:pt x="6095" y="33"/>
                  </a:cubicBezTo>
                  <a:cubicBezTo>
                    <a:pt x="5619" y="66"/>
                    <a:pt x="5098" y="125"/>
                    <a:pt x="4545" y="226"/>
                  </a:cubicBezTo>
                  <a:cubicBezTo>
                    <a:pt x="4477" y="238"/>
                    <a:pt x="4407" y="252"/>
                    <a:pt x="4335" y="265"/>
                  </a:cubicBezTo>
                  <a:cubicBezTo>
                    <a:pt x="4265" y="279"/>
                    <a:pt x="4195" y="294"/>
                    <a:pt x="4124" y="308"/>
                  </a:cubicBezTo>
                  <a:cubicBezTo>
                    <a:pt x="3981" y="337"/>
                    <a:pt x="3838" y="369"/>
                    <a:pt x="3685" y="406"/>
                  </a:cubicBezTo>
                  <a:cubicBezTo>
                    <a:pt x="3385" y="482"/>
                    <a:pt x="3062" y="580"/>
                    <a:pt x="2735" y="743"/>
                  </a:cubicBezTo>
                  <a:cubicBezTo>
                    <a:pt x="2572" y="825"/>
                    <a:pt x="2406" y="924"/>
                    <a:pt x="2251" y="1047"/>
                  </a:cubicBezTo>
                  <a:cubicBezTo>
                    <a:pt x="2096" y="1166"/>
                    <a:pt x="1949" y="1309"/>
                    <a:pt x="1818" y="1473"/>
                  </a:cubicBezTo>
                  <a:cubicBezTo>
                    <a:pt x="1752" y="1557"/>
                    <a:pt x="1692" y="1647"/>
                    <a:pt x="1636" y="1741"/>
                  </a:cubicBezTo>
                  <a:cubicBezTo>
                    <a:pt x="1580" y="1837"/>
                    <a:pt x="1532" y="1938"/>
                    <a:pt x="1492" y="2046"/>
                  </a:cubicBezTo>
                  <a:cubicBezTo>
                    <a:pt x="1451" y="2153"/>
                    <a:pt x="1422" y="2267"/>
                    <a:pt x="1399" y="2381"/>
                  </a:cubicBezTo>
                  <a:cubicBezTo>
                    <a:pt x="1391" y="2439"/>
                    <a:pt x="1380" y="2497"/>
                    <a:pt x="1375" y="2555"/>
                  </a:cubicBezTo>
                  <a:cubicBezTo>
                    <a:pt x="1370" y="2612"/>
                    <a:pt x="1368" y="2670"/>
                    <a:pt x="1365" y="2729"/>
                  </a:cubicBezTo>
                  <a:cubicBezTo>
                    <a:pt x="1364" y="2843"/>
                    <a:pt x="1374" y="2954"/>
                    <a:pt x="1391" y="3065"/>
                  </a:cubicBezTo>
                  <a:cubicBezTo>
                    <a:pt x="1105" y="4064"/>
                    <a:pt x="814" y="6033"/>
                    <a:pt x="606" y="8285"/>
                  </a:cubicBezTo>
                  <a:cubicBezTo>
                    <a:pt x="428" y="10201"/>
                    <a:pt x="461" y="12346"/>
                    <a:pt x="349" y="14269"/>
                  </a:cubicBezTo>
                  <a:cubicBezTo>
                    <a:pt x="159" y="17558"/>
                    <a:pt x="1" y="20213"/>
                    <a:pt x="118" y="20224"/>
                  </a:cubicBezTo>
                  <a:cubicBezTo>
                    <a:pt x="129" y="20225"/>
                    <a:pt x="140" y="20226"/>
                    <a:pt x="150" y="20226"/>
                  </a:cubicBezTo>
                  <a:cubicBezTo>
                    <a:pt x="244" y="20226"/>
                    <a:pt x="304" y="20183"/>
                    <a:pt x="343" y="20111"/>
                  </a:cubicBezTo>
                  <a:lnTo>
                    <a:pt x="343" y="20111"/>
                  </a:lnTo>
                  <a:cubicBezTo>
                    <a:pt x="336" y="20141"/>
                    <a:pt x="333" y="20178"/>
                    <a:pt x="337" y="20223"/>
                  </a:cubicBezTo>
                  <a:cubicBezTo>
                    <a:pt x="341" y="20266"/>
                    <a:pt x="350" y="20316"/>
                    <a:pt x="366" y="20374"/>
                  </a:cubicBezTo>
                  <a:cubicBezTo>
                    <a:pt x="382" y="20432"/>
                    <a:pt x="407" y="20496"/>
                    <a:pt x="435" y="20566"/>
                  </a:cubicBezTo>
                  <a:cubicBezTo>
                    <a:pt x="463" y="20636"/>
                    <a:pt x="499" y="20712"/>
                    <a:pt x="541" y="20792"/>
                  </a:cubicBezTo>
                  <a:cubicBezTo>
                    <a:pt x="581" y="20874"/>
                    <a:pt x="632" y="20960"/>
                    <a:pt x="687" y="21050"/>
                  </a:cubicBezTo>
                  <a:cubicBezTo>
                    <a:pt x="701" y="21073"/>
                    <a:pt x="715" y="21095"/>
                    <a:pt x="730" y="21120"/>
                  </a:cubicBezTo>
                  <a:cubicBezTo>
                    <a:pt x="745" y="21142"/>
                    <a:pt x="761" y="21166"/>
                    <a:pt x="776" y="21190"/>
                  </a:cubicBezTo>
                  <a:cubicBezTo>
                    <a:pt x="809" y="21237"/>
                    <a:pt x="841" y="21285"/>
                    <a:pt x="875" y="21335"/>
                  </a:cubicBezTo>
                  <a:cubicBezTo>
                    <a:pt x="911" y="21384"/>
                    <a:pt x="948" y="21433"/>
                    <a:pt x="986" y="21484"/>
                  </a:cubicBezTo>
                  <a:cubicBezTo>
                    <a:pt x="1023" y="21535"/>
                    <a:pt x="1063" y="21587"/>
                    <a:pt x="1106" y="21639"/>
                  </a:cubicBezTo>
                  <a:cubicBezTo>
                    <a:pt x="1274" y="21848"/>
                    <a:pt x="1472" y="22064"/>
                    <a:pt x="1700" y="22283"/>
                  </a:cubicBezTo>
                  <a:cubicBezTo>
                    <a:pt x="1927" y="22501"/>
                    <a:pt x="2184" y="22721"/>
                    <a:pt x="2469" y="22933"/>
                  </a:cubicBezTo>
                  <a:cubicBezTo>
                    <a:pt x="3039" y="23355"/>
                    <a:pt x="3722" y="23746"/>
                    <a:pt x="4486" y="24041"/>
                  </a:cubicBezTo>
                  <a:cubicBezTo>
                    <a:pt x="5356" y="24382"/>
                    <a:pt x="6343" y="24552"/>
                    <a:pt x="7322" y="24552"/>
                  </a:cubicBezTo>
                  <a:cubicBezTo>
                    <a:pt x="7346" y="24552"/>
                    <a:pt x="7370" y="24552"/>
                    <a:pt x="7394" y="24552"/>
                  </a:cubicBezTo>
                  <a:cubicBezTo>
                    <a:pt x="7894" y="24547"/>
                    <a:pt x="8393" y="24502"/>
                    <a:pt x="8873" y="24418"/>
                  </a:cubicBezTo>
                  <a:cubicBezTo>
                    <a:pt x="9355" y="24338"/>
                    <a:pt x="9821" y="24222"/>
                    <a:pt x="10265" y="24090"/>
                  </a:cubicBezTo>
                  <a:cubicBezTo>
                    <a:pt x="11028" y="23865"/>
                    <a:pt x="11719" y="23553"/>
                    <a:pt x="12309" y="23214"/>
                  </a:cubicBezTo>
                  <a:cubicBezTo>
                    <a:pt x="12900" y="22872"/>
                    <a:pt x="13390" y="22504"/>
                    <a:pt x="13772" y="22165"/>
                  </a:cubicBezTo>
                  <a:cubicBezTo>
                    <a:pt x="14156" y="21827"/>
                    <a:pt x="14431" y="21516"/>
                    <a:pt x="14608" y="21295"/>
                  </a:cubicBezTo>
                  <a:cubicBezTo>
                    <a:pt x="14652" y="21238"/>
                    <a:pt x="14690" y="21189"/>
                    <a:pt x="14722" y="21145"/>
                  </a:cubicBezTo>
                  <a:cubicBezTo>
                    <a:pt x="14748" y="21107"/>
                    <a:pt x="14770" y="21073"/>
                    <a:pt x="14788" y="21045"/>
                  </a:cubicBezTo>
                  <a:cubicBezTo>
                    <a:pt x="14804" y="21433"/>
                    <a:pt x="14827" y="21652"/>
                    <a:pt x="14861" y="21653"/>
                  </a:cubicBezTo>
                  <a:cubicBezTo>
                    <a:pt x="14865" y="21653"/>
                    <a:pt x="14870" y="21653"/>
                    <a:pt x="14874" y="21653"/>
                  </a:cubicBezTo>
                  <a:cubicBezTo>
                    <a:pt x="15162" y="21653"/>
                    <a:pt x="15129" y="21307"/>
                    <a:pt x="15152" y="20920"/>
                  </a:cubicBezTo>
                  <a:lnTo>
                    <a:pt x="15152" y="20920"/>
                  </a:lnTo>
                  <a:cubicBezTo>
                    <a:pt x="15184" y="21281"/>
                    <a:pt x="15255" y="21559"/>
                    <a:pt x="15387" y="21564"/>
                  </a:cubicBezTo>
                  <a:cubicBezTo>
                    <a:pt x="15387" y="21564"/>
                    <a:pt x="15387" y="21564"/>
                    <a:pt x="15387" y="21564"/>
                  </a:cubicBezTo>
                  <a:cubicBezTo>
                    <a:pt x="15490" y="21564"/>
                    <a:pt x="15226" y="18020"/>
                    <a:pt x="15269" y="16854"/>
                  </a:cubicBezTo>
                  <a:cubicBezTo>
                    <a:pt x="15371" y="14165"/>
                    <a:pt x="15721" y="12046"/>
                    <a:pt x="15810" y="10356"/>
                  </a:cubicBezTo>
                  <a:cubicBezTo>
                    <a:pt x="16127" y="4237"/>
                    <a:pt x="16156" y="3876"/>
                    <a:pt x="15514" y="3853"/>
                  </a:cubicBezTo>
                  <a:cubicBezTo>
                    <a:pt x="15513" y="3853"/>
                    <a:pt x="15512" y="3852"/>
                    <a:pt x="15511" y="3852"/>
                  </a:cubicBezTo>
                  <a:cubicBezTo>
                    <a:pt x="15456" y="3852"/>
                    <a:pt x="15402" y="3908"/>
                    <a:pt x="15351" y="4012"/>
                  </a:cubicBezTo>
                  <a:cubicBezTo>
                    <a:pt x="15366" y="3931"/>
                    <a:pt x="15375" y="3850"/>
                    <a:pt x="15380" y="3770"/>
                  </a:cubicBezTo>
                  <a:cubicBezTo>
                    <a:pt x="15387" y="3585"/>
                    <a:pt x="15366" y="3405"/>
                    <a:pt x="15324" y="3234"/>
                  </a:cubicBezTo>
                  <a:cubicBezTo>
                    <a:pt x="15281" y="3063"/>
                    <a:pt x="15216" y="2904"/>
                    <a:pt x="15139" y="2755"/>
                  </a:cubicBezTo>
                  <a:cubicBezTo>
                    <a:pt x="15061" y="2605"/>
                    <a:pt x="14968" y="2469"/>
                    <a:pt x="14866" y="2343"/>
                  </a:cubicBezTo>
                  <a:cubicBezTo>
                    <a:pt x="14763" y="2218"/>
                    <a:pt x="14650" y="2106"/>
                    <a:pt x="14533" y="2006"/>
                  </a:cubicBezTo>
                  <a:cubicBezTo>
                    <a:pt x="14298" y="1806"/>
                    <a:pt x="14044" y="1651"/>
                    <a:pt x="13793" y="1526"/>
                  </a:cubicBezTo>
                  <a:cubicBezTo>
                    <a:pt x="13543" y="1400"/>
                    <a:pt x="13291" y="1301"/>
                    <a:pt x="13050" y="1220"/>
                  </a:cubicBezTo>
                  <a:cubicBezTo>
                    <a:pt x="12808" y="1137"/>
                    <a:pt x="12571" y="1067"/>
                    <a:pt x="12344" y="1011"/>
                  </a:cubicBezTo>
                  <a:cubicBezTo>
                    <a:pt x="12316" y="1005"/>
                    <a:pt x="12288" y="998"/>
                    <a:pt x="12260" y="990"/>
                  </a:cubicBezTo>
                  <a:cubicBezTo>
                    <a:pt x="12231" y="983"/>
                    <a:pt x="12203" y="978"/>
                    <a:pt x="12175" y="971"/>
                  </a:cubicBezTo>
                  <a:lnTo>
                    <a:pt x="12010" y="935"/>
                  </a:lnTo>
                  <a:cubicBezTo>
                    <a:pt x="11955" y="924"/>
                    <a:pt x="11901" y="915"/>
                    <a:pt x="11849" y="905"/>
                  </a:cubicBezTo>
                  <a:cubicBezTo>
                    <a:pt x="11822" y="899"/>
                    <a:pt x="11796" y="896"/>
                    <a:pt x="11769" y="891"/>
                  </a:cubicBezTo>
                  <a:cubicBezTo>
                    <a:pt x="11742" y="887"/>
                    <a:pt x="11717" y="882"/>
                    <a:pt x="11692" y="878"/>
                  </a:cubicBezTo>
                  <a:cubicBezTo>
                    <a:pt x="11639" y="870"/>
                    <a:pt x="11589" y="862"/>
                    <a:pt x="11538" y="854"/>
                  </a:cubicBezTo>
                  <a:cubicBezTo>
                    <a:pt x="11488" y="848"/>
                    <a:pt x="11438" y="843"/>
                    <a:pt x="11390" y="836"/>
                  </a:cubicBezTo>
                  <a:cubicBezTo>
                    <a:pt x="11291" y="822"/>
                    <a:pt x="11196" y="816"/>
                    <a:pt x="11103" y="806"/>
                  </a:cubicBezTo>
                  <a:cubicBezTo>
                    <a:pt x="10883" y="787"/>
                    <a:pt x="10680" y="780"/>
                    <a:pt x="10497" y="780"/>
                  </a:cubicBezTo>
                  <a:cubicBezTo>
                    <a:pt x="10374" y="780"/>
                    <a:pt x="10261" y="783"/>
                    <a:pt x="10158" y="789"/>
                  </a:cubicBezTo>
                  <a:cubicBezTo>
                    <a:pt x="10093" y="791"/>
                    <a:pt x="10032" y="795"/>
                    <a:pt x="9975" y="801"/>
                  </a:cubicBezTo>
                  <a:cubicBezTo>
                    <a:pt x="9918" y="806"/>
                    <a:pt x="9865" y="809"/>
                    <a:pt x="9816" y="816"/>
                  </a:cubicBezTo>
                  <a:cubicBezTo>
                    <a:pt x="9716" y="827"/>
                    <a:pt x="9633" y="837"/>
                    <a:pt x="9566" y="849"/>
                  </a:cubicBezTo>
                  <a:cubicBezTo>
                    <a:pt x="9431" y="873"/>
                    <a:pt x="9362" y="893"/>
                    <a:pt x="9365" y="908"/>
                  </a:cubicBezTo>
                  <a:cubicBezTo>
                    <a:pt x="9371" y="983"/>
                    <a:pt x="9414" y="1034"/>
                    <a:pt x="9483" y="1066"/>
                  </a:cubicBezTo>
                  <a:cubicBezTo>
                    <a:pt x="9516" y="1083"/>
                    <a:pt x="9558" y="1095"/>
                    <a:pt x="9603" y="1103"/>
                  </a:cubicBezTo>
                  <a:cubicBezTo>
                    <a:pt x="9651" y="1112"/>
                    <a:pt x="9703" y="1119"/>
                    <a:pt x="9759" y="1123"/>
                  </a:cubicBezTo>
                  <a:cubicBezTo>
                    <a:pt x="9988" y="1139"/>
                    <a:pt x="10296" y="1126"/>
                    <a:pt x="10623" y="1151"/>
                  </a:cubicBezTo>
                  <a:cubicBezTo>
                    <a:pt x="10322" y="1155"/>
                    <a:pt x="10060" y="1188"/>
                    <a:pt x="9875" y="1236"/>
                  </a:cubicBezTo>
                  <a:cubicBezTo>
                    <a:pt x="9782" y="1259"/>
                    <a:pt x="9710" y="1289"/>
                    <a:pt x="9660" y="1317"/>
                  </a:cubicBezTo>
                  <a:cubicBezTo>
                    <a:pt x="9610" y="1347"/>
                    <a:pt x="9586" y="1380"/>
                    <a:pt x="9587" y="1413"/>
                  </a:cubicBezTo>
                  <a:cubicBezTo>
                    <a:pt x="9587" y="1419"/>
                    <a:pt x="9610" y="1422"/>
                    <a:pt x="9652" y="1423"/>
                  </a:cubicBezTo>
                  <a:cubicBezTo>
                    <a:pt x="9659" y="1423"/>
                    <a:pt x="9667" y="1423"/>
                    <a:pt x="9675" y="1423"/>
                  </a:cubicBezTo>
                  <a:cubicBezTo>
                    <a:pt x="9715" y="1423"/>
                    <a:pt x="9768" y="1421"/>
                    <a:pt x="9834" y="1417"/>
                  </a:cubicBezTo>
                  <a:cubicBezTo>
                    <a:pt x="9977" y="1412"/>
                    <a:pt x="10176" y="1401"/>
                    <a:pt x="10418" y="1401"/>
                  </a:cubicBezTo>
                  <a:cubicBezTo>
                    <a:pt x="10445" y="1401"/>
                    <a:pt x="10473" y="1401"/>
                    <a:pt x="10501" y="1401"/>
                  </a:cubicBezTo>
                  <a:cubicBezTo>
                    <a:pt x="10783" y="1403"/>
                    <a:pt x="11117" y="1418"/>
                    <a:pt x="11482" y="1467"/>
                  </a:cubicBezTo>
                  <a:cubicBezTo>
                    <a:pt x="11847" y="1514"/>
                    <a:pt x="12245" y="1589"/>
                    <a:pt x="12648" y="1707"/>
                  </a:cubicBezTo>
                  <a:cubicBezTo>
                    <a:pt x="12849" y="1764"/>
                    <a:pt x="13055" y="1832"/>
                    <a:pt x="13250" y="1908"/>
                  </a:cubicBezTo>
                  <a:cubicBezTo>
                    <a:pt x="13348" y="1947"/>
                    <a:pt x="13445" y="1988"/>
                    <a:pt x="13540" y="2032"/>
                  </a:cubicBezTo>
                  <a:cubicBezTo>
                    <a:pt x="13635" y="2077"/>
                    <a:pt x="13727" y="2123"/>
                    <a:pt x="13815" y="2175"/>
                  </a:cubicBezTo>
                  <a:cubicBezTo>
                    <a:pt x="13993" y="2277"/>
                    <a:pt x="14157" y="2394"/>
                    <a:pt x="14298" y="2525"/>
                  </a:cubicBezTo>
                  <a:cubicBezTo>
                    <a:pt x="14315" y="2541"/>
                    <a:pt x="14334" y="2558"/>
                    <a:pt x="14350" y="2574"/>
                  </a:cubicBezTo>
                  <a:lnTo>
                    <a:pt x="14400" y="2626"/>
                  </a:lnTo>
                  <a:cubicBezTo>
                    <a:pt x="14416" y="2643"/>
                    <a:pt x="14431" y="2660"/>
                    <a:pt x="14447" y="2678"/>
                  </a:cubicBezTo>
                  <a:lnTo>
                    <a:pt x="14470" y="2705"/>
                  </a:lnTo>
                  <a:lnTo>
                    <a:pt x="14491" y="2732"/>
                  </a:lnTo>
                  <a:cubicBezTo>
                    <a:pt x="14550" y="2804"/>
                    <a:pt x="14603" y="2880"/>
                    <a:pt x="14650" y="2960"/>
                  </a:cubicBezTo>
                  <a:cubicBezTo>
                    <a:pt x="14743" y="3117"/>
                    <a:pt x="14806" y="3283"/>
                    <a:pt x="14840" y="3446"/>
                  </a:cubicBezTo>
                  <a:cubicBezTo>
                    <a:pt x="14873" y="3609"/>
                    <a:pt x="14878" y="3767"/>
                    <a:pt x="14851" y="3912"/>
                  </a:cubicBezTo>
                  <a:cubicBezTo>
                    <a:pt x="14827" y="4057"/>
                    <a:pt x="14776" y="4190"/>
                    <a:pt x="14712" y="4307"/>
                  </a:cubicBezTo>
                  <a:cubicBezTo>
                    <a:pt x="14650" y="4424"/>
                    <a:pt x="14575" y="4522"/>
                    <a:pt x="14500" y="4603"/>
                  </a:cubicBezTo>
                  <a:cubicBezTo>
                    <a:pt x="14328" y="4790"/>
                    <a:pt x="14115" y="4943"/>
                    <a:pt x="13887" y="5052"/>
                  </a:cubicBezTo>
                  <a:cubicBezTo>
                    <a:pt x="13656" y="5163"/>
                    <a:pt x="13409" y="5237"/>
                    <a:pt x="13155" y="5290"/>
                  </a:cubicBezTo>
                  <a:cubicBezTo>
                    <a:pt x="12901" y="5340"/>
                    <a:pt x="12642" y="5369"/>
                    <a:pt x="12384" y="5388"/>
                  </a:cubicBezTo>
                  <a:cubicBezTo>
                    <a:pt x="12252" y="5397"/>
                    <a:pt x="12122" y="5404"/>
                    <a:pt x="11992" y="5409"/>
                  </a:cubicBezTo>
                  <a:cubicBezTo>
                    <a:pt x="11928" y="5412"/>
                    <a:pt x="11862" y="5415"/>
                    <a:pt x="11798" y="5418"/>
                  </a:cubicBezTo>
                  <a:lnTo>
                    <a:pt x="11701" y="5421"/>
                  </a:lnTo>
                  <a:cubicBezTo>
                    <a:pt x="11669" y="5423"/>
                    <a:pt x="11637" y="5423"/>
                    <a:pt x="11605" y="5424"/>
                  </a:cubicBezTo>
                  <a:cubicBezTo>
                    <a:pt x="11435" y="5429"/>
                    <a:pt x="11267" y="5431"/>
                    <a:pt x="11101" y="5431"/>
                  </a:cubicBezTo>
                  <a:cubicBezTo>
                    <a:pt x="10763" y="5431"/>
                    <a:pt x="10433" y="5422"/>
                    <a:pt x="10108" y="5407"/>
                  </a:cubicBezTo>
                  <a:cubicBezTo>
                    <a:pt x="9867" y="5397"/>
                    <a:pt x="9628" y="5377"/>
                    <a:pt x="9393" y="5360"/>
                  </a:cubicBezTo>
                  <a:cubicBezTo>
                    <a:pt x="9158" y="5337"/>
                    <a:pt x="8927" y="5318"/>
                    <a:pt x="8700" y="5290"/>
                  </a:cubicBezTo>
                  <a:cubicBezTo>
                    <a:pt x="8473" y="5265"/>
                    <a:pt x="8250" y="5232"/>
                    <a:pt x="8030" y="5204"/>
                  </a:cubicBezTo>
                  <a:cubicBezTo>
                    <a:pt x="7920" y="5187"/>
                    <a:pt x="7810" y="5171"/>
                    <a:pt x="7703" y="5152"/>
                  </a:cubicBezTo>
                  <a:cubicBezTo>
                    <a:pt x="7649" y="5145"/>
                    <a:pt x="7596" y="5135"/>
                    <a:pt x="7542" y="5128"/>
                  </a:cubicBezTo>
                  <a:cubicBezTo>
                    <a:pt x="7488" y="5118"/>
                    <a:pt x="7437" y="5108"/>
                    <a:pt x="7383" y="5099"/>
                  </a:cubicBezTo>
                  <a:cubicBezTo>
                    <a:pt x="6959" y="5028"/>
                    <a:pt x="6548" y="4942"/>
                    <a:pt x="6153" y="4857"/>
                  </a:cubicBezTo>
                  <a:cubicBezTo>
                    <a:pt x="5955" y="4812"/>
                    <a:pt x="5761" y="4770"/>
                    <a:pt x="5570" y="4723"/>
                  </a:cubicBezTo>
                  <a:cubicBezTo>
                    <a:pt x="5474" y="4700"/>
                    <a:pt x="5381" y="4678"/>
                    <a:pt x="5286" y="4655"/>
                  </a:cubicBezTo>
                  <a:cubicBezTo>
                    <a:pt x="5193" y="4630"/>
                    <a:pt x="5100" y="4607"/>
                    <a:pt x="5009" y="4583"/>
                  </a:cubicBezTo>
                  <a:cubicBezTo>
                    <a:pt x="4638" y="4490"/>
                    <a:pt x="4294" y="4395"/>
                    <a:pt x="3986" y="4284"/>
                  </a:cubicBezTo>
                  <a:cubicBezTo>
                    <a:pt x="3709" y="4183"/>
                    <a:pt x="3462" y="4062"/>
                    <a:pt x="3254" y="3920"/>
                  </a:cubicBezTo>
                  <a:cubicBezTo>
                    <a:pt x="3228" y="3903"/>
                    <a:pt x="3202" y="3884"/>
                    <a:pt x="3177" y="3867"/>
                  </a:cubicBezTo>
                  <a:lnTo>
                    <a:pt x="3104" y="3810"/>
                  </a:lnTo>
                  <a:cubicBezTo>
                    <a:pt x="3060" y="3772"/>
                    <a:pt x="3017" y="3737"/>
                    <a:pt x="2979" y="3695"/>
                  </a:cubicBezTo>
                  <a:cubicBezTo>
                    <a:pt x="2899" y="3614"/>
                    <a:pt x="2825" y="3529"/>
                    <a:pt x="2766" y="3438"/>
                  </a:cubicBezTo>
                  <a:cubicBezTo>
                    <a:pt x="2707" y="3347"/>
                    <a:pt x="2656" y="3254"/>
                    <a:pt x="2619" y="3162"/>
                  </a:cubicBezTo>
                  <a:cubicBezTo>
                    <a:pt x="2582" y="3068"/>
                    <a:pt x="2556" y="2976"/>
                    <a:pt x="2541" y="2888"/>
                  </a:cubicBezTo>
                  <a:cubicBezTo>
                    <a:pt x="2528" y="2799"/>
                    <a:pt x="2529" y="2716"/>
                    <a:pt x="2536" y="2638"/>
                  </a:cubicBezTo>
                  <a:cubicBezTo>
                    <a:pt x="2540" y="2619"/>
                    <a:pt x="2543" y="2599"/>
                    <a:pt x="2546" y="2580"/>
                  </a:cubicBezTo>
                  <a:cubicBezTo>
                    <a:pt x="2546" y="2571"/>
                    <a:pt x="2550" y="2561"/>
                    <a:pt x="2552" y="2552"/>
                  </a:cubicBezTo>
                  <a:lnTo>
                    <a:pt x="2560" y="2525"/>
                  </a:lnTo>
                  <a:lnTo>
                    <a:pt x="2566" y="2498"/>
                  </a:lnTo>
                  <a:cubicBezTo>
                    <a:pt x="2568" y="2488"/>
                    <a:pt x="2572" y="2481"/>
                    <a:pt x="2576" y="2471"/>
                  </a:cubicBezTo>
                  <a:cubicBezTo>
                    <a:pt x="2578" y="2461"/>
                    <a:pt x="2581" y="2454"/>
                    <a:pt x="2584" y="2444"/>
                  </a:cubicBezTo>
                  <a:lnTo>
                    <a:pt x="2595" y="2417"/>
                  </a:lnTo>
                  <a:cubicBezTo>
                    <a:pt x="2653" y="2276"/>
                    <a:pt x="2756" y="2141"/>
                    <a:pt x="2883" y="2024"/>
                  </a:cubicBezTo>
                  <a:cubicBezTo>
                    <a:pt x="2946" y="1966"/>
                    <a:pt x="3014" y="1912"/>
                    <a:pt x="3087" y="1864"/>
                  </a:cubicBezTo>
                  <a:cubicBezTo>
                    <a:pt x="3158" y="1817"/>
                    <a:pt x="3236" y="1773"/>
                    <a:pt x="3317" y="1734"/>
                  </a:cubicBezTo>
                  <a:cubicBezTo>
                    <a:pt x="3640" y="1575"/>
                    <a:pt x="4008" y="1481"/>
                    <a:pt x="4373" y="1395"/>
                  </a:cubicBezTo>
                  <a:cubicBezTo>
                    <a:pt x="4735" y="1309"/>
                    <a:pt x="5070" y="1239"/>
                    <a:pt x="5382" y="1183"/>
                  </a:cubicBezTo>
                  <a:cubicBezTo>
                    <a:pt x="5693" y="1128"/>
                    <a:pt x="5981" y="1083"/>
                    <a:pt x="6244" y="1048"/>
                  </a:cubicBezTo>
                  <a:cubicBezTo>
                    <a:pt x="6772" y="977"/>
                    <a:pt x="7206" y="936"/>
                    <a:pt x="7560" y="906"/>
                  </a:cubicBezTo>
                  <a:cubicBezTo>
                    <a:pt x="7737" y="890"/>
                    <a:pt x="7895" y="876"/>
                    <a:pt x="8035" y="863"/>
                  </a:cubicBezTo>
                  <a:cubicBezTo>
                    <a:pt x="8105" y="855"/>
                    <a:pt x="8170" y="849"/>
                    <a:pt x="8233" y="843"/>
                  </a:cubicBezTo>
                  <a:cubicBezTo>
                    <a:pt x="8294" y="836"/>
                    <a:pt x="8352" y="831"/>
                    <a:pt x="8406" y="822"/>
                  </a:cubicBezTo>
                  <a:cubicBezTo>
                    <a:pt x="8513" y="807"/>
                    <a:pt x="8605" y="794"/>
                    <a:pt x="8685" y="778"/>
                  </a:cubicBezTo>
                  <a:cubicBezTo>
                    <a:pt x="8764" y="762"/>
                    <a:pt x="8830" y="743"/>
                    <a:pt x="8885" y="724"/>
                  </a:cubicBezTo>
                  <a:cubicBezTo>
                    <a:pt x="9105" y="646"/>
                    <a:pt x="9151" y="528"/>
                    <a:pt x="9159" y="367"/>
                  </a:cubicBezTo>
                  <a:cubicBezTo>
                    <a:pt x="9162" y="318"/>
                    <a:pt x="9092" y="270"/>
                    <a:pt x="8955" y="222"/>
                  </a:cubicBezTo>
                  <a:cubicBezTo>
                    <a:pt x="8921" y="210"/>
                    <a:pt x="8883" y="198"/>
                    <a:pt x="8840" y="186"/>
                  </a:cubicBezTo>
                  <a:cubicBezTo>
                    <a:pt x="8797" y="175"/>
                    <a:pt x="8750" y="163"/>
                    <a:pt x="8700" y="152"/>
                  </a:cubicBezTo>
                  <a:cubicBezTo>
                    <a:pt x="8648" y="141"/>
                    <a:pt x="8595" y="129"/>
                    <a:pt x="8536" y="118"/>
                  </a:cubicBezTo>
                  <a:cubicBezTo>
                    <a:pt x="8476" y="108"/>
                    <a:pt x="8415" y="98"/>
                    <a:pt x="8350" y="89"/>
                  </a:cubicBezTo>
                  <a:cubicBezTo>
                    <a:pt x="8084" y="50"/>
                    <a:pt x="7760" y="20"/>
                    <a:pt x="7381" y="7"/>
                  </a:cubicBezTo>
                  <a:cubicBezTo>
                    <a:pt x="7258" y="3"/>
                    <a:pt x="7130" y="1"/>
                    <a:pt x="69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2288550" y="4565450"/>
              <a:ext cx="53425" cy="44075"/>
            </a:xfrm>
            <a:custGeom>
              <a:rect b="b" l="l" r="r" t="t"/>
              <a:pathLst>
                <a:path extrusionOk="0" h="1763" w="2137">
                  <a:moveTo>
                    <a:pt x="373" y="0"/>
                  </a:moveTo>
                  <a:cubicBezTo>
                    <a:pt x="342" y="0"/>
                    <a:pt x="314" y="2"/>
                    <a:pt x="290" y="6"/>
                  </a:cubicBezTo>
                  <a:cubicBezTo>
                    <a:pt x="244" y="14"/>
                    <a:pt x="214" y="31"/>
                    <a:pt x="202" y="57"/>
                  </a:cubicBezTo>
                  <a:cubicBezTo>
                    <a:pt x="84" y="335"/>
                    <a:pt x="139" y="308"/>
                    <a:pt x="180" y="337"/>
                  </a:cubicBezTo>
                  <a:cubicBezTo>
                    <a:pt x="122" y="359"/>
                    <a:pt x="59" y="421"/>
                    <a:pt x="9" y="542"/>
                  </a:cubicBezTo>
                  <a:cubicBezTo>
                    <a:pt x="1" y="561"/>
                    <a:pt x="13" y="567"/>
                    <a:pt x="40" y="567"/>
                  </a:cubicBezTo>
                  <a:cubicBezTo>
                    <a:pt x="81" y="567"/>
                    <a:pt x="158" y="551"/>
                    <a:pt x="245" y="538"/>
                  </a:cubicBezTo>
                  <a:cubicBezTo>
                    <a:pt x="282" y="531"/>
                    <a:pt x="317" y="528"/>
                    <a:pt x="355" y="525"/>
                  </a:cubicBezTo>
                  <a:cubicBezTo>
                    <a:pt x="385" y="522"/>
                    <a:pt x="415" y="519"/>
                    <a:pt x="443" y="519"/>
                  </a:cubicBezTo>
                  <a:cubicBezTo>
                    <a:pt x="450" y="519"/>
                    <a:pt x="456" y="519"/>
                    <a:pt x="462" y="519"/>
                  </a:cubicBezTo>
                  <a:cubicBezTo>
                    <a:pt x="530" y="520"/>
                    <a:pt x="589" y="527"/>
                    <a:pt x="618" y="547"/>
                  </a:cubicBezTo>
                  <a:cubicBezTo>
                    <a:pt x="686" y="591"/>
                    <a:pt x="738" y="651"/>
                    <a:pt x="779" y="715"/>
                  </a:cubicBezTo>
                  <a:cubicBezTo>
                    <a:pt x="799" y="748"/>
                    <a:pt x="817" y="783"/>
                    <a:pt x="832" y="816"/>
                  </a:cubicBezTo>
                  <a:cubicBezTo>
                    <a:pt x="848" y="849"/>
                    <a:pt x="860" y="886"/>
                    <a:pt x="870" y="919"/>
                  </a:cubicBezTo>
                  <a:cubicBezTo>
                    <a:pt x="895" y="987"/>
                    <a:pt x="910" y="1054"/>
                    <a:pt x="928" y="1111"/>
                  </a:cubicBezTo>
                  <a:cubicBezTo>
                    <a:pt x="944" y="1170"/>
                    <a:pt x="964" y="1220"/>
                    <a:pt x="991" y="1258"/>
                  </a:cubicBezTo>
                  <a:cubicBezTo>
                    <a:pt x="1013" y="1295"/>
                    <a:pt x="1036" y="1327"/>
                    <a:pt x="1055" y="1358"/>
                  </a:cubicBezTo>
                  <a:cubicBezTo>
                    <a:pt x="1073" y="1391"/>
                    <a:pt x="1093" y="1420"/>
                    <a:pt x="1109" y="1446"/>
                  </a:cubicBezTo>
                  <a:cubicBezTo>
                    <a:pt x="1139" y="1503"/>
                    <a:pt x="1170" y="1551"/>
                    <a:pt x="1193" y="1591"/>
                  </a:cubicBezTo>
                  <a:cubicBezTo>
                    <a:pt x="1205" y="1612"/>
                    <a:pt x="1217" y="1631"/>
                    <a:pt x="1229" y="1647"/>
                  </a:cubicBezTo>
                  <a:cubicBezTo>
                    <a:pt x="1241" y="1663"/>
                    <a:pt x="1252" y="1680"/>
                    <a:pt x="1262" y="1691"/>
                  </a:cubicBezTo>
                  <a:cubicBezTo>
                    <a:pt x="1286" y="1718"/>
                    <a:pt x="1310" y="1735"/>
                    <a:pt x="1335" y="1747"/>
                  </a:cubicBezTo>
                  <a:cubicBezTo>
                    <a:pt x="1358" y="1758"/>
                    <a:pt x="1382" y="1763"/>
                    <a:pt x="1409" y="1763"/>
                  </a:cubicBezTo>
                  <a:cubicBezTo>
                    <a:pt x="1506" y="1763"/>
                    <a:pt x="1643" y="1698"/>
                    <a:pt x="1864" y="1580"/>
                  </a:cubicBezTo>
                  <a:cubicBezTo>
                    <a:pt x="1949" y="1535"/>
                    <a:pt x="2013" y="1475"/>
                    <a:pt x="2059" y="1401"/>
                  </a:cubicBezTo>
                  <a:cubicBezTo>
                    <a:pt x="2082" y="1365"/>
                    <a:pt x="2099" y="1325"/>
                    <a:pt x="2111" y="1282"/>
                  </a:cubicBezTo>
                  <a:cubicBezTo>
                    <a:pt x="2124" y="1239"/>
                    <a:pt x="2130" y="1194"/>
                    <a:pt x="2131" y="1146"/>
                  </a:cubicBezTo>
                  <a:cubicBezTo>
                    <a:pt x="2137" y="957"/>
                    <a:pt x="2052" y="732"/>
                    <a:pt x="1889" y="546"/>
                  </a:cubicBezTo>
                  <a:cubicBezTo>
                    <a:pt x="1864" y="522"/>
                    <a:pt x="1837" y="498"/>
                    <a:pt x="1808" y="473"/>
                  </a:cubicBezTo>
                  <a:cubicBezTo>
                    <a:pt x="1777" y="451"/>
                    <a:pt x="1745" y="430"/>
                    <a:pt x="1711" y="412"/>
                  </a:cubicBezTo>
                  <a:cubicBezTo>
                    <a:pt x="1694" y="402"/>
                    <a:pt x="1676" y="393"/>
                    <a:pt x="1659" y="385"/>
                  </a:cubicBezTo>
                  <a:cubicBezTo>
                    <a:pt x="1641" y="376"/>
                    <a:pt x="1622" y="369"/>
                    <a:pt x="1604" y="360"/>
                  </a:cubicBezTo>
                  <a:cubicBezTo>
                    <a:pt x="1566" y="346"/>
                    <a:pt x="1529" y="331"/>
                    <a:pt x="1491" y="317"/>
                  </a:cubicBezTo>
                  <a:cubicBezTo>
                    <a:pt x="1413" y="294"/>
                    <a:pt x="1337" y="269"/>
                    <a:pt x="1260" y="250"/>
                  </a:cubicBezTo>
                  <a:cubicBezTo>
                    <a:pt x="1223" y="239"/>
                    <a:pt x="1186" y="228"/>
                    <a:pt x="1152" y="215"/>
                  </a:cubicBezTo>
                  <a:cubicBezTo>
                    <a:pt x="1115" y="205"/>
                    <a:pt x="1082" y="193"/>
                    <a:pt x="1050" y="180"/>
                  </a:cubicBezTo>
                  <a:cubicBezTo>
                    <a:pt x="831" y="89"/>
                    <a:pt x="628" y="31"/>
                    <a:pt x="476" y="10"/>
                  </a:cubicBezTo>
                  <a:cubicBezTo>
                    <a:pt x="438" y="5"/>
                    <a:pt x="403" y="0"/>
                    <a:pt x="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2213550" y="4535225"/>
              <a:ext cx="53125" cy="32400"/>
            </a:xfrm>
            <a:custGeom>
              <a:rect b="b" l="l" r="r" t="t"/>
              <a:pathLst>
                <a:path extrusionOk="0" h="1296" w="2125">
                  <a:moveTo>
                    <a:pt x="1462" y="0"/>
                  </a:moveTo>
                  <a:cubicBezTo>
                    <a:pt x="1278" y="0"/>
                    <a:pt x="1054" y="94"/>
                    <a:pt x="876" y="94"/>
                  </a:cubicBezTo>
                  <a:cubicBezTo>
                    <a:pt x="874" y="94"/>
                    <a:pt x="873" y="94"/>
                    <a:pt x="871" y="94"/>
                  </a:cubicBezTo>
                  <a:cubicBezTo>
                    <a:pt x="782" y="93"/>
                    <a:pt x="698" y="92"/>
                    <a:pt x="620" y="92"/>
                  </a:cubicBezTo>
                  <a:cubicBezTo>
                    <a:pt x="368" y="92"/>
                    <a:pt x="186" y="107"/>
                    <a:pt x="158" y="192"/>
                  </a:cubicBezTo>
                  <a:cubicBezTo>
                    <a:pt x="62" y="479"/>
                    <a:pt x="114" y="446"/>
                    <a:pt x="152" y="468"/>
                  </a:cubicBezTo>
                  <a:cubicBezTo>
                    <a:pt x="102" y="498"/>
                    <a:pt x="46" y="567"/>
                    <a:pt x="6" y="692"/>
                  </a:cubicBezTo>
                  <a:cubicBezTo>
                    <a:pt x="1" y="708"/>
                    <a:pt x="10" y="714"/>
                    <a:pt x="29" y="714"/>
                  </a:cubicBezTo>
                  <a:cubicBezTo>
                    <a:pt x="117" y="714"/>
                    <a:pt x="421" y="574"/>
                    <a:pt x="551" y="574"/>
                  </a:cubicBezTo>
                  <a:cubicBezTo>
                    <a:pt x="565" y="574"/>
                    <a:pt x="576" y="576"/>
                    <a:pt x="585" y="579"/>
                  </a:cubicBezTo>
                  <a:cubicBezTo>
                    <a:pt x="865" y="671"/>
                    <a:pt x="999" y="1004"/>
                    <a:pt x="1166" y="1088"/>
                  </a:cubicBezTo>
                  <a:cubicBezTo>
                    <a:pt x="1426" y="1217"/>
                    <a:pt x="1580" y="1296"/>
                    <a:pt x="1687" y="1296"/>
                  </a:cubicBezTo>
                  <a:cubicBezTo>
                    <a:pt x="1831" y="1296"/>
                    <a:pt x="1891" y="1155"/>
                    <a:pt x="2007" y="805"/>
                  </a:cubicBezTo>
                  <a:cubicBezTo>
                    <a:pt x="2125" y="441"/>
                    <a:pt x="1918" y="130"/>
                    <a:pt x="1580" y="17"/>
                  </a:cubicBezTo>
                  <a:cubicBezTo>
                    <a:pt x="1543" y="5"/>
                    <a:pt x="1504" y="0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2135950" y="4520625"/>
              <a:ext cx="61275" cy="31650"/>
            </a:xfrm>
            <a:custGeom>
              <a:rect b="b" l="l" r="r" t="t"/>
              <a:pathLst>
                <a:path extrusionOk="0" h="1266" w="2451">
                  <a:moveTo>
                    <a:pt x="1635" y="0"/>
                  </a:moveTo>
                  <a:cubicBezTo>
                    <a:pt x="1511" y="0"/>
                    <a:pt x="1381" y="42"/>
                    <a:pt x="1252" y="89"/>
                  </a:cubicBezTo>
                  <a:cubicBezTo>
                    <a:pt x="1101" y="147"/>
                    <a:pt x="955" y="214"/>
                    <a:pt x="819" y="249"/>
                  </a:cubicBezTo>
                  <a:cubicBezTo>
                    <a:pt x="354" y="358"/>
                    <a:pt x="0" y="493"/>
                    <a:pt x="13" y="609"/>
                  </a:cubicBezTo>
                  <a:cubicBezTo>
                    <a:pt x="38" y="837"/>
                    <a:pt x="67" y="862"/>
                    <a:pt x="104" y="862"/>
                  </a:cubicBezTo>
                  <a:cubicBezTo>
                    <a:pt x="114" y="862"/>
                    <a:pt x="125" y="860"/>
                    <a:pt x="136" y="860"/>
                  </a:cubicBezTo>
                  <a:cubicBezTo>
                    <a:pt x="138" y="860"/>
                    <a:pt x="139" y="860"/>
                    <a:pt x="140" y="860"/>
                  </a:cubicBezTo>
                  <a:cubicBezTo>
                    <a:pt x="97" y="910"/>
                    <a:pt x="70" y="993"/>
                    <a:pt x="83" y="1125"/>
                  </a:cubicBezTo>
                  <a:cubicBezTo>
                    <a:pt x="84" y="1136"/>
                    <a:pt x="90" y="1141"/>
                    <a:pt x="98" y="1141"/>
                  </a:cubicBezTo>
                  <a:cubicBezTo>
                    <a:pt x="132" y="1141"/>
                    <a:pt x="217" y="1073"/>
                    <a:pt x="317" y="997"/>
                  </a:cubicBezTo>
                  <a:cubicBezTo>
                    <a:pt x="443" y="904"/>
                    <a:pt x="595" y="799"/>
                    <a:pt x="673" y="799"/>
                  </a:cubicBezTo>
                  <a:cubicBezTo>
                    <a:pt x="675" y="799"/>
                    <a:pt x="678" y="799"/>
                    <a:pt x="681" y="799"/>
                  </a:cubicBezTo>
                  <a:cubicBezTo>
                    <a:pt x="856" y="799"/>
                    <a:pt x="1012" y="869"/>
                    <a:pt x="1145" y="947"/>
                  </a:cubicBezTo>
                  <a:cubicBezTo>
                    <a:pt x="1214" y="986"/>
                    <a:pt x="1278" y="1028"/>
                    <a:pt x="1335" y="1061"/>
                  </a:cubicBezTo>
                  <a:cubicBezTo>
                    <a:pt x="1394" y="1095"/>
                    <a:pt x="1449" y="1122"/>
                    <a:pt x="1501" y="1135"/>
                  </a:cubicBezTo>
                  <a:cubicBezTo>
                    <a:pt x="1692" y="1178"/>
                    <a:pt x="1834" y="1219"/>
                    <a:pt x="1945" y="1243"/>
                  </a:cubicBezTo>
                  <a:cubicBezTo>
                    <a:pt x="2000" y="1255"/>
                    <a:pt x="2047" y="1262"/>
                    <a:pt x="2087" y="1265"/>
                  </a:cubicBezTo>
                  <a:cubicBezTo>
                    <a:pt x="2093" y="1265"/>
                    <a:pt x="2099" y="1265"/>
                    <a:pt x="2104" y="1265"/>
                  </a:cubicBezTo>
                  <a:cubicBezTo>
                    <a:pt x="2138" y="1265"/>
                    <a:pt x="2166" y="1260"/>
                    <a:pt x="2192" y="1253"/>
                  </a:cubicBezTo>
                  <a:cubicBezTo>
                    <a:pt x="2310" y="1212"/>
                    <a:pt x="2358" y="1062"/>
                    <a:pt x="2429" y="748"/>
                  </a:cubicBezTo>
                  <a:cubicBezTo>
                    <a:pt x="2451" y="655"/>
                    <a:pt x="2446" y="567"/>
                    <a:pt x="2422" y="483"/>
                  </a:cubicBezTo>
                  <a:cubicBezTo>
                    <a:pt x="2395" y="401"/>
                    <a:pt x="2346" y="325"/>
                    <a:pt x="2279" y="257"/>
                  </a:cubicBezTo>
                  <a:cubicBezTo>
                    <a:pt x="2146" y="125"/>
                    <a:pt x="1935" y="31"/>
                    <a:pt x="1697" y="4"/>
                  </a:cubicBezTo>
                  <a:cubicBezTo>
                    <a:pt x="1676" y="1"/>
                    <a:pt x="1656" y="0"/>
                    <a:pt x="1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2063975" y="4528500"/>
              <a:ext cx="50350" cy="37825"/>
            </a:xfrm>
            <a:custGeom>
              <a:rect b="b" l="l" r="r" t="t"/>
              <a:pathLst>
                <a:path extrusionOk="0" h="1513" w="2014">
                  <a:moveTo>
                    <a:pt x="1247" y="0"/>
                  </a:moveTo>
                  <a:cubicBezTo>
                    <a:pt x="1174" y="0"/>
                    <a:pt x="1100" y="13"/>
                    <a:pt x="1026" y="37"/>
                  </a:cubicBezTo>
                  <a:cubicBezTo>
                    <a:pt x="835" y="100"/>
                    <a:pt x="698" y="387"/>
                    <a:pt x="527" y="514"/>
                  </a:cubicBezTo>
                  <a:cubicBezTo>
                    <a:pt x="237" y="729"/>
                    <a:pt x="0" y="898"/>
                    <a:pt x="38" y="1009"/>
                  </a:cubicBezTo>
                  <a:cubicBezTo>
                    <a:pt x="105" y="1209"/>
                    <a:pt x="134" y="1242"/>
                    <a:pt x="160" y="1242"/>
                  </a:cubicBezTo>
                  <a:cubicBezTo>
                    <a:pt x="172" y="1242"/>
                    <a:pt x="182" y="1236"/>
                    <a:pt x="195" y="1235"/>
                  </a:cubicBezTo>
                  <a:lnTo>
                    <a:pt x="195" y="1235"/>
                  </a:lnTo>
                  <a:cubicBezTo>
                    <a:pt x="173" y="1288"/>
                    <a:pt x="171" y="1375"/>
                    <a:pt x="212" y="1500"/>
                  </a:cubicBezTo>
                  <a:cubicBezTo>
                    <a:pt x="215" y="1509"/>
                    <a:pt x="219" y="1513"/>
                    <a:pt x="225" y="1513"/>
                  </a:cubicBezTo>
                  <a:cubicBezTo>
                    <a:pt x="285" y="1513"/>
                    <a:pt x="485" y="1105"/>
                    <a:pt x="590" y="1070"/>
                  </a:cubicBezTo>
                  <a:cubicBezTo>
                    <a:pt x="641" y="1053"/>
                    <a:pt x="693" y="1047"/>
                    <a:pt x="745" y="1047"/>
                  </a:cubicBezTo>
                  <a:cubicBezTo>
                    <a:pt x="945" y="1047"/>
                    <a:pt x="1147" y="1145"/>
                    <a:pt x="1290" y="1145"/>
                  </a:cubicBezTo>
                  <a:cubicBezTo>
                    <a:pt x="1305" y="1145"/>
                    <a:pt x="1319" y="1144"/>
                    <a:pt x="1332" y="1141"/>
                  </a:cubicBezTo>
                  <a:cubicBezTo>
                    <a:pt x="1973" y="1031"/>
                    <a:pt x="2014" y="1034"/>
                    <a:pt x="1812" y="421"/>
                  </a:cubicBezTo>
                  <a:cubicBezTo>
                    <a:pt x="1719" y="142"/>
                    <a:pt x="1494" y="0"/>
                    <a:pt x="1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2015325" y="4556875"/>
              <a:ext cx="28225" cy="32350"/>
            </a:xfrm>
            <a:custGeom>
              <a:rect b="b" l="l" r="r" t="t"/>
              <a:pathLst>
                <a:path extrusionOk="0" h="1294" w="1129">
                  <a:moveTo>
                    <a:pt x="296" y="1"/>
                  </a:moveTo>
                  <a:cubicBezTo>
                    <a:pt x="262" y="1"/>
                    <a:pt x="231" y="9"/>
                    <a:pt x="205" y="26"/>
                  </a:cubicBezTo>
                  <a:cubicBezTo>
                    <a:pt x="128" y="75"/>
                    <a:pt x="169" y="322"/>
                    <a:pt x="128" y="427"/>
                  </a:cubicBezTo>
                  <a:cubicBezTo>
                    <a:pt x="58" y="607"/>
                    <a:pt x="1" y="747"/>
                    <a:pt x="65" y="847"/>
                  </a:cubicBezTo>
                  <a:cubicBezTo>
                    <a:pt x="182" y="1028"/>
                    <a:pt x="210" y="1055"/>
                    <a:pt x="224" y="1055"/>
                  </a:cubicBezTo>
                  <a:cubicBezTo>
                    <a:pt x="229" y="1055"/>
                    <a:pt x="232" y="1051"/>
                    <a:pt x="238" y="1050"/>
                  </a:cubicBezTo>
                  <a:cubicBezTo>
                    <a:pt x="248" y="1097"/>
                    <a:pt x="281" y="1173"/>
                    <a:pt x="353" y="1282"/>
                  </a:cubicBezTo>
                  <a:cubicBezTo>
                    <a:pt x="359" y="1290"/>
                    <a:pt x="363" y="1294"/>
                    <a:pt x="366" y="1294"/>
                  </a:cubicBezTo>
                  <a:cubicBezTo>
                    <a:pt x="398" y="1294"/>
                    <a:pt x="342" y="945"/>
                    <a:pt x="384" y="917"/>
                  </a:cubicBezTo>
                  <a:cubicBezTo>
                    <a:pt x="403" y="905"/>
                    <a:pt x="424" y="901"/>
                    <a:pt x="448" y="901"/>
                  </a:cubicBezTo>
                  <a:cubicBezTo>
                    <a:pt x="559" y="901"/>
                    <a:pt x="717" y="1002"/>
                    <a:pt x="793" y="1002"/>
                  </a:cubicBezTo>
                  <a:cubicBezTo>
                    <a:pt x="799" y="1002"/>
                    <a:pt x="804" y="1001"/>
                    <a:pt x="809" y="1000"/>
                  </a:cubicBezTo>
                  <a:cubicBezTo>
                    <a:pt x="1105" y="921"/>
                    <a:pt x="1129" y="925"/>
                    <a:pt x="778" y="385"/>
                  </a:cubicBezTo>
                  <a:cubicBezTo>
                    <a:pt x="610" y="131"/>
                    <a:pt x="429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43"/>
          <p:cNvGrpSpPr/>
          <p:nvPr/>
        </p:nvGrpSpPr>
        <p:grpSpPr>
          <a:xfrm>
            <a:off x="3213725" y="2624900"/>
            <a:ext cx="444725" cy="154075"/>
            <a:chOff x="3808475" y="2317075"/>
            <a:chExt cx="444725" cy="154075"/>
          </a:xfrm>
        </p:grpSpPr>
        <p:sp>
          <p:nvSpPr>
            <p:cNvPr id="315" name="Google Shape;315;p43"/>
            <p:cNvSpPr/>
            <p:nvPr/>
          </p:nvSpPr>
          <p:spPr>
            <a:xfrm>
              <a:off x="3808475" y="2347950"/>
              <a:ext cx="81750" cy="123200"/>
            </a:xfrm>
            <a:custGeom>
              <a:rect b="b" l="l" r="r" t="t"/>
              <a:pathLst>
                <a:path extrusionOk="0" h="4928" w="3270">
                  <a:moveTo>
                    <a:pt x="2998" y="0"/>
                  </a:moveTo>
                  <a:cubicBezTo>
                    <a:pt x="2949" y="0"/>
                    <a:pt x="2899" y="50"/>
                    <a:pt x="2852" y="139"/>
                  </a:cubicBezTo>
                  <a:cubicBezTo>
                    <a:pt x="2840" y="162"/>
                    <a:pt x="2827" y="187"/>
                    <a:pt x="2814" y="214"/>
                  </a:cubicBezTo>
                  <a:cubicBezTo>
                    <a:pt x="2801" y="242"/>
                    <a:pt x="2790" y="272"/>
                    <a:pt x="2777" y="304"/>
                  </a:cubicBezTo>
                  <a:cubicBezTo>
                    <a:pt x="2765" y="337"/>
                    <a:pt x="2750" y="370"/>
                    <a:pt x="2737" y="406"/>
                  </a:cubicBezTo>
                  <a:cubicBezTo>
                    <a:pt x="2730" y="425"/>
                    <a:pt x="2723" y="443"/>
                    <a:pt x="2717" y="462"/>
                  </a:cubicBezTo>
                  <a:cubicBezTo>
                    <a:pt x="2710" y="482"/>
                    <a:pt x="2704" y="502"/>
                    <a:pt x="2695" y="521"/>
                  </a:cubicBezTo>
                  <a:cubicBezTo>
                    <a:pt x="2639" y="682"/>
                    <a:pt x="2576" y="869"/>
                    <a:pt x="2502" y="1077"/>
                  </a:cubicBezTo>
                  <a:cubicBezTo>
                    <a:pt x="2428" y="1282"/>
                    <a:pt x="2344" y="1504"/>
                    <a:pt x="2245" y="1734"/>
                  </a:cubicBezTo>
                  <a:cubicBezTo>
                    <a:pt x="2238" y="1751"/>
                    <a:pt x="2232" y="1768"/>
                    <a:pt x="2223" y="1786"/>
                  </a:cubicBezTo>
                  <a:cubicBezTo>
                    <a:pt x="2217" y="1803"/>
                    <a:pt x="2208" y="1819"/>
                    <a:pt x="2202" y="1836"/>
                  </a:cubicBezTo>
                  <a:cubicBezTo>
                    <a:pt x="2187" y="1870"/>
                    <a:pt x="2174" y="1905"/>
                    <a:pt x="2159" y="1939"/>
                  </a:cubicBezTo>
                  <a:cubicBezTo>
                    <a:pt x="2144" y="1975"/>
                    <a:pt x="2130" y="2008"/>
                    <a:pt x="2115" y="2044"/>
                  </a:cubicBezTo>
                  <a:cubicBezTo>
                    <a:pt x="2109" y="2061"/>
                    <a:pt x="2100" y="2078"/>
                    <a:pt x="2093" y="2095"/>
                  </a:cubicBezTo>
                  <a:cubicBezTo>
                    <a:pt x="2085" y="2113"/>
                    <a:pt x="2078" y="2131"/>
                    <a:pt x="2071" y="2148"/>
                  </a:cubicBezTo>
                  <a:cubicBezTo>
                    <a:pt x="2056" y="2183"/>
                    <a:pt x="2041" y="2219"/>
                    <a:pt x="2026" y="2254"/>
                  </a:cubicBezTo>
                  <a:cubicBezTo>
                    <a:pt x="2010" y="2289"/>
                    <a:pt x="1996" y="2325"/>
                    <a:pt x="1980" y="2359"/>
                  </a:cubicBezTo>
                  <a:lnTo>
                    <a:pt x="1956" y="2413"/>
                  </a:lnTo>
                  <a:lnTo>
                    <a:pt x="1939" y="2453"/>
                  </a:lnTo>
                  <a:cubicBezTo>
                    <a:pt x="1931" y="2449"/>
                    <a:pt x="1922" y="2445"/>
                    <a:pt x="1913" y="2442"/>
                  </a:cubicBezTo>
                  <a:cubicBezTo>
                    <a:pt x="1894" y="2434"/>
                    <a:pt x="1872" y="2426"/>
                    <a:pt x="1852" y="2416"/>
                  </a:cubicBezTo>
                  <a:cubicBezTo>
                    <a:pt x="1810" y="2399"/>
                    <a:pt x="1768" y="2383"/>
                    <a:pt x="1733" y="2364"/>
                  </a:cubicBezTo>
                  <a:cubicBezTo>
                    <a:pt x="1657" y="2327"/>
                    <a:pt x="1591" y="2293"/>
                    <a:pt x="1555" y="2261"/>
                  </a:cubicBezTo>
                  <a:cubicBezTo>
                    <a:pt x="1534" y="2243"/>
                    <a:pt x="1513" y="2224"/>
                    <a:pt x="1493" y="2206"/>
                  </a:cubicBezTo>
                  <a:cubicBezTo>
                    <a:pt x="1483" y="2196"/>
                    <a:pt x="1473" y="2187"/>
                    <a:pt x="1464" y="2177"/>
                  </a:cubicBezTo>
                  <a:lnTo>
                    <a:pt x="1435" y="2149"/>
                  </a:lnTo>
                  <a:cubicBezTo>
                    <a:pt x="1400" y="2110"/>
                    <a:pt x="1365" y="2073"/>
                    <a:pt x="1333" y="2034"/>
                  </a:cubicBezTo>
                  <a:cubicBezTo>
                    <a:pt x="1303" y="1993"/>
                    <a:pt x="1273" y="1954"/>
                    <a:pt x="1246" y="1916"/>
                  </a:cubicBezTo>
                  <a:cubicBezTo>
                    <a:pt x="1233" y="1896"/>
                    <a:pt x="1219" y="1876"/>
                    <a:pt x="1207" y="1857"/>
                  </a:cubicBezTo>
                  <a:cubicBezTo>
                    <a:pt x="1195" y="1836"/>
                    <a:pt x="1183" y="1817"/>
                    <a:pt x="1171" y="1799"/>
                  </a:cubicBezTo>
                  <a:cubicBezTo>
                    <a:pt x="1159" y="1779"/>
                    <a:pt x="1148" y="1761"/>
                    <a:pt x="1136" y="1742"/>
                  </a:cubicBezTo>
                  <a:lnTo>
                    <a:pt x="1104" y="1686"/>
                  </a:lnTo>
                  <a:cubicBezTo>
                    <a:pt x="1083" y="1648"/>
                    <a:pt x="1062" y="1613"/>
                    <a:pt x="1042" y="1580"/>
                  </a:cubicBezTo>
                  <a:cubicBezTo>
                    <a:pt x="1021" y="1545"/>
                    <a:pt x="1003" y="1513"/>
                    <a:pt x="984" y="1481"/>
                  </a:cubicBezTo>
                  <a:cubicBezTo>
                    <a:pt x="966" y="1450"/>
                    <a:pt x="944" y="1420"/>
                    <a:pt x="925" y="1393"/>
                  </a:cubicBezTo>
                  <a:cubicBezTo>
                    <a:pt x="908" y="1368"/>
                    <a:pt x="890" y="1343"/>
                    <a:pt x="873" y="1321"/>
                  </a:cubicBezTo>
                  <a:cubicBezTo>
                    <a:pt x="855" y="1296"/>
                    <a:pt x="839" y="1274"/>
                    <a:pt x="825" y="1252"/>
                  </a:cubicBezTo>
                  <a:cubicBezTo>
                    <a:pt x="794" y="1207"/>
                    <a:pt x="766" y="1165"/>
                    <a:pt x="739" y="1124"/>
                  </a:cubicBezTo>
                  <a:cubicBezTo>
                    <a:pt x="687" y="1044"/>
                    <a:pt x="640" y="976"/>
                    <a:pt x="602" y="914"/>
                  </a:cubicBezTo>
                  <a:cubicBezTo>
                    <a:pt x="584" y="882"/>
                    <a:pt x="565" y="856"/>
                    <a:pt x="548" y="831"/>
                  </a:cubicBezTo>
                  <a:cubicBezTo>
                    <a:pt x="532" y="805"/>
                    <a:pt x="515" y="780"/>
                    <a:pt x="500" y="761"/>
                  </a:cubicBezTo>
                  <a:cubicBezTo>
                    <a:pt x="486" y="740"/>
                    <a:pt x="472" y="720"/>
                    <a:pt x="457" y="704"/>
                  </a:cubicBezTo>
                  <a:cubicBezTo>
                    <a:pt x="451" y="697"/>
                    <a:pt x="445" y="688"/>
                    <a:pt x="438" y="682"/>
                  </a:cubicBezTo>
                  <a:cubicBezTo>
                    <a:pt x="431" y="675"/>
                    <a:pt x="425" y="666"/>
                    <a:pt x="419" y="661"/>
                  </a:cubicBezTo>
                  <a:cubicBezTo>
                    <a:pt x="375" y="615"/>
                    <a:pt x="334" y="596"/>
                    <a:pt x="289" y="596"/>
                  </a:cubicBezTo>
                  <a:cubicBezTo>
                    <a:pt x="233" y="596"/>
                    <a:pt x="171" y="625"/>
                    <a:pt x="87" y="671"/>
                  </a:cubicBezTo>
                  <a:cubicBezTo>
                    <a:pt x="42" y="695"/>
                    <a:pt x="16" y="743"/>
                    <a:pt x="6" y="807"/>
                  </a:cubicBezTo>
                  <a:cubicBezTo>
                    <a:pt x="3" y="839"/>
                    <a:pt x="1" y="877"/>
                    <a:pt x="5" y="919"/>
                  </a:cubicBezTo>
                  <a:cubicBezTo>
                    <a:pt x="9" y="961"/>
                    <a:pt x="19" y="1005"/>
                    <a:pt x="32" y="1053"/>
                  </a:cubicBezTo>
                  <a:cubicBezTo>
                    <a:pt x="84" y="1245"/>
                    <a:pt x="207" y="1485"/>
                    <a:pt x="388" y="1713"/>
                  </a:cubicBezTo>
                  <a:cubicBezTo>
                    <a:pt x="414" y="1746"/>
                    <a:pt x="443" y="1778"/>
                    <a:pt x="472" y="1809"/>
                  </a:cubicBezTo>
                  <a:cubicBezTo>
                    <a:pt x="504" y="1841"/>
                    <a:pt x="536" y="1870"/>
                    <a:pt x="569" y="1901"/>
                  </a:cubicBezTo>
                  <a:cubicBezTo>
                    <a:pt x="585" y="1916"/>
                    <a:pt x="602" y="1931"/>
                    <a:pt x="621" y="1945"/>
                  </a:cubicBezTo>
                  <a:cubicBezTo>
                    <a:pt x="638" y="1959"/>
                    <a:pt x="655" y="1974"/>
                    <a:pt x="674" y="1987"/>
                  </a:cubicBezTo>
                  <a:cubicBezTo>
                    <a:pt x="710" y="2015"/>
                    <a:pt x="746" y="2041"/>
                    <a:pt x="783" y="2068"/>
                  </a:cubicBezTo>
                  <a:cubicBezTo>
                    <a:pt x="820" y="2094"/>
                    <a:pt x="858" y="2120"/>
                    <a:pt x="895" y="2146"/>
                  </a:cubicBezTo>
                  <a:cubicBezTo>
                    <a:pt x="913" y="2158"/>
                    <a:pt x="930" y="2170"/>
                    <a:pt x="949" y="2183"/>
                  </a:cubicBezTo>
                  <a:lnTo>
                    <a:pt x="1006" y="2219"/>
                  </a:lnTo>
                  <a:cubicBezTo>
                    <a:pt x="1044" y="2243"/>
                    <a:pt x="1078" y="2267"/>
                    <a:pt x="1115" y="2293"/>
                  </a:cubicBezTo>
                  <a:cubicBezTo>
                    <a:pt x="1151" y="2318"/>
                    <a:pt x="1186" y="2341"/>
                    <a:pt x="1219" y="2366"/>
                  </a:cubicBezTo>
                  <a:cubicBezTo>
                    <a:pt x="1437" y="2524"/>
                    <a:pt x="1643" y="2651"/>
                    <a:pt x="1804" y="2734"/>
                  </a:cubicBezTo>
                  <a:cubicBezTo>
                    <a:pt x="1688" y="2962"/>
                    <a:pt x="1557" y="3183"/>
                    <a:pt x="1406" y="3377"/>
                  </a:cubicBezTo>
                  <a:cubicBezTo>
                    <a:pt x="1249" y="3581"/>
                    <a:pt x="1085" y="3765"/>
                    <a:pt x="928" y="3924"/>
                  </a:cubicBezTo>
                  <a:cubicBezTo>
                    <a:pt x="771" y="4083"/>
                    <a:pt x="621" y="4219"/>
                    <a:pt x="491" y="4329"/>
                  </a:cubicBezTo>
                  <a:cubicBezTo>
                    <a:pt x="230" y="4549"/>
                    <a:pt x="56" y="4673"/>
                    <a:pt x="73" y="4703"/>
                  </a:cubicBezTo>
                  <a:cubicBezTo>
                    <a:pt x="105" y="4760"/>
                    <a:pt x="139" y="4781"/>
                    <a:pt x="176" y="4781"/>
                  </a:cubicBezTo>
                  <a:cubicBezTo>
                    <a:pt x="184" y="4781"/>
                    <a:pt x="193" y="4780"/>
                    <a:pt x="202" y="4778"/>
                  </a:cubicBezTo>
                  <a:cubicBezTo>
                    <a:pt x="247" y="4766"/>
                    <a:pt x="298" y="4731"/>
                    <a:pt x="354" y="4697"/>
                  </a:cubicBezTo>
                  <a:lnTo>
                    <a:pt x="354" y="4697"/>
                  </a:lnTo>
                  <a:cubicBezTo>
                    <a:pt x="311" y="4739"/>
                    <a:pt x="274" y="4781"/>
                    <a:pt x="254" y="4819"/>
                  </a:cubicBezTo>
                  <a:cubicBezTo>
                    <a:pt x="234" y="4859"/>
                    <a:pt x="229" y="4896"/>
                    <a:pt x="246" y="4926"/>
                  </a:cubicBezTo>
                  <a:cubicBezTo>
                    <a:pt x="247" y="4927"/>
                    <a:pt x="248" y="4928"/>
                    <a:pt x="251" y="4928"/>
                  </a:cubicBezTo>
                  <a:cubicBezTo>
                    <a:pt x="259" y="4928"/>
                    <a:pt x="274" y="4921"/>
                    <a:pt x="295" y="4908"/>
                  </a:cubicBezTo>
                  <a:cubicBezTo>
                    <a:pt x="310" y="4898"/>
                    <a:pt x="326" y="4887"/>
                    <a:pt x="347" y="4873"/>
                  </a:cubicBezTo>
                  <a:cubicBezTo>
                    <a:pt x="355" y="4867"/>
                    <a:pt x="366" y="4859"/>
                    <a:pt x="377" y="4851"/>
                  </a:cubicBezTo>
                  <a:cubicBezTo>
                    <a:pt x="389" y="4843"/>
                    <a:pt x="399" y="4833"/>
                    <a:pt x="411" y="4824"/>
                  </a:cubicBezTo>
                  <a:cubicBezTo>
                    <a:pt x="434" y="4806"/>
                    <a:pt x="460" y="4785"/>
                    <a:pt x="486" y="4763"/>
                  </a:cubicBezTo>
                  <a:cubicBezTo>
                    <a:pt x="499" y="4752"/>
                    <a:pt x="513" y="4739"/>
                    <a:pt x="528" y="4727"/>
                  </a:cubicBezTo>
                  <a:cubicBezTo>
                    <a:pt x="541" y="4715"/>
                    <a:pt x="556" y="4701"/>
                    <a:pt x="571" y="4689"/>
                  </a:cubicBezTo>
                  <a:cubicBezTo>
                    <a:pt x="599" y="4664"/>
                    <a:pt x="630" y="4637"/>
                    <a:pt x="660" y="4609"/>
                  </a:cubicBezTo>
                  <a:cubicBezTo>
                    <a:pt x="692" y="4581"/>
                    <a:pt x="722" y="4550"/>
                    <a:pt x="753" y="4521"/>
                  </a:cubicBezTo>
                  <a:cubicBezTo>
                    <a:pt x="769" y="4506"/>
                    <a:pt x="784" y="4490"/>
                    <a:pt x="800" y="4475"/>
                  </a:cubicBezTo>
                  <a:cubicBezTo>
                    <a:pt x="815" y="4459"/>
                    <a:pt x="831" y="4442"/>
                    <a:pt x="847" y="4426"/>
                  </a:cubicBezTo>
                  <a:cubicBezTo>
                    <a:pt x="879" y="4394"/>
                    <a:pt x="910" y="4362"/>
                    <a:pt x="940" y="4331"/>
                  </a:cubicBezTo>
                  <a:cubicBezTo>
                    <a:pt x="1000" y="4265"/>
                    <a:pt x="1061" y="4202"/>
                    <a:pt x="1115" y="4139"/>
                  </a:cubicBezTo>
                  <a:cubicBezTo>
                    <a:pt x="1142" y="4108"/>
                    <a:pt x="1170" y="4078"/>
                    <a:pt x="1193" y="4049"/>
                  </a:cubicBezTo>
                  <a:cubicBezTo>
                    <a:pt x="1219" y="4019"/>
                    <a:pt x="1244" y="3992"/>
                    <a:pt x="1266" y="3965"/>
                  </a:cubicBezTo>
                  <a:cubicBezTo>
                    <a:pt x="1314" y="3915"/>
                    <a:pt x="1352" y="3869"/>
                    <a:pt x="1386" y="3834"/>
                  </a:cubicBezTo>
                  <a:cubicBezTo>
                    <a:pt x="1540" y="3675"/>
                    <a:pt x="1685" y="3524"/>
                    <a:pt x="1822" y="3377"/>
                  </a:cubicBezTo>
                  <a:cubicBezTo>
                    <a:pt x="1958" y="3229"/>
                    <a:pt x="2083" y="3085"/>
                    <a:pt x="2200" y="2945"/>
                  </a:cubicBezTo>
                  <a:lnTo>
                    <a:pt x="2284" y="2841"/>
                  </a:lnTo>
                  <a:cubicBezTo>
                    <a:pt x="2313" y="2805"/>
                    <a:pt x="2337" y="2771"/>
                    <a:pt x="2363" y="2738"/>
                  </a:cubicBezTo>
                  <a:cubicBezTo>
                    <a:pt x="2417" y="2670"/>
                    <a:pt x="2464" y="2600"/>
                    <a:pt x="2511" y="2535"/>
                  </a:cubicBezTo>
                  <a:cubicBezTo>
                    <a:pt x="2534" y="2501"/>
                    <a:pt x="2555" y="2467"/>
                    <a:pt x="2577" y="2434"/>
                  </a:cubicBezTo>
                  <a:cubicBezTo>
                    <a:pt x="2598" y="2400"/>
                    <a:pt x="2620" y="2368"/>
                    <a:pt x="2638" y="2335"/>
                  </a:cubicBezTo>
                  <a:cubicBezTo>
                    <a:pt x="2676" y="2268"/>
                    <a:pt x="2713" y="2204"/>
                    <a:pt x="2744" y="2139"/>
                  </a:cubicBezTo>
                  <a:cubicBezTo>
                    <a:pt x="2858" y="1907"/>
                    <a:pt x="2944" y="1693"/>
                    <a:pt x="3014" y="1503"/>
                  </a:cubicBezTo>
                  <a:cubicBezTo>
                    <a:pt x="3046" y="1408"/>
                    <a:pt x="3079" y="1317"/>
                    <a:pt x="3103" y="1234"/>
                  </a:cubicBezTo>
                  <a:cubicBezTo>
                    <a:pt x="3130" y="1149"/>
                    <a:pt x="3151" y="1069"/>
                    <a:pt x="3169" y="995"/>
                  </a:cubicBezTo>
                  <a:cubicBezTo>
                    <a:pt x="3243" y="700"/>
                    <a:pt x="3267" y="488"/>
                    <a:pt x="3269" y="342"/>
                  </a:cubicBezTo>
                  <a:cubicBezTo>
                    <a:pt x="3270" y="195"/>
                    <a:pt x="3245" y="112"/>
                    <a:pt x="3202" y="65"/>
                  </a:cubicBezTo>
                  <a:cubicBezTo>
                    <a:pt x="3153" y="20"/>
                    <a:pt x="3088" y="8"/>
                    <a:pt x="3002" y="0"/>
                  </a:cubicBezTo>
                  <a:cubicBezTo>
                    <a:pt x="3001" y="0"/>
                    <a:pt x="2999" y="0"/>
                    <a:pt x="29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3899150" y="2367475"/>
              <a:ext cx="59675" cy="18800"/>
            </a:xfrm>
            <a:custGeom>
              <a:rect b="b" l="l" r="r" t="t"/>
              <a:pathLst>
                <a:path extrusionOk="0" h="752" w="2387">
                  <a:moveTo>
                    <a:pt x="2330" y="0"/>
                  </a:moveTo>
                  <a:cubicBezTo>
                    <a:pt x="2253" y="0"/>
                    <a:pt x="1874" y="203"/>
                    <a:pt x="1735" y="214"/>
                  </a:cubicBezTo>
                  <a:cubicBezTo>
                    <a:pt x="1697" y="217"/>
                    <a:pt x="1659" y="219"/>
                    <a:pt x="1622" y="219"/>
                  </a:cubicBezTo>
                  <a:cubicBezTo>
                    <a:pt x="1324" y="219"/>
                    <a:pt x="1072" y="125"/>
                    <a:pt x="874" y="125"/>
                  </a:cubicBezTo>
                  <a:cubicBezTo>
                    <a:pt x="870" y="125"/>
                    <a:pt x="866" y="125"/>
                    <a:pt x="862" y="125"/>
                  </a:cubicBezTo>
                  <a:cubicBezTo>
                    <a:pt x="49" y="141"/>
                    <a:pt x="0" y="136"/>
                    <a:pt x="28" y="481"/>
                  </a:cubicBezTo>
                  <a:cubicBezTo>
                    <a:pt x="43" y="657"/>
                    <a:pt x="315" y="751"/>
                    <a:pt x="664" y="751"/>
                  </a:cubicBezTo>
                  <a:cubicBezTo>
                    <a:pt x="722" y="751"/>
                    <a:pt x="781" y="749"/>
                    <a:pt x="842" y="744"/>
                  </a:cubicBezTo>
                  <a:cubicBezTo>
                    <a:pt x="1094" y="723"/>
                    <a:pt x="1365" y="577"/>
                    <a:pt x="1614" y="520"/>
                  </a:cubicBezTo>
                  <a:cubicBezTo>
                    <a:pt x="2040" y="426"/>
                    <a:pt x="2386" y="348"/>
                    <a:pt x="2381" y="286"/>
                  </a:cubicBezTo>
                  <a:cubicBezTo>
                    <a:pt x="2371" y="167"/>
                    <a:pt x="2344" y="151"/>
                    <a:pt x="2310" y="151"/>
                  </a:cubicBezTo>
                  <a:cubicBezTo>
                    <a:pt x="2297" y="151"/>
                    <a:pt x="2284" y="153"/>
                    <a:pt x="2270" y="153"/>
                  </a:cubicBezTo>
                  <a:cubicBezTo>
                    <a:pt x="2317" y="125"/>
                    <a:pt x="2349" y="79"/>
                    <a:pt x="2343" y="8"/>
                  </a:cubicBezTo>
                  <a:cubicBezTo>
                    <a:pt x="2343" y="2"/>
                    <a:pt x="2338" y="0"/>
                    <a:pt x="2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3890100" y="2387675"/>
              <a:ext cx="61650" cy="20950"/>
            </a:xfrm>
            <a:custGeom>
              <a:rect b="b" l="l" r="r" t="t"/>
              <a:pathLst>
                <a:path extrusionOk="0" h="838" w="2466">
                  <a:moveTo>
                    <a:pt x="2393" y="0"/>
                  </a:moveTo>
                  <a:cubicBezTo>
                    <a:pt x="2319" y="0"/>
                    <a:pt x="1932" y="227"/>
                    <a:pt x="1789" y="245"/>
                  </a:cubicBezTo>
                  <a:cubicBezTo>
                    <a:pt x="1724" y="253"/>
                    <a:pt x="1662" y="257"/>
                    <a:pt x="1601" y="257"/>
                  </a:cubicBezTo>
                  <a:cubicBezTo>
                    <a:pt x="1343" y="257"/>
                    <a:pt x="1118" y="197"/>
                    <a:pt x="936" y="197"/>
                  </a:cubicBezTo>
                  <a:cubicBezTo>
                    <a:pt x="920" y="197"/>
                    <a:pt x="903" y="198"/>
                    <a:pt x="887" y="199"/>
                  </a:cubicBezTo>
                  <a:cubicBezTo>
                    <a:pt x="51" y="256"/>
                    <a:pt x="0" y="254"/>
                    <a:pt x="46" y="596"/>
                  </a:cubicBezTo>
                  <a:cubicBezTo>
                    <a:pt x="67" y="757"/>
                    <a:pt x="306" y="838"/>
                    <a:pt x="623" y="838"/>
                  </a:cubicBezTo>
                  <a:cubicBezTo>
                    <a:pt x="709" y="838"/>
                    <a:pt x="801" y="832"/>
                    <a:pt x="895" y="820"/>
                  </a:cubicBezTo>
                  <a:cubicBezTo>
                    <a:pt x="1154" y="786"/>
                    <a:pt x="1426" y="627"/>
                    <a:pt x="1680" y="558"/>
                  </a:cubicBezTo>
                  <a:cubicBezTo>
                    <a:pt x="2115" y="441"/>
                    <a:pt x="2466" y="347"/>
                    <a:pt x="2458" y="285"/>
                  </a:cubicBezTo>
                  <a:cubicBezTo>
                    <a:pt x="2442" y="171"/>
                    <a:pt x="2415" y="154"/>
                    <a:pt x="2382" y="154"/>
                  </a:cubicBezTo>
                  <a:cubicBezTo>
                    <a:pt x="2368" y="154"/>
                    <a:pt x="2353" y="157"/>
                    <a:pt x="2337" y="157"/>
                  </a:cubicBezTo>
                  <a:cubicBezTo>
                    <a:pt x="2383" y="128"/>
                    <a:pt x="2415" y="80"/>
                    <a:pt x="2406" y="8"/>
                  </a:cubicBezTo>
                  <a:cubicBezTo>
                    <a:pt x="2405" y="3"/>
                    <a:pt x="2401" y="0"/>
                    <a:pt x="23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3968125" y="2357975"/>
              <a:ext cx="86000" cy="52050"/>
            </a:xfrm>
            <a:custGeom>
              <a:rect b="b" l="l" r="r" t="t"/>
              <a:pathLst>
                <a:path extrusionOk="0" h="2082" w="3440">
                  <a:moveTo>
                    <a:pt x="1906" y="522"/>
                  </a:moveTo>
                  <a:cubicBezTo>
                    <a:pt x="1906" y="522"/>
                    <a:pt x="1906" y="522"/>
                    <a:pt x="1906" y="522"/>
                  </a:cubicBezTo>
                  <a:lnTo>
                    <a:pt x="1906" y="523"/>
                  </a:lnTo>
                  <a:lnTo>
                    <a:pt x="1907" y="525"/>
                  </a:lnTo>
                  <a:lnTo>
                    <a:pt x="1909" y="528"/>
                  </a:lnTo>
                  <a:lnTo>
                    <a:pt x="1907" y="523"/>
                  </a:lnTo>
                  <a:cubicBezTo>
                    <a:pt x="1906" y="522"/>
                    <a:pt x="1906" y="522"/>
                    <a:pt x="1906" y="522"/>
                  </a:cubicBezTo>
                  <a:close/>
                  <a:moveTo>
                    <a:pt x="2949" y="0"/>
                  </a:moveTo>
                  <a:cubicBezTo>
                    <a:pt x="2938" y="0"/>
                    <a:pt x="2926" y="0"/>
                    <a:pt x="2916" y="1"/>
                  </a:cubicBezTo>
                  <a:cubicBezTo>
                    <a:pt x="2905" y="2"/>
                    <a:pt x="2894" y="4"/>
                    <a:pt x="2882" y="4"/>
                  </a:cubicBezTo>
                  <a:cubicBezTo>
                    <a:pt x="2861" y="8"/>
                    <a:pt x="2839" y="11"/>
                    <a:pt x="2819" y="17"/>
                  </a:cubicBezTo>
                  <a:cubicBezTo>
                    <a:pt x="2799" y="23"/>
                    <a:pt x="2777" y="29"/>
                    <a:pt x="2760" y="37"/>
                  </a:cubicBezTo>
                  <a:cubicBezTo>
                    <a:pt x="2751" y="40"/>
                    <a:pt x="2743" y="43"/>
                    <a:pt x="2734" y="47"/>
                  </a:cubicBezTo>
                  <a:cubicBezTo>
                    <a:pt x="2727" y="51"/>
                    <a:pt x="2718" y="55"/>
                    <a:pt x="2710" y="58"/>
                  </a:cubicBezTo>
                  <a:cubicBezTo>
                    <a:pt x="2648" y="87"/>
                    <a:pt x="2598" y="123"/>
                    <a:pt x="2554" y="155"/>
                  </a:cubicBezTo>
                  <a:cubicBezTo>
                    <a:pt x="2508" y="188"/>
                    <a:pt x="2473" y="220"/>
                    <a:pt x="2441" y="249"/>
                  </a:cubicBezTo>
                  <a:cubicBezTo>
                    <a:pt x="2370" y="316"/>
                    <a:pt x="2303" y="384"/>
                    <a:pt x="2242" y="453"/>
                  </a:cubicBezTo>
                  <a:cubicBezTo>
                    <a:pt x="2212" y="489"/>
                    <a:pt x="2181" y="523"/>
                    <a:pt x="2154" y="559"/>
                  </a:cubicBezTo>
                  <a:cubicBezTo>
                    <a:pt x="2148" y="566"/>
                    <a:pt x="2141" y="576"/>
                    <a:pt x="2135" y="585"/>
                  </a:cubicBezTo>
                  <a:lnTo>
                    <a:pt x="2124" y="597"/>
                  </a:lnTo>
                  <a:lnTo>
                    <a:pt x="2119" y="606"/>
                  </a:lnTo>
                  <a:cubicBezTo>
                    <a:pt x="2111" y="615"/>
                    <a:pt x="2103" y="624"/>
                    <a:pt x="2097" y="634"/>
                  </a:cubicBezTo>
                  <a:cubicBezTo>
                    <a:pt x="2040" y="708"/>
                    <a:pt x="2000" y="775"/>
                    <a:pt x="1971" y="823"/>
                  </a:cubicBezTo>
                  <a:cubicBezTo>
                    <a:pt x="1947" y="871"/>
                    <a:pt x="1928" y="912"/>
                    <a:pt x="1917" y="944"/>
                  </a:cubicBezTo>
                  <a:lnTo>
                    <a:pt x="1912" y="956"/>
                  </a:lnTo>
                  <a:lnTo>
                    <a:pt x="1911" y="962"/>
                  </a:lnTo>
                  <a:lnTo>
                    <a:pt x="1910" y="964"/>
                  </a:lnTo>
                  <a:lnTo>
                    <a:pt x="1910" y="966"/>
                  </a:lnTo>
                  <a:lnTo>
                    <a:pt x="1909" y="963"/>
                  </a:lnTo>
                  <a:cubicBezTo>
                    <a:pt x="1904" y="947"/>
                    <a:pt x="1898" y="929"/>
                    <a:pt x="1895" y="913"/>
                  </a:cubicBezTo>
                  <a:cubicBezTo>
                    <a:pt x="1889" y="880"/>
                    <a:pt x="1885" y="846"/>
                    <a:pt x="1885" y="815"/>
                  </a:cubicBezTo>
                  <a:cubicBezTo>
                    <a:pt x="1885" y="753"/>
                    <a:pt x="1894" y="698"/>
                    <a:pt x="1900" y="652"/>
                  </a:cubicBezTo>
                  <a:cubicBezTo>
                    <a:pt x="1907" y="607"/>
                    <a:pt x="1910" y="568"/>
                    <a:pt x="1907" y="538"/>
                  </a:cubicBezTo>
                  <a:cubicBezTo>
                    <a:pt x="1907" y="534"/>
                    <a:pt x="1907" y="532"/>
                    <a:pt x="1906" y="528"/>
                  </a:cubicBezTo>
                  <a:lnTo>
                    <a:pt x="1906" y="523"/>
                  </a:lnTo>
                  <a:lnTo>
                    <a:pt x="1902" y="513"/>
                  </a:lnTo>
                  <a:cubicBezTo>
                    <a:pt x="1890" y="479"/>
                    <a:pt x="1874" y="446"/>
                    <a:pt x="1856" y="414"/>
                  </a:cubicBezTo>
                  <a:cubicBezTo>
                    <a:pt x="1847" y="398"/>
                    <a:pt x="1837" y="380"/>
                    <a:pt x="1826" y="364"/>
                  </a:cubicBezTo>
                  <a:lnTo>
                    <a:pt x="1809" y="340"/>
                  </a:lnTo>
                  <a:cubicBezTo>
                    <a:pt x="1803" y="332"/>
                    <a:pt x="1797" y="322"/>
                    <a:pt x="1791" y="314"/>
                  </a:cubicBezTo>
                  <a:lnTo>
                    <a:pt x="1746" y="265"/>
                  </a:lnTo>
                  <a:cubicBezTo>
                    <a:pt x="1730" y="251"/>
                    <a:pt x="1714" y="236"/>
                    <a:pt x="1696" y="222"/>
                  </a:cubicBezTo>
                  <a:cubicBezTo>
                    <a:pt x="1628" y="169"/>
                    <a:pt x="1546" y="133"/>
                    <a:pt x="1461" y="115"/>
                  </a:cubicBezTo>
                  <a:cubicBezTo>
                    <a:pt x="1426" y="108"/>
                    <a:pt x="1390" y="104"/>
                    <a:pt x="1353" y="104"/>
                  </a:cubicBezTo>
                  <a:cubicBezTo>
                    <a:pt x="1304" y="104"/>
                    <a:pt x="1254" y="111"/>
                    <a:pt x="1207" y="123"/>
                  </a:cubicBezTo>
                  <a:cubicBezTo>
                    <a:pt x="1196" y="125"/>
                    <a:pt x="1185" y="128"/>
                    <a:pt x="1175" y="130"/>
                  </a:cubicBezTo>
                  <a:lnTo>
                    <a:pt x="1148" y="140"/>
                  </a:lnTo>
                  <a:cubicBezTo>
                    <a:pt x="1139" y="142"/>
                    <a:pt x="1130" y="146"/>
                    <a:pt x="1122" y="149"/>
                  </a:cubicBezTo>
                  <a:lnTo>
                    <a:pt x="1096" y="160"/>
                  </a:lnTo>
                  <a:lnTo>
                    <a:pt x="1071" y="171"/>
                  </a:lnTo>
                  <a:lnTo>
                    <a:pt x="1048" y="183"/>
                  </a:lnTo>
                  <a:lnTo>
                    <a:pt x="1025" y="195"/>
                  </a:lnTo>
                  <a:cubicBezTo>
                    <a:pt x="1017" y="199"/>
                    <a:pt x="1010" y="203"/>
                    <a:pt x="1003" y="206"/>
                  </a:cubicBezTo>
                  <a:cubicBezTo>
                    <a:pt x="948" y="241"/>
                    <a:pt x="899" y="276"/>
                    <a:pt x="854" y="314"/>
                  </a:cubicBezTo>
                  <a:cubicBezTo>
                    <a:pt x="811" y="351"/>
                    <a:pt x="773" y="389"/>
                    <a:pt x="738" y="429"/>
                  </a:cubicBezTo>
                  <a:lnTo>
                    <a:pt x="724" y="443"/>
                  </a:lnTo>
                  <a:lnTo>
                    <a:pt x="712" y="457"/>
                  </a:lnTo>
                  <a:cubicBezTo>
                    <a:pt x="704" y="466"/>
                    <a:pt x="697" y="474"/>
                    <a:pt x="690" y="484"/>
                  </a:cubicBezTo>
                  <a:cubicBezTo>
                    <a:pt x="676" y="499"/>
                    <a:pt x="664" y="515"/>
                    <a:pt x="650" y="529"/>
                  </a:cubicBezTo>
                  <a:cubicBezTo>
                    <a:pt x="626" y="88"/>
                    <a:pt x="542" y="40"/>
                    <a:pt x="371" y="37"/>
                  </a:cubicBezTo>
                  <a:cubicBezTo>
                    <a:pt x="370" y="37"/>
                    <a:pt x="370" y="37"/>
                    <a:pt x="369" y="37"/>
                  </a:cubicBezTo>
                  <a:cubicBezTo>
                    <a:pt x="222" y="37"/>
                    <a:pt x="97" y="787"/>
                    <a:pt x="24" y="1861"/>
                  </a:cubicBezTo>
                  <a:cubicBezTo>
                    <a:pt x="15" y="1904"/>
                    <a:pt x="8" y="1946"/>
                    <a:pt x="0" y="1987"/>
                  </a:cubicBezTo>
                  <a:lnTo>
                    <a:pt x="15" y="1989"/>
                  </a:lnTo>
                  <a:cubicBezTo>
                    <a:pt x="14" y="2000"/>
                    <a:pt x="14" y="2013"/>
                    <a:pt x="13" y="2026"/>
                  </a:cubicBezTo>
                  <a:lnTo>
                    <a:pt x="611" y="2078"/>
                  </a:lnTo>
                  <a:cubicBezTo>
                    <a:pt x="615" y="2065"/>
                    <a:pt x="617" y="2053"/>
                    <a:pt x="618" y="2041"/>
                  </a:cubicBezTo>
                  <a:lnTo>
                    <a:pt x="629" y="2042"/>
                  </a:lnTo>
                  <a:cubicBezTo>
                    <a:pt x="631" y="2021"/>
                    <a:pt x="631" y="1999"/>
                    <a:pt x="632" y="1979"/>
                  </a:cubicBezTo>
                  <a:cubicBezTo>
                    <a:pt x="697" y="1693"/>
                    <a:pt x="813" y="1398"/>
                    <a:pt x="986" y="1123"/>
                  </a:cubicBezTo>
                  <a:cubicBezTo>
                    <a:pt x="1039" y="1039"/>
                    <a:pt x="1095" y="958"/>
                    <a:pt x="1155" y="880"/>
                  </a:cubicBezTo>
                  <a:cubicBezTo>
                    <a:pt x="1187" y="838"/>
                    <a:pt x="1213" y="806"/>
                    <a:pt x="1240" y="776"/>
                  </a:cubicBezTo>
                  <a:cubicBezTo>
                    <a:pt x="1267" y="747"/>
                    <a:pt x="1294" y="722"/>
                    <a:pt x="1316" y="706"/>
                  </a:cubicBezTo>
                  <a:cubicBezTo>
                    <a:pt x="1319" y="704"/>
                    <a:pt x="1321" y="703"/>
                    <a:pt x="1325" y="701"/>
                  </a:cubicBezTo>
                  <a:cubicBezTo>
                    <a:pt x="1327" y="699"/>
                    <a:pt x="1330" y="697"/>
                    <a:pt x="1332" y="695"/>
                  </a:cubicBezTo>
                  <a:lnTo>
                    <a:pt x="1340" y="692"/>
                  </a:lnTo>
                  <a:cubicBezTo>
                    <a:pt x="1342" y="690"/>
                    <a:pt x="1343" y="688"/>
                    <a:pt x="1346" y="688"/>
                  </a:cubicBezTo>
                  <a:cubicBezTo>
                    <a:pt x="1350" y="687"/>
                    <a:pt x="1353" y="683"/>
                    <a:pt x="1354" y="683"/>
                  </a:cubicBezTo>
                  <a:cubicBezTo>
                    <a:pt x="1354" y="683"/>
                    <a:pt x="1354" y="683"/>
                    <a:pt x="1354" y="683"/>
                  </a:cubicBezTo>
                  <a:lnTo>
                    <a:pt x="1356" y="682"/>
                  </a:lnTo>
                  <a:lnTo>
                    <a:pt x="1357" y="681"/>
                  </a:lnTo>
                  <a:cubicBezTo>
                    <a:pt x="1361" y="677"/>
                    <a:pt x="1367" y="676"/>
                    <a:pt x="1373" y="674"/>
                  </a:cubicBezTo>
                  <a:cubicBezTo>
                    <a:pt x="1374" y="673"/>
                    <a:pt x="1376" y="673"/>
                    <a:pt x="1377" y="673"/>
                  </a:cubicBezTo>
                  <a:cubicBezTo>
                    <a:pt x="1379" y="673"/>
                    <a:pt x="1381" y="674"/>
                    <a:pt x="1384" y="674"/>
                  </a:cubicBezTo>
                  <a:cubicBezTo>
                    <a:pt x="1386" y="674"/>
                    <a:pt x="1386" y="676"/>
                    <a:pt x="1389" y="676"/>
                  </a:cubicBezTo>
                  <a:lnTo>
                    <a:pt x="1390" y="676"/>
                  </a:lnTo>
                  <a:lnTo>
                    <a:pt x="1391" y="677"/>
                  </a:lnTo>
                  <a:lnTo>
                    <a:pt x="1397" y="681"/>
                  </a:lnTo>
                  <a:lnTo>
                    <a:pt x="1402" y="687"/>
                  </a:lnTo>
                  <a:cubicBezTo>
                    <a:pt x="1404" y="689"/>
                    <a:pt x="1406" y="690"/>
                    <a:pt x="1407" y="693"/>
                  </a:cubicBezTo>
                  <a:lnTo>
                    <a:pt x="1420" y="709"/>
                  </a:lnTo>
                  <a:cubicBezTo>
                    <a:pt x="1422" y="711"/>
                    <a:pt x="1423" y="716"/>
                    <a:pt x="1426" y="719"/>
                  </a:cubicBezTo>
                  <a:lnTo>
                    <a:pt x="1428" y="724"/>
                  </a:lnTo>
                  <a:lnTo>
                    <a:pt x="1429" y="726"/>
                  </a:lnTo>
                  <a:lnTo>
                    <a:pt x="1431" y="727"/>
                  </a:lnTo>
                  <a:lnTo>
                    <a:pt x="1431" y="730"/>
                  </a:lnTo>
                  <a:lnTo>
                    <a:pt x="1433" y="735"/>
                  </a:lnTo>
                  <a:lnTo>
                    <a:pt x="1436" y="740"/>
                  </a:lnTo>
                  <a:lnTo>
                    <a:pt x="1437" y="742"/>
                  </a:lnTo>
                  <a:lnTo>
                    <a:pt x="1439" y="748"/>
                  </a:lnTo>
                  <a:lnTo>
                    <a:pt x="1442" y="757"/>
                  </a:lnTo>
                  <a:lnTo>
                    <a:pt x="1447" y="778"/>
                  </a:lnTo>
                  <a:lnTo>
                    <a:pt x="1458" y="817"/>
                  </a:lnTo>
                  <a:lnTo>
                    <a:pt x="1466" y="905"/>
                  </a:lnTo>
                  <a:lnTo>
                    <a:pt x="1470" y="1003"/>
                  </a:lnTo>
                  <a:lnTo>
                    <a:pt x="1472" y="1103"/>
                  </a:lnTo>
                  <a:lnTo>
                    <a:pt x="1479" y="1199"/>
                  </a:lnTo>
                  <a:lnTo>
                    <a:pt x="1490" y="1283"/>
                  </a:lnTo>
                  <a:lnTo>
                    <a:pt x="1503" y="1350"/>
                  </a:lnTo>
                  <a:cubicBezTo>
                    <a:pt x="1508" y="1370"/>
                    <a:pt x="1514" y="1388"/>
                    <a:pt x="1518" y="1407"/>
                  </a:cubicBezTo>
                  <a:cubicBezTo>
                    <a:pt x="1523" y="1423"/>
                    <a:pt x="1529" y="1440"/>
                    <a:pt x="1534" y="1455"/>
                  </a:cubicBezTo>
                  <a:cubicBezTo>
                    <a:pt x="1555" y="1512"/>
                    <a:pt x="1574" y="1551"/>
                    <a:pt x="1593" y="1589"/>
                  </a:cubicBezTo>
                  <a:lnTo>
                    <a:pt x="1652" y="1707"/>
                  </a:lnTo>
                  <a:cubicBezTo>
                    <a:pt x="1674" y="1750"/>
                    <a:pt x="1700" y="1796"/>
                    <a:pt x="1734" y="1852"/>
                  </a:cubicBezTo>
                  <a:lnTo>
                    <a:pt x="1748" y="1874"/>
                  </a:lnTo>
                  <a:lnTo>
                    <a:pt x="1762" y="1896"/>
                  </a:lnTo>
                  <a:lnTo>
                    <a:pt x="1769" y="1907"/>
                  </a:lnTo>
                  <a:lnTo>
                    <a:pt x="1773" y="1912"/>
                  </a:lnTo>
                  <a:lnTo>
                    <a:pt x="1775" y="1914"/>
                  </a:lnTo>
                  <a:lnTo>
                    <a:pt x="1775" y="1913"/>
                  </a:lnTo>
                  <a:lnTo>
                    <a:pt x="1778" y="1907"/>
                  </a:lnTo>
                  <a:lnTo>
                    <a:pt x="1787" y="1893"/>
                  </a:lnTo>
                  <a:lnTo>
                    <a:pt x="1791" y="1886"/>
                  </a:lnTo>
                  <a:lnTo>
                    <a:pt x="1796" y="1881"/>
                  </a:lnTo>
                  <a:cubicBezTo>
                    <a:pt x="1799" y="1877"/>
                    <a:pt x="1804" y="1875"/>
                    <a:pt x="1807" y="1870"/>
                  </a:cubicBezTo>
                  <a:lnTo>
                    <a:pt x="1812" y="1865"/>
                  </a:lnTo>
                  <a:cubicBezTo>
                    <a:pt x="1813" y="1863"/>
                    <a:pt x="1818" y="1863"/>
                    <a:pt x="1819" y="1861"/>
                  </a:cubicBezTo>
                  <a:cubicBezTo>
                    <a:pt x="1824" y="1859"/>
                    <a:pt x="1828" y="1857"/>
                    <a:pt x="1834" y="1854"/>
                  </a:cubicBezTo>
                  <a:lnTo>
                    <a:pt x="1841" y="1850"/>
                  </a:lnTo>
                  <a:cubicBezTo>
                    <a:pt x="1842" y="1850"/>
                    <a:pt x="1845" y="1849"/>
                    <a:pt x="1846" y="1849"/>
                  </a:cubicBezTo>
                  <a:lnTo>
                    <a:pt x="1880" y="1849"/>
                  </a:lnTo>
                  <a:cubicBezTo>
                    <a:pt x="1882" y="1849"/>
                    <a:pt x="1884" y="1849"/>
                    <a:pt x="1886" y="1849"/>
                  </a:cubicBezTo>
                  <a:cubicBezTo>
                    <a:pt x="1888" y="1849"/>
                    <a:pt x="1890" y="1849"/>
                    <a:pt x="1893" y="1850"/>
                  </a:cubicBezTo>
                  <a:cubicBezTo>
                    <a:pt x="1911" y="1859"/>
                    <a:pt x="1931" y="1865"/>
                    <a:pt x="1949" y="1871"/>
                  </a:cubicBezTo>
                  <a:cubicBezTo>
                    <a:pt x="1964" y="1817"/>
                    <a:pt x="1979" y="1762"/>
                    <a:pt x="1992" y="1707"/>
                  </a:cubicBezTo>
                  <a:cubicBezTo>
                    <a:pt x="2006" y="1653"/>
                    <a:pt x="2020" y="1596"/>
                    <a:pt x="2033" y="1553"/>
                  </a:cubicBezTo>
                  <a:cubicBezTo>
                    <a:pt x="2044" y="1508"/>
                    <a:pt x="2057" y="1462"/>
                    <a:pt x="2070" y="1418"/>
                  </a:cubicBezTo>
                  <a:lnTo>
                    <a:pt x="2079" y="1385"/>
                  </a:lnTo>
                  <a:lnTo>
                    <a:pt x="2083" y="1369"/>
                  </a:lnTo>
                  <a:lnTo>
                    <a:pt x="2086" y="1360"/>
                  </a:lnTo>
                  <a:lnTo>
                    <a:pt x="2088" y="1354"/>
                  </a:lnTo>
                  <a:cubicBezTo>
                    <a:pt x="2094" y="1336"/>
                    <a:pt x="2100" y="1318"/>
                    <a:pt x="2106" y="1301"/>
                  </a:cubicBezTo>
                  <a:cubicBezTo>
                    <a:pt x="2116" y="1267"/>
                    <a:pt x="2129" y="1231"/>
                    <a:pt x="2140" y="1198"/>
                  </a:cubicBezTo>
                  <a:lnTo>
                    <a:pt x="2148" y="1172"/>
                  </a:lnTo>
                  <a:lnTo>
                    <a:pt x="2157" y="1152"/>
                  </a:lnTo>
                  <a:cubicBezTo>
                    <a:pt x="2163" y="1139"/>
                    <a:pt x="2169" y="1125"/>
                    <a:pt x="2174" y="1112"/>
                  </a:cubicBezTo>
                  <a:cubicBezTo>
                    <a:pt x="2186" y="1086"/>
                    <a:pt x="2197" y="1059"/>
                    <a:pt x="2210" y="1034"/>
                  </a:cubicBezTo>
                  <a:cubicBezTo>
                    <a:pt x="2212" y="1027"/>
                    <a:pt x="2215" y="1022"/>
                    <a:pt x="2218" y="1016"/>
                  </a:cubicBezTo>
                  <a:lnTo>
                    <a:pt x="2228" y="999"/>
                  </a:lnTo>
                  <a:lnTo>
                    <a:pt x="2247" y="966"/>
                  </a:lnTo>
                  <a:cubicBezTo>
                    <a:pt x="2258" y="947"/>
                    <a:pt x="2267" y="928"/>
                    <a:pt x="2278" y="909"/>
                  </a:cubicBezTo>
                  <a:cubicBezTo>
                    <a:pt x="2288" y="891"/>
                    <a:pt x="2299" y="875"/>
                    <a:pt x="2312" y="856"/>
                  </a:cubicBezTo>
                  <a:cubicBezTo>
                    <a:pt x="2333" y="824"/>
                    <a:pt x="2358" y="783"/>
                    <a:pt x="2371" y="768"/>
                  </a:cubicBezTo>
                  <a:lnTo>
                    <a:pt x="2394" y="736"/>
                  </a:lnTo>
                  <a:cubicBezTo>
                    <a:pt x="2401" y="725"/>
                    <a:pt x="2409" y="714"/>
                    <a:pt x="2416" y="705"/>
                  </a:cubicBezTo>
                  <a:cubicBezTo>
                    <a:pt x="2431" y="684"/>
                    <a:pt x="2446" y="665"/>
                    <a:pt x="2462" y="646"/>
                  </a:cubicBezTo>
                  <a:cubicBezTo>
                    <a:pt x="2478" y="627"/>
                    <a:pt x="2492" y="608"/>
                    <a:pt x="2508" y="590"/>
                  </a:cubicBezTo>
                  <a:cubicBezTo>
                    <a:pt x="2525" y="571"/>
                    <a:pt x="2541" y="553"/>
                    <a:pt x="2557" y="534"/>
                  </a:cubicBezTo>
                  <a:cubicBezTo>
                    <a:pt x="2573" y="516"/>
                    <a:pt x="2591" y="500"/>
                    <a:pt x="2607" y="482"/>
                  </a:cubicBezTo>
                  <a:cubicBezTo>
                    <a:pt x="2624" y="464"/>
                    <a:pt x="2640" y="448"/>
                    <a:pt x="2656" y="434"/>
                  </a:cubicBezTo>
                  <a:cubicBezTo>
                    <a:pt x="2688" y="404"/>
                    <a:pt x="2722" y="377"/>
                    <a:pt x="2756" y="355"/>
                  </a:cubicBezTo>
                  <a:cubicBezTo>
                    <a:pt x="2774" y="344"/>
                    <a:pt x="2791" y="333"/>
                    <a:pt x="2808" y="325"/>
                  </a:cubicBezTo>
                  <a:cubicBezTo>
                    <a:pt x="2825" y="317"/>
                    <a:pt x="2845" y="308"/>
                    <a:pt x="2857" y="303"/>
                  </a:cubicBezTo>
                  <a:cubicBezTo>
                    <a:pt x="2882" y="295"/>
                    <a:pt x="2909" y="290"/>
                    <a:pt x="2936" y="290"/>
                  </a:cubicBezTo>
                  <a:cubicBezTo>
                    <a:pt x="2939" y="290"/>
                    <a:pt x="2941" y="290"/>
                    <a:pt x="2944" y="290"/>
                  </a:cubicBezTo>
                  <a:cubicBezTo>
                    <a:pt x="2951" y="291"/>
                    <a:pt x="2959" y="291"/>
                    <a:pt x="2965" y="292"/>
                  </a:cubicBezTo>
                  <a:cubicBezTo>
                    <a:pt x="2973" y="294"/>
                    <a:pt x="2980" y="296"/>
                    <a:pt x="2987" y="298"/>
                  </a:cubicBezTo>
                  <a:cubicBezTo>
                    <a:pt x="3002" y="302"/>
                    <a:pt x="3013" y="308"/>
                    <a:pt x="3027" y="317"/>
                  </a:cubicBezTo>
                  <a:cubicBezTo>
                    <a:pt x="3053" y="333"/>
                    <a:pt x="3071" y="356"/>
                    <a:pt x="3086" y="381"/>
                  </a:cubicBezTo>
                  <a:cubicBezTo>
                    <a:pt x="3094" y="393"/>
                    <a:pt x="3099" y="407"/>
                    <a:pt x="3105" y="421"/>
                  </a:cubicBezTo>
                  <a:lnTo>
                    <a:pt x="3109" y="432"/>
                  </a:lnTo>
                  <a:lnTo>
                    <a:pt x="3113" y="445"/>
                  </a:lnTo>
                  <a:cubicBezTo>
                    <a:pt x="3115" y="452"/>
                    <a:pt x="3118" y="462"/>
                    <a:pt x="3120" y="472"/>
                  </a:cubicBezTo>
                  <a:cubicBezTo>
                    <a:pt x="3136" y="544"/>
                    <a:pt x="3139" y="623"/>
                    <a:pt x="3135" y="701"/>
                  </a:cubicBezTo>
                  <a:cubicBezTo>
                    <a:pt x="3134" y="740"/>
                    <a:pt x="3129" y="779"/>
                    <a:pt x="3125" y="819"/>
                  </a:cubicBezTo>
                  <a:cubicBezTo>
                    <a:pt x="3121" y="860"/>
                    <a:pt x="3118" y="898"/>
                    <a:pt x="3114" y="937"/>
                  </a:cubicBezTo>
                  <a:cubicBezTo>
                    <a:pt x="3108" y="1014"/>
                    <a:pt x="3101" y="1089"/>
                    <a:pt x="3094" y="1159"/>
                  </a:cubicBezTo>
                  <a:cubicBezTo>
                    <a:pt x="3045" y="1724"/>
                    <a:pt x="3023" y="2074"/>
                    <a:pt x="3055" y="2080"/>
                  </a:cubicBezTo>
                  <a:cubicBezTo>
                    <a:pt x="3064" y="2081"/>
                    <a:pt x="3072" y="2082"/>
                    <a:pt x="3079" y="2082"/>
                  </a:cubicBezTo>
                  <a:cubicBezTo>
                    <a:pt x="3216" y="2082"/>
                    <a:pt x="3218" y="1904"/>
                    <a:pt x="3250" y="1708"/>
                  </a:cubicBezTo>
                  <a:lnTo>
                    <a:pt x="3250" y="1708"/>
                  </a:lnTo>
                  <a:cubicBezTo>
                    <a:pt x="3248" y="1902"/>
                    <a:pt x="3271" y="2051"/>
                    <a:pt x="3341" y="2059"/>
                  </a:cubicBezTo>
                  <a:cubicBezTo>
                    <a:pt x="3341" y="2059"/>
                    <a:pt x="3341" y="2059"/>
                    <a:pt x="3341" y="2059"/>
                  </a:cubicBezTo>
                  <a:cubicBezTo>
                    <a:pt x="3368" y="2059"/>
                    <a:pt x="3394" y="1592"/>
                    <a:pt x="3424" y="1046"/>
                  </a:cubicBezTo>
                  <a:cubicBezTo>
                    <a:pt x="3427" y="978"/>
                    <a:pt x="3430" y="908"/>
                    <a:pt x="3434" y="838"/>
                  </a:cubicBezTo>
                  <a:cubicBezTo>
                    <a:pt x="3436" y="819"/>
                    <a:pt x="3436" y="800"/>
                    <a:pt x="3437" y="781"/>
                  </a:cubicBezTo>
                  <a:cubicBezTo>
                    <a:pt x="3438" y="762"/>
                    <a:pt x="3438" y="742"/>
                    <a:pt x="3438" y="722"/>
                  </a:cubicBezTo>
                  <a:cubicBezTo>
                    <a:pt x="3438" y="682"/>
                    <a:pt x="3438" y="641"/>
                    <a:pt x="3436" y="601"/>
                  </a:cubicBezTo>
                  <a:cubicBezTo>
                    <a:pt x="3440" y="552"/>
                    <a:pt x="3436" y="510"/>
                    <a:pt x="3427" y="467"/>
                  </a:cubicBezTo>
                  <a:cubicBezTo>
                    <a:pt x="3424" y="446"/>
                    <a:pt x="3419" y="424"/>
                    <a:pt x="3414" y="402"/>
                  </a:cubicBezTo>
                  <a:cubicBezTo>
                    <a:pt x="3411" y="391"/>
                    <a:pt x="3409" y="380"/>
                    <a:pt x="3404" y="368"/>
                  </a:cubicBezTo>
                  <a:lnTo>
                    <a:pt x="3399" y="351"/>
                  </a:lnTo>
                  <a:lnTo>
                    <a:pt x="3393" y="333"/>
                  </a:lnTo>
                  <a:cubicBezTo>
                    <a:pt x="3375" y="282"/>
                    <a:pt x="3351" y="235"/>
                    <a:pt x="3322" y="192"/>
                  </a:cubicBezTo>
                  <a:cubicBezTo>
                    <a:pt x="3292" y="151"/>
                    <a:pt x="3255" y="114"/>
                    <a:pt x="3215" y="85"/>
                  </a:cubicBezTo>
                  <a:cubicBezTo>
                    <a:pt x="3195" y="70"/>
                    <a:pt x="3175" y="58"/>
                    <a:pt x="3152" y="47"/>
                  </a:cubicBezTo>
                  <a:cubicBezTo>
                    <a:pt x="3141" y="42"/>
                    <a:pt x="3130" y="37"/>
                    <a:pt x="3119" y="32"/>
                  </a:cubicBezTo>
                  <a:cubicBezTo>
                    <a:pt x="3108" y="28"/>
                    <a:pt x="3097" y="24"/>
                    <a:pt x="3085" y="21"/>
                  </a:cubicBezTo>
                  <a:cubicBezTo>
                    <a:pt x="3062" y="15"/>
                    <a:pt x="3039" y="7"/>
                    <a:pt x="3017" y="5"/>
                  </a:cubicBezTo>
                  <a:cubicBezTo>
                    <a:pt x="3005" y="4"/>
                    <a:pt x="2993" y="2"/>
                    <a:pt x="2983" y="1"/>
                  </a:cubicBezTo>
                  <a:cubicBezTo>
                    <a:pt x="2973" y="1"/>
                    <a:pt x="2960" y="1"/>
                    <a:pt x="2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4058425" y="2367150"/>
              <a:ext cx="48350" cy="58450"/>
            </a:xfrm>
            <a:custGeom>
              <a:rect b="b" l="l" r="r" t="t"/>
              <a:pathLst>
                <a:path extrusionOk="0" h="2338" w="1934">
                  <a:moveTo>
                    <a:pt x="380" y="0"/>
                  </a:moveTo>
                  <a:cubicBezTo>
                    <a:pt x="320" y="0"/>
                    <a:pt x="257" y="39"/>
                    <a:pt x="168" y="101"/>
                  </a:cubicBezTo>
                  <a:cubicBezTo>
                    <a:pt x="1" y="221"/>
                    <a:pt x="126" y="612"/>
                    <a:pt x="403" y="998"/>
                  </a:cubicBezTo>
                  <a:cubicBezTo>
                    <a:pt x="430" y="1039"/>
                    <a:pt x="463" y="1077"/>
                    <a:pt x="497" y="1115"/>
                  </a:cubicBezTo>
                  <a:cubicBezTo>
                    <a:pt x="463" y="1213"/>
                    <a:pt x="426" y="1311"/>
                    <a:pt x="383" y="1399"/>
                  </a:cubicBezTo>
                  <a:cubicBezTo>
                    <a:pt x="177" y="1819"/>
                    <a:pt x="8" y="2159"/>
                    <a:pt x="61" y="2194"/>
                  </a:cubicBezTo>
                  <a:cubicBezTo>
                    <a:pt x="114" y="2229"/>
                    <a:pt x="148" y="2242"/>
                    <a:pt x="171" y="2242"/>
                  </a:cubicBezTo>
                  <a:cubicBezTo>
                    <a:pt x="206" y="2242"/>
                    <a:pt x="217" y="2211"/>
                    <a:pt x="238" y="2184"/>
                  </a:cubicBezTo>
                  <a:lnTo>
                    <a:pt x="238" y="2184"/>
                  </a:lnTo>
                  <a:cubicBezTo>
                    <a:pt x="231" y="2240"/>
                    <a:pt x="245" y="2297"/>
                    <a:pt x="304" y="2336"/>
                  </a:cubicBezTo>
                  <a:cubicBezTo>
                    <a:pt x="305" y="2337"/>
                    <a:pt x="306" y="2337"/>
                    <a:pt x="308" y="2337"/>
                  </a:cubicBezTo>
                  <a:cubicBezTo>
                    <a:pt x="356" y="2337"/>
                    <a:pt x="455" y="1827"/>
                    <a:pt x="544" y="1692"/>
                  </a:cubicBezTo>
                  <a:cubicBezTo>
                    <a:pt x="623" y="1574"/>
                    <a:pt x="711" y="1478"/>
                    <a:pt x="800" y="1392"/>
                  </a:cubicBezTo>
                  <a:cubicBezTo>
                    <a:pt x="883" y="1465"/>
                    <a:pt x="964" y="1536"/>
                    <a:pt x="1033" y="1611"/>
                  </a:cubicBezTo>
                  <a:cubicBezTo>
                    <a:pt x="1340" y="1944"/>
                    <a:pt x="1588" y="2216"/>
                    <a:pt x="1659" y="2216"/>
                  </a:cubicBezTo>
                  <a:cubicBezTo>
                    <a:pt x="1663" y="2216"/>
                    <a:pt x="1667" y="2215"/>
                    <a:pt x="1670" y="2212"/>
                  </a:cubicBezTo>
                  <a:cubicBezTo>
                    <a:pt x="1802" y="2119"/>
                    <a:pt x="1752" y="2092"/>
                    <a:pt x="1724" y="2042"/>
                  </a:cubicBezTo>
                  <a:lnTo>
                    <a:pt x="1724" y="2042"/>
                  </a:lnTo>
                  <a:cubicBezTo>
                    <a:pt x="1749" y="2056"/>
                    <a:pt x="1777" y="2065"/>
                    <a:pt x="1805" y="2065"/>
                  </a:cubicBezTo>
                  <a:cubicBezTo>
                    <a:pt x="1833" y="2065"/>
                    <a:pt x="1862" y="2057"/>
                    <a:pt x="1890" y="2036"/>
                  </a:cubicBezTo>
                  <a:cubicBezTo>
                    <a:pt x="1933" y="2007"/>
                    <a:pt x="1464" y="1711"/>
                    <a:pt x="1365" y="1571"/>
                  </a:cubicBezTo>
                  <a:cubicBezTo>
                    <a:pt x="1251" y="1410"/>
                    <a:pt x="1178" y="1244"/>
                    <a:pt x="1119" y="1093"/>
                  </a:cubicBezTo>
                  <a:cubicBezTo>
                    <a:pt x="1145" y="1066"/>
                    <a:pt x="1167" y="1039"/>
                    <a:pt x="1189" y="1012"/>
                  </a:cubicBezTo>
                  <a:cubicBezTo>
                    <a:pt x="1714" y="314"/>
                    <a:pt x="1749" y="277"/>
                    <a:pt x="1461" y="84"/>
                  </a:cubicBezTo>
                  <a:cubicBezTo>
                    <a:pt x="1432" y="66"/>
                    <a:pt x="1400" y="57"/>
                    <a:pt x="1365" y="57"/>
                  </a:cubicBezTo>
                  <a:cubicBezTo>
                    <a:pt x="1211" y="57"/>
                    <a:pt x="1000" y="227"/>
                    <a:pt x="808" y="480"/>
                  </a:cubicBezTo>
                  <a:cubicBezTo>
                    <a:pt x="587" y="130"/>
                    <a:pt x="48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4117775" y="2350825"/>
              <a:ext cx="57950" cy="73150"/>
            </a:xfrm>
            <a:custGeom>
              <a:rect b="b" l="l" r="r" t="t"/>
              <a:pathLst>
                <a:path extrusionOk="0" h="2926" w="2318">
                  <a:moveTo>
                    <a:pt x="1439" y="0"/>
                  </a:moveTo>
                  <a:cubicBezTo>
                    <a:pt x="1410" y="0"/>
                    <a:pt x="1376" y="2"/>
                    <a:pt x="1338" y="6"/>
                  </a:cubicBezTo>
                  <a:cubicBezTo>
                    <a:pt x="1287" y="9"/>
                    <a:pt x="1243" y="40"/>
                    <a:pt x="1206" y="93"/>
                  </a:cubicBezTo>
                  <a:cubicBezTo>
                    <a:pt x="1188" y="119"/>
                    <a:pt x="1172" y="151"/>
                    <a:pt x="1157" y="185"/>
                  </a:cubicBezTo>
                  <a:cubicBezTo>
                    <a:pt x="1142" y="222"/>
                    <a:pt x="1129" y="261"/>
                    <a:pt x="1118" y="307"/>
                  </a:cubicBezTo>
                  <a:cubicBezTo>
                    <a:pt x="1072" y="484"/>
                    <a:pt x="1051" y="721"/>
                    <a:pt x="1055" y="981"/>
                  </a:cubicBezTo>
                  <a:cubicBezTo>
                    <a:pt x="1056" y="1081"/>
                    <a:pt x="1070" y="1183"/>
                    <a:pt x="1086" y="1286"/>
                  </a:cubicBezTo>
                  <a:cubicBezTo>
                    <a:pt x="1008" y="1273"/>
                    <a:pt x="935" y="1264"/>
                    <a:pt x="869" y="1264"/>
                  </a:cubicBezTo>
                  <a:cubicBezTo>
                    <a:pt x="857" y="1264"/>
                    <a:pt x="846" y="1264"/>
                    <a:pt x="834" y="1265"/>
                  </a:cubicBezTo>
                  <a:cubicBezTo>
                    <a:pt x="47" y="1309"/>
                    <a:pt x="1" y="1306"/>
                    <a:pt x="42" y="1650"/>
                  </a:cubicBezTo>
                  <a:cubicBezTo>
                    <a:pt x="62" y="1815"/>
                    <a:pt x="298" y="1900"/>
                    <a:pt x="606" y="1900"/>
                  </a:cubicBezTo>
                  <a:cubicBezTo>
                    <a:pt x="681" y="1900"/>
                    <a:pt x="760" y="1895"/>
                    <a:pt x="841" y="1885"/>
                  </a:cubicBezTo>
                  <a:cubicBezTo>
                    <a:pt x="952" y="1872"/>
                    <a:pt x="1062" y="1833"/>
                    <a:pt x="1174" y="1789"/>
                  </a:cubicBezTo>
                  <a:cubicBezTo>
                    <a:pt x="1180" y="1838"/>
                    <a:pt x="1186" y="1888"/>
                    <a:pt x="1189" y="1936"/>
                  </a:cubicBezTo>
                  <a:cubicBezTo>
                    <a:pt x="1218" y="2467"/>
                    <a:pt x="1202" y="2899"/>
                    <a:pt x="1265" y="2907"/>
                  </a:cubicBezTo>
                  <a:cubicBezTo>
                    <a:pt x="1288" y="2910"/>
                    <a:pt x="1307" y="2912"/>
                    <a:pt x="1323" y="2912"/>
                  </a:cubicBezTo>
                  <a:cubicBezTo>
                    <a:pt x="1422" y="2912"/>
                    <a:pt x="1411" y="2860"/>
                    <a:pt x="1421" y="2804"/>
                  </a:cubicBezTo>
                  <a:lnTo>
                    <a:pt x="1421" y="2804"/>
                  </a:lnTo>
                  <a:cubicBezTo>
                    <a:pt x="1437" y="2865"/>
                    <a:pt x="1475" y="2917"/>
                    <a:pt x="1546" y="2926"/>
                  </a:cubicBezTo>
                  <a:cubicBezTo>
                    <a:pt x="1546" y="2926"/>
                    <a:pt x="1546" y="2926"/>
                    <a:pt x="1547" y="2926"/>
                  </a:cubicBezTo>
                  <a:cubicBezTo>
                    <a:pt x="1572" y="2926"/>
                    <a:pt x="1554" y="2776"/>
                    <a:pt x="1527" y="2602"/>
                  </a:cubicBezTo>
                  <a:cubicBezTo>
                    <a:pt x="1501" y="2428"/>
                    <a:pt x="1464" y="2229"/>
                    <a:pt x="1470" y="2134"/>
                  </a:cubicBezTo>
                  <a:cubicBezTo>
                    <a:pt x="1484" y="1953"/>
                    <a:pt x="1518" y="1791"/>
                    <a:pt x="1553" y="1641"/>
                  </a:cubicBezTo>
                  <a:cubicBezTo>
                    <a:pt x="1561" y="1639"/>
                    <a:pt x="1570" y="1635"/>
                    <a:pt x="1578" y="1633"/>
                  </a:cubicBezTo>
                  <a:cubicBezTo>
                    <a:pt x="1988" y="1523"/>
                    <a:pt x="2318" y="1434"/>
                    <a:pt x="2312" y="1372"/>
                  </a:cubicBezTo>
                  <a:cubicBezTo>
                    <a:pt x="2297" y="1258"/>
                    <a:pt x="2272" y="1241"/>
                    <a:pt x="2240" y="1241"/>
                  </a:cubicBezTo>
                  <a:cubicBezTo>
                    <a:pt x="2228" y="1241"/>
                    <a:pt x="2214" y="1244"/>
                    <a:pt x="2199" y="1244"/>
                  </a:cubicBezTo>
                  <a:cubicBezTo>
                    <a:pt x="2242" y="1215"/>
                    <a:pt x="2271" y="1168"/>
                    <a:pt x="2263" y="1097"/>
                  </a:cubicBezTo>
                  <a:cubicBezTo>
                    <a:pt x="2263" y="1092"/>
                    <a:pt x="2258" y="1090"/>
                    <a:pt x="2251" y="1090"/>
                  </a:cubicBezTo>
                  <a:cubicBezTo>
                    <a:pt x="2179" y="1090"/>
                    <a:pt x="1817" y="1308"/>
                    <a:pt x="1683" y="1324"/>
                  </a:cubicBezTo>
                  <a:cubicBezTo>
                    <a:pt x="1664" y="1327"/>
                    <a:pt x="1647" y="1328"/>
                    <a:pt x="1628" y="1329"/>
                  </a:cubicBezTo>
                  <a:cubicBezTo>
                    <a:pt x="1630" y="1314"/>
                    <a:pt x="1635" y="1301"/>
                    <a:pt x="1637" y="1287"/>
                  </a:cubicBezTo>
                  <a:cubicBezTo>
                    <a:pt x="1653" y="1209"/>
                    <a:pt x="1667" y="1133"/>
                    <a:pt x="1669" y="1062"/>
                  </a:cubicBezTo>
                  <a:cubicBezTo>
                    <a:pt x="1672" y="997"/>
                    <a:pt x="1675" y="938"/>
                    <a:pt x="1677" y="880"/>
                  </a:cubicBezTo>
                  <a:cubicBezTo>
                    <a:pt x="1678" y="824"/>
                    <a:pt x="1679" y="771"/>
                    <a:pt x="1680" y="721"/>
                  </a:cubicBezTo>
                  <a:cubicBezTo>
                    <a:pt x="1682" y="621"/>
                    <a:pt x="1682" y="534"/>
                    <a:pt x="1679" y="460"/>
                  </a:cubicBezTo>
                  <a:cubicBezTo>
                    <a:pt x="1678" y="423"/>
                    <a:pt x="1677" y="388"/>
                    <a:pt x="1675" y="357"/>
                  </a:cubicBezTo>
                  <a:cubicBezTo>
                    <a:pt x="1672" y="325"/>
                    <a:pt x="1669" y="297"/>
                    <a:pt x="1667" y="270"/>
                  </a:cubicBezTo>
                  <a:cubicBezTo>
                    <a:pt x="1661" y="216"/>
                    <a:pt x="1652" y="173"/>
                    <a:pt x="1641" y="138"/>
                  </a:cubicBezTo>
                  <a:cubicBezTo>
                    <a:pt x="1606" y="29"/>
                    <a:pt x="1546" y="0"/>
                    <a:pt x="14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4186425" y="2317075"/>
              <a:ext cx="66775" cy="111275"/>
            </a:xfrm>
            <a:custGeom>
              <a:rect b="b" l="l" r="r" t="t"/>
              <a:pathLst>
                <a:path extrusionOk="0" h="4451" w="2671">
                  <a:moveTo>
                    <a:pt x="320" y="1"/>
                  </a:moveTo>
                  <a:cubicBezTo>
                    <a:pt x="288" y="1"/>
                    <a:pt x="251" y="5"/>
                    <a:pt x="210" y="11"/>
                  </a:cubicBezTo>
                  <a:cubicBezTo>
                    <a:pt x="160" y="19"/>
                    <a:pt x="119" y="65"/>
                    <a:pt x="89" y="142"/>
                  </a:cubicBezTo>
                  <a:cubicBezTo>
                    <a:pt x="75" y="179"/>
                    <a:pt x="61" y="225"/>
                    <a:pt x="52" y="277"/>
                  </a:cubicBezTo>
                  <a:cubicBezTo>
                    <a:pt x="41" y="330"/>
                    <a:pt x="33" y="387"/>
                    <a:pt x="26" y="451"/>
                  </a:cubicBezTo>
                  <a:cubicBezTo>
                    <a:pt x="1" y="708"/>
                    <a:pt x="5" y="1052"/>
                    <a:pt x="27" y="1429"/>
                  </a:cubicBezTo>
                  <a:cubicBezTo>
                    <a:pt x="31" y="1485"/>
                    <a:pt x="36" y="1539"/>
                    <a:pt x="43" y="1595"/>
                  </a:cubicBezTo>
                  <a:cubicBezTo>
                    <a:pt x="48" y="1652"/>
                    <a:pt x="55" y="1708"/>
                    <a:pt x="64" y="1766"/>
                  </a:cubicBezTo>
                  <a:cubicBezTo>
                    <a:pt x="74" y="1824"/>
                    <a:pt x="81" y="1882"/>
                    <a:pt x="91" y="1939"/>
                  </a:cubicBezTo>
                  <a:cubicBezTo>
                    <a:pt x="101" y="1997"/>
                    <a:pt x="109" y="2055"/>
                    <a:pt x="120" y="2114"/>
                  </a:cubicBezTo>
                  <a:cubicBezTo>
                    <a:pt x="130" y="2172"/>
                    <a:pt x="139" y="2230"/>
                    <a:pt x="149" y="2288"/>
                  </a:cubicBezTo>
                  <a:cubicBezTo>
                    <a:pt x="152" y="2318"/>
                    <a:pt x="157" y="2346"/>
                    <a:pt x="162" y="2375"/>
                  </a:cubicBezTo>
                  <a:cubicBezTo>
                    <a:pt x="166" y="2405"/>
                    <a:pt x="170" y="2433"/>
                    <a:pt x="174" y="2463"/>
                  </a:cubicBezTo>
                  <a:cubicBezTo>
                    <a:pt x="182" y="2521"/>
                    <a:pt x="189" y="2578"/>
                    <a:pt x="195" y="2636"/>
                  </a:cubicBezTo>
                  <a:cubicBezTo>
                    <a:pt x="200" y="2694"/>
                    <a:pt x="205" y="2750"/>
                    <a:pt x="208" y="2805"/>
                  </a:cubicBezTo>
                  <a:cubicBezTo>
                    <a:pt x="247" y="3570"/>
                    <a:pt x="211" y="4193"/>
                    <a:pt x="276" y="4200"/>
                  </a:cubicBezTo>
                  <a:cubicBezTo>
                    <a:pt x="291" y="4202"/>
                    <a:pt x="305" y="4203"/>
                    <a:pt x="317" y="4203"/>
                  </a:cubicBezTo>
                  <a:cubicBezTo>
                    <a:pt x="434" y="4203"/>
                    <a:pt x="422" y="4125"/>
                    <a:pt x="436" y="4042"/>
                  </a:cubicBezTo>
                  <a:cubicBezTo>
                    <a:pt x="451" y="4129"/>
                    <a:pt x="487" y="4200"/>
                    <a:pt x="557" y="4209"/>
                  </a:cubicBezTo>
                  <a:cubicBezTo>
                    <a:pt x="557" y="4209"/>
                    <a:pt x="557" y="4209"/>
                    <a:pt x="557" y="4209"/>
                  </a:cubicBezTo>
                  <a:cubicBezTo>
                    <a:pt x="584" y="4209"/>
                    <a:pt x="571" y="3995"/>
                    <a:pt x="547" y="3747"/>
                  </a:cubicBezTo>
                  <a:cubicBezTo>
                    <a:pt x="536" y="3623"/>
                    <a:pt x="522" y="3490"/>
                    <a:pt x="510" y="3369"/>
                  </a:cubicBezTo>
                  <a:cubicBezTo>
                    <a:pt x="504" y="3321"/>
                    <a:pt x="500" y="3275"/>
                    <a:pt x="498" y="3232"/>
                  </a:cubicBezTo>
                  <a:cubicBezTo>
                    <a:pt x="522" y="3227"/>
                    <a:pt x="547" y="3218"/>
                    <a:pt x="575" y="3208"/>
                  </a:cubicBezTo>
                  <a:cubicBezTo>
                    <a:pt x="619" y="3191"/>
                    <a:pt x="670" y="3165"/>
                    <a:pt x="725" y="3136"/>
                  </a:cubicBezTo>
                  <a:cubicBezTo>
                    <a:pt x="779" y="3105"/>
                    <a:pt x="839" y="3070"/>
                    <a:pt x="902" y="3033"/>
                  </a:cubicBezTo>
                  <a:cubicBezTo>
                    <a:pt x="1028" y="2957"/>
                    <a:pt x="1170" y="2875"/>
                    <a:pt x="1323" y="2820"/>
                  </a:cubicBezTo>
                  <a:lnTo>
                    <a:pt x="1338" y="2815"/>
                  </a:lnTo>
                  <a:lnTo>
                    <a:pt x="1352" y="2810"/>
                  </a:lnTo>
                  <a:cubicBezTo>
                    <a:pt x="1361" y="2808"/>
                    <a:pt x="1370" y="2805"/>
                    <a:pt x="1380" y="2802"/>
                  </a:cubicBezTo>
                  <a:cubicBezTo>
                    <a:pt x="1398" y="2796"/>
                    <a:pt x="1418" y="2792"/>
                    <a:pt x="1436" y="2787"/>
                  </a:cubicBezTo>
                  <a:cubicBezTo>
                    <a:pt x="1476" y="2778"/>
                    <a:pt x="1514" y="2771"/>
                    <a:pt x="1554" y="2766"/>
                  </a:cubicBezTo>
                  <a:cubicBezTo>
                    <a:pt x="1595" y="2761"/>
                    <a:pt x="1635" y="2761"/>
                    <a:pt x="1675" y="2760"/>
                  </a:cubicBezTo>
                  <a:cubicBezTo>
                    <a:pt x="1714" y="2762"/>
                    <a:pt x="1755" y="2764"/>
                    <a:pt x="1790" y="2772"/>
                  </a:cubicBezTo>
                  <a:cubicBezTo>
                    <a:pt x="1833" y="2780"/>
                    <a:pt x="1876" y="2789"/>
                    <a:pt x="1914" y="2804"/>
                  </a:cubicBezTo>
                  <a:cubicBezTo>
                    <a:pt x="1951" y="2819"/>
                    <a:pt x="1988" y="2836"/>
                    <a:pt x="2023" y="2858"/>
                  </a:cubicBezTo>
                  <a:cubicBezTo>
                    <a:pt x="2056" y="2879"/>
                    <a:pt x="2086" y="2907"/>
                    <a:pt x="2116" y="2942"/>
                  </a:cubicBezTo>
                  <a:cubicBezTo>
                    <a:pt x="2144" y="2977"/>
                    <a:pt x="2171" y="3019"/>
                    <a:pt x="2191" y="3066"/>
                  </a:cubicBezTo>
                  <a:cubicBezTo>
                    <a:pt x="2231" y="3159"/>
                    <a:pt x="2249" y="3274"/>
                    <a:pt x="2235" y="3384"/>
                  </a:cubicBezTo>
                  <a:cubicBezTo>
                    <a:pt x="2222" y="3491"/>
                    <a:pt x="2175" y="3604"/>
                    <a:pt x="2102" y="3695"/>
                  </a:cubicBezTo>
                  <a:cubicBezTo>
                    <a:pt x="2072" y="3734"/>
                    <a:pt x="2037" y="3772"/>
                    <a:pt x="2000" y="3806"/>
                  </a:cubicBezTo>
                  <a:cubicBezTo>
                    <a:pt x="1983" y="3823"/>
                    <a:pt x="1962" y="3839"/>
                    <a:pt x="1944" y="3856"/>
                  </a:cubicBezTo>
                  <a:cubicBezTo>
                    <a:pt x="1934" y="3863"/>
                    <a:pt x="1924" y="3871"/>
                    <a:pt x="1914" y="3878"/>
                  </a:cubicBezTo>
                  <a:cubicBezTo>
                    <a:pt x="1905" y="3887"/>
                    <a:pt x="1895" y="3893"/>
                    <a:pt x="1885" y="3900"/>
                  </a:cubicBezTo>
                  <a:cubicBezTo>
                    <a:pt x="1803" y="3956"/>
                    <a:pt x="1715" y="4001"/>
                    <a:pt x="1628" y="4033"/>
                  </a:cubicBezTo>
                  <a:cubicBezTo>
                    <a:pt x="1541" y="4065"/>
                    <a:pt x="1452" y="4086"/>
                    <a:pt x="1368" y="4102"/>
                  </a:cubicBezTo>
                  <a:cubicBezTo>
                    <a:pt x="1283" y="4114"/>
                    <a:pt x="1203" y="4121"/>
                    <a:pt x="1128" y="4124"/>
                  </a:cubicBezTo>
                  <a:cubicBezTo>
                    <a:pt x="1104" y="4125"/>
                    <a:pt x="1080" y="4125"/>
                    <a:pt x="1058" y="4125"/>
                  </a:cubicBezTo>
                  <a:cubicBezTo>
                    <a:pt x="940" y="4125"/>
                    <a:pt x="841" y="4117"/>
                    <a:pt x="769" y="4112"/>
                  </a:cubicBezTo>
                  <a:cubicBezTo>
                    <a:pt x="736" y="4110"/>
                    <a:pt x="708" y="4109"/>
                    <a:pt x="686" y="4109"/>
                  </a:cubicBezTo>
                  <a:cubicBezTo>
                    <a:pt x="651" y="4109"/>
                    <a:pt x="631" y="4112"/>
                    <a:pt x="628" y="4121"/>
                  </a:cubicBezTo>
                  <a:cubicBezTo>
                    <a:pt x="582" y="4277"/>
                    <a:pt x="692" y="4284"/>
                    <a:pt x="811" y="4311"/>
                  </a:cubicBezTo>
                  <a:cubicBezTo>
                    <a:pt x="698" y="4313"/>
                    <a:pt x="603" y="4332"/>
                    <a:pt x="585" y="4400"/>
                  </a:cubicBezTo>
                  <a:cubicBezTo>
                    <a:pt x="581" y="4414"/>
                    <a:pt x="651" y="4431"/>
                    <a:pt x="763" y="4442"/>
                  </a:cubicBezTo>
                  <a:cubicBezTo>
                    <a:pt x="814" y="4447"/>
                    <a:pt x="874" y="4451"/>
                    <a:pt x="939" y="4451"/>
                  </a:cubicBezTo>
                  <a:cubicBezTo>
                    <a:pt x="947" y="4451"/>
                    <a:pt x="954" y="4451"/>
                    <a:pt x="962" y="4451"/>
                  </a:cubicBezTo>
                  <a:cubicBezTo>
                    <a:pt x="1037" y="4451"/>
                    <a:pt x="1119" y="4445"/>
                    <a:pt x="1203" y="4436"/>
                  </a:cubicBezTo>
                  <a:cubicBezTo>
                    <a:pt x="1288" y="4425"/>
                    <a:pt x="1374" y="4410"/>
                    <a:pt x="1457" y="4388"/>
                  </a:cubicBezTo>
                  <a:cubicBezTo>
                    <a:pt x="1542" y="4367"/>
                    <a:pt x="1623" y="4339"/>
                    <a:pt x="1698" y="4308"/>
                  </a:cubicBezTo>
                  <a:cubicBezTo>
                    <a:pt x="1773" y="4277"/>
                    <a:pt x="1842" y="4242"/>
                    <a:pt x="1900" y="4209"/>
                  </a:cubicBezTo>
                  <a:cubicBezTo>
                    <a:pt x="1914" y="4200"/>
                    <a:pt x="1928" y="4193"/>
                    <a:pt x="1941" y="4184"/>
                  </a:cubicBezTo>
                  <a:cubicBezTo>
                    <a:pt x="1955" y="4177"/>
                    <a:pt x="1968" y="4168"/>
                    <a:pt x="1980" y="4162"/>
                  </a:cubicBezTo>
                  <a:cubicBezTo>
                    <a:pt x="2004" y="4146"/>
                    <a:pt x="2027" y="4132"/>
                    <a:pt x="2047" y="4120"/>
                  </a:cubicBezTo>
                  <a:cubicBezTo>
                    <a:pt x="2230" y="4006"/>
                    <a:pt x="2385" y="3861"/>
                    <a:pt x="2496" y="3686"/>
                  </a:cubicBezTo>
                  <a:cubicBezTo>
                    <a:pt x="2509" y="3663"/>
                    <a:pt x="2523" y="3642"/>
                    <a:pt x="2535" y="3620"/>
                  </a:cubicBezTo>
                  <a:cubicBezTo>
                    <a:pt x="2547" y="3598"/>
                    <a:pt x="2558" y="3575"/>
                    <a:pt x="2568" y="3550"/>
                  </a:cubicBezTo>
                  <a:cubicBezTo>
                    <a:pt x="2578" y="3527"/>
                    <a:pt x="2588" y="3503"/>
                    <a:pt x="2596" y="3480"/>
                  </a:cubicBezTo>
                  <a:lnTo>
                    <a:pt x="2621" y="3406"/>
                  </a:lnTo>
                  <a:cubicBezTo>
                    <a:pt x="2649" y="3310"/>
                    <a:pt x="2664" y="3212"/>
                    <a:pt x="2665" y="3115"/>
                  </a:cubicBezTo>
                  <a:cubicBezTo>
                    <a:pt x="2670" y="3017"/>
                    <a:pt x="2659" y="2920"/>
                    <a:pt x="2634" y="2825"/>
                  </a:cubicBezTo>
                  <a:cubicBezTo>
                    <a:pt x="2610" y="2733"/>
                    <a:pt x="2571" y="2643"/>
                    <a:pt x="2520" y="2561"/>
                  </a:cubicBezTo>
                  <a:cubicBezTo>
                    <a:pt x="2507" y="2541"/>
                    <a:pt x="2493" y="2521"/>
                    <a:pt x="2478" y="2502"/>
                  </a:cubicBezTo>
                  <a:cubicBezTo>
                    <a:pt x="2464" y="2484"/>
                    <a:pt x="2448" y="2464"/>
                    <a:pt x="2433" y="2447"/>
                  </a:cubicBezTo>
                  <a:cubicBezTo>
                    <a:pt x="2418" y="2428"/>
                    <a:pt x="2400" y="2412"/>
                    <a:pt x="2383" y="2396"/>
                  </a:cubicBezTo>
                  <a:cubicBezTo>
                    <a:pt x="2365" y="2380"/>
                    <a:pt x="2349" y="2363"/>
                    <a:pt x="2331" y="2350"/>
                  </a:cubicBezTo>
                  <a:cubicBezTo>
                    <a:pt x="2313" y="2337"/>
                    <a:pt x="2294" y="2323"/>
                    <a:pt x="2276" y="2309"/>
                  </a:cubicBezTo>
                  <a:cubicBezTo>
                    <a:pt x="2257" y="2297"/>
                    <a:pt x="2238" y="2285"/>
                    <a:pt x="2219" y="2274"/>
                  </a:cubicBezTo>
                  <a:cubicBezTo>
                    <a:pt x="2209" y="2269"/>
                    <a:pt x="2201" y="2261"/>
                    <a:pt x="2191" y="2258"/>
                  </a:cubicBezTo>
                  <a:cubicBezTo>
                    <a:pt x="2181" y="2253"/>
                    <a:pt x="2171" y="2248"/>
                    <a:pt x="2161" y="2243"/>
                  </a:cubicBezTo>
                  <a:cubicBezTo>
                    <a:pt x="2141" y="2233"/>
                    <a:pt x="2122" y="2224"/>
                    <a:pt x="2102" y="2216"/>
                  </a:cubicBezTo>
                  <a:cubicBezTo>
                    <a:pt x="1960" y="2159"/>
                    <a:pt x="1821" y="2137"/>
                    <a:pt x="1694" y="2132"/>
                  </a:cubicBezTo>
                  <a:cubicBezTo>
                    <a:pt x="1681" y="2132"/>
                    <a:pt x="1668" y="2132"/>
                    <a:pt x="1655" y="2132"/>
                  </a:cubicBezTo>
                  <a:cubicBezTo>
                    <a:pt x="1542" y="2132"/>
                    <a:pt x="1439" y="2145"/>
                    <a:pt x="1342" y="2167"/>
                  </a:cubicBezTo>
                  <a:cubicBezTo>
                    <a:pt x="1289" y="2179"/>
                    <a:pt x="1237" y="2194"/>
                    <a:pt x="1189" y="2210"/>
                  </a:cubicBezTo>
                  <a:cubicBezTo>
                    <a:pt x="1165" y="2217"/>
                    <a:pt x="1140" y="2227"/>
                    <a:pt x="1118" y="2237"/>
                  </a:cubicBezTo>
                  <a:cubicBezTo>
                    <a:pt x="1106" y="2240"/>
                    <a:pt x="1095" y="2245"/>
                    <a:pt x="1082" y="2250"/>
                  </a:cubicBezTo>
                  <a:cubicBezTo>
                    <a:pt x="1073" y="2255"/>
                    <a:pt x="1061" y="2259"/>
                    <a:pt x="1050" y="2265"/>
                  </a:cubicBezTo>
                  <a:cubicBezTo>
                    <a:pt x="967" y="2302"/>
                    <a:pt x="893" y="2344"/>
                    <a:pt x="829" y="2385"/>
                  </a:cubicBezTo>
                  <a:cubicBezTo>
                    <a:pt x="797" y="2405"/>
                    <a:pt x="768" y="2427"/>
                    <a:pt x="738" y="2447"/>
                  </a:cubicBezTo>
                  <a:cubicBezTo>
                    <a:pt x="710" y="2468"/>
                    <a:pt x="683" y="2487"/>
                    <a:pt x="659" y="2507"/>
                  </a:cubicBezTo>
                  <a:cubicBezTo>
                    <a:pt x="634" y="2528"/>
                    <a:pt x="611" y="2546"/>
                    <a:pt x="590" y="2565"/>
                  </a:cubicBezTo>
                  <a:cubicBezTo>
                    <a:pt x="580" y="2575"/>
                    <a:pt x="569" y="2584"/>
                    <a:pt x="559" y="2593"/>
                  </a:cubicBezTo>
                  <a:cubicBezTo>
                    <a:pt x="550" y="2603"/>
                    <a:pt x="541" y="2610"/>
                    <a:pt x="531" y="2620"/>
                  </a:cubicBezTo>
                  <a:lnTo>
                    <a:pt x="531" y="2619"/>
                  </a:lnTo>
                  <a:cubicBezTo>
                    <a:pt x="539" y="2548"/>
                    <a:pt x="547" y="2476"/>
                    <a:pt x="558" y="2410"/>
                  </a:cubicBezTo>
                  <a:cubicBezTo>
                    <a:pt x="568" y="2341"/>
                    <a:pt x="576" y="2275"/>
                    <a:pt x="585" y="2211"/>
                  </a:cubicBezTo>
                  <a:cubicBezTo>
                    <a:pt x="603" y="2082"/>
                    <a:pt x="619" y="1959"/>
                    <a:pt x="633" y="1845"/>
                  </a:cubicBezTo>
                  <a:cubicBezTo>
                    <a:pt x="639" y="1787"/>
                    <a:pt x="644" y="1730"/>
                    <a:pt x="646" y="1676"/>
                  </a:cubicBezTo>
                  <a:cubicBezTo>
                    <a:pt x="649" y="1622"/>
                    <a:pt x="652" y="1568"/>
                    <a:pt x="651" y="1519"/>
                  </a:cubicBezTo>
                  <a:cubicBezTo>
                    <a:pt x="647" y="1428"/>
                    <a:pt x="647" y="1341"/>
                    <a:pt x="644" y="1259"/>
                  </a:cubicBezTo>
                  <a:cubicBezTo>
                    <a:pt x="641" y="1176"/>
                    <a:pt x="638" y="1100"/>
                    <a:pt x="634" y="1029"/>
                  </a:cubicBezTo>
                  <a:cubicBezTo>
                    <a:pt x="626" y="885"/>
                    <a:pt x="618" y="762"/>
                    <a:pt x="608" y="654"/>
                  </a:cubicBezTo>
                  <a:cubicBezTo>
                    <a:pt x="602" y="601"/>
                    <a:pt x="597" y="551"/>
                    <a:pt x="591" y="505"/>
                  </a:cubicBezTo>
                  <a:cubicBezTo>
                    <a:pt x="586" y="460"/>
                    <a:pt x="580" y="418"/>
                    <a:pt x="572" y="380"/>
                  </a:cubicBezTo>
                  <a:cubicBezTo>
                    <a:pt x="559" y="304"/>
                    <a:pt x="547" y="242"/>
                    <a:pt x="531" y="192"/>
                  </a:cubicBezTo>
                  <a:cubicBezTo>
                    <a:pt x="483" y="41"/>
                    <a:pt x="422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713225" y="539500"/>
            <a:ext cx="77175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tan One"/>
              <a:buNone/>
              <a:defRPr b="0" i="0" sz="3100" u="none" cap="none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713225" y="1407775"/>
            <a:ext cx="77175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●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○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■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●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○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■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●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○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 PLUS Rounded 1c"/>
              <a:buChar char="■"/>
              <a:defRPr b="0" i="0" sz="1400" u="none" cap="none" strike="noStrike">
                <a:solidFill>
                  <a:schemeClr val="dk1"/>
                </a:solidFill>
                <a:latin typeface="M PLUS Rounded 1c"/>
                <a:ea typeface="M PLUS Rounded 1c"/>
                <a:cs typeface="M PLUS Rounded 1c"/>
                <a:sym typeface="M PLUS Rounded 1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0.xml"/><Relationship Id="rId6" Type="http://schemas.openxmlformats.org/officeDocument/2006/relationships/slide" Target="/ppt/slides/slide14.xml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en.wikipedia.org/wiki/Operators_in_C_and_C%2B%2B#Operator_precedenc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forces.com/problemset/problem/630/K" TargetMode="External"/><Relationship Id="rId4" Type="http://schemas.openxmlformats.org/officeDocument/2006/relationships/hyperlink" Target="https://codeforces.com/contest/630/submission/25056570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forces.com/problemset/problem/579/A" TargetMode="External"/><Relationship Id="rId4" Type="http://schemas.openxmlformats.org/officeDocument/2006/relationships/hyperlink" Target="https://codeforces.com/contest/579/submission/25056138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forces.com/problemset/problem/1420/B" TargetMode="External"/><Relationship Id="rId4" Type="http://schemas.openxmlformats.org/officeDocument/2006/relationships/hyperlink" Target="https://codeforces.com/contest/1420/submission/2505632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>
                <a:solidFill>
                  <a:schemeClr val="accent1"/>
                </a:solidFill>
              </a:rPr>
              <a:t>Agenda:</a:t>
            </a:r>
            <a:endParaRPr>
              <a:highlight>
                <a:schemeClr val="accent2"/>
              </a:highlight>
            </a:endParaRPr>
          </a:p>
        </p:txBody>
      </p:sp>
      <p:grpSp>
        <p:nvGrpSpPr>
          <p:cNvPr id="327" name="Google Shape;327;p2"/>
          <p:cNvGrpSpPr/>
          <p:nvPr/>
        </p:nvGrpSpPr>
        <p:grpSpPr>
          <a:xfrm>
            <a:off x="8160547" y="1206354"/>
            <a:ext cx="795035" cy="275440"/>
            <a:chOff x="3808475" y="2317075"/>
            <a:chExt cx="444725" cy="154075"/>
          </a:xfrm>
        </p:grpSpPr>
        <p:sp>
          <p:nvSpPr>
            <p:cNvPr id="328" name="Google Shape;328;p2"/>
            <p:cNvSpPr/>
            <p:nvPr/>
          </p:nvSpPr>
          <p:spPr>
            <a:xfrm>
              <a:off x="3808475" y="2347950"/>
              <a:ext cx="81750" cy="123200"/>
            </a:xfrm>
            <a:custGeom>
              <a:rect b="b" l="l" r="r" t="t"/>
              <a:pathLst>
                <a:path extrusionOk="0" h="4928" w="3270">
                  <a:moveTo>
                    <a:pt x="2998" y="0"/>
                  </a:moveTo>
                  <a:cubicBezTo>
                    <a:pt x="2949" y="0"/>
                    <a:pt x="2899" y="50"/>
                    <a:pt x="2852" y="139"/>
                  </a:cubicBezTo>
                  <a:cubicBezTo>
                    <a:pt x="2840" y="162"/>
                    <a:pt x="2827" y="187"/>
                    <a:pt x="2814" y="214"/>
                  </a:cubicBezTo>
                  <a:cubicBezTo>
                    <a:pt x="2801" y="242"/>
                    <a:pt x="2790" y="272"/>
                    <a:pt x="2777" y="304"/>
                  </a:cubicBezTo>
                  <a:cubicBezTo>
                    <a:pt x="2765" y="337"/>
                    <a:pt x="2750" y="370"/>
                    <a:pt x="2737" y="406"/>
                  </a:cubicBezTo>
                  <a:cubicBezTo>
                    <a:pt x="2730" y="425"/>
                    <a:pt x="2723" y="443"/>
                    <a:pt x="2717" y="462"/>
                  </a:cubicBezTo>
                  <a:cubicBezTo>
                    <a:pt x="2710" y="482"/>
                    <a:pt x="2704" y="502"/>
                    <a:pt x="2695" y="521"/>
                  </a:cubicBezTo>
                  <a:cubicBezTo>
                    <a:pt x="2639" y="682"/>
                    <a:pt x="2576" y="869"/>
                    <a:pt x="2502" y="1077"/>
                  </a:cubicBezTo>
                  <a:cubicBezTo>
                    <a:pt x="2428" y="1282"/>
                    <a:pt x="2344" y="1504"/>
                    <a:pt x="2245" y="1734"/>
                  </a:cubicBezTo>
                  <a:cubicBezTo>
                    <a:pt x="2238" y="1751"/>
                    <a:pt x="2232" y="1768"/>
                    <a:pt x="2223" y="1786"/>
                  </a:cubicBezTo>
                  <a:cubicBezTo>
                    <a:pt x="2217" y="1803"/>
                    <a:pt x="2208" y="1819"/>
                    <a:pt x="2202" y="1836"/>
                  </a:cubicBezTo>
                  <a:cubicBezTo>
                    <a:pt x="2187" y="1870"/>
                    <a:pt x="2174" y="1905"/>
                    <a:pt x="2159" y="1939"/>
                  </a:cubicBezTo>
                  <a:cubicBezTo>
                    <a:pt x="2144" y="1975"/>
                    <a:pt x="2130" y="2008"/>
                    <a:pt x="2115" y="2044"/>
                  </a:cubicBezTo>
                  <a:cubicBezTo>
                    <a:pt x="2109" y="2061"/>
                    <a:pt x="2100" y="2078"/>
                    <a:pt x="2093" y="2095"/>
                  </a:cubicBezTo>
                  <a:cubicBezTo>
                    <a:pt x="2085" y="2113"/>
                    <a:pt x="2078" y="2131"/>
                    <a:pt x="2071" y="2148"/>
                  </a:cubicBezTo>
                  <a:cubicBezTo>
                    <a:pt x="2056" y="2183"/>
                    <a:pt x="2041" y="2219"/>
                    <a:pt x="2026" y="2254"/>
                  </a:cubicBezTo>
                  <a:cubicBezTo>
                    <a:pt x="2010" y="2289"/>
                    <a:pt x="1996" y="2325"/>
                    <a:pt x="1980" y="2359"/>
                  </a:cubicBezTo>
                  <a:lnTo>
                    <a:pt x="1956" y="2413"/>
                  </a:lnTo>
                  <a:lnTo>
                    <a:pt x="1939" y="2453"/>
                  </a:lnTo>
                  <a:cubicBezTo>
                    <a:pt x="1931" y="2449"/>
                    <a:pt x="1922" y="2445"/>
                    <a:pt x="1913" y="2442"/>
                  </a:cubicBezTo>
                  <a:cubicBezTo>
                    <a:pt x="1894" y="2434"/>
                    <a:pt x="1872" y="2426"/>
                    <a:pt x="1852" y="2416"/>
                  </a:cubicBezTo>
                  <a:cubicBezTo>
                    <a:pt x="1810" y="2399"/>
                    <a:pt x="1768" y="2383"/>
                    <a:pt x="1733" y="2364"/>
                  </a:cubicBezTo>
                  <a:cubicBezTo>
                    <a:pt x="1657" y="2327"/>
                    <a:pt x="1591" y="2293"/>
                    <a:pt x="1555" y="2261"/>
                  </a:cubicBezTo>
                  <a:cubicBezTo>
                    <a:pt x="1534" y="2243"/>
                    <a:pt x="1513" y="2224"/>
                    <a:pt x="1493" y="2206"/>
                  </a:cubicBezTo>
                  <a:cubicBezTo>
                    <a:pt x="1483" y="2196"/>
                    <a:pt x="1473" y="2187"/>
                    <a:pt x="1464" y="2177"/>
                  </a:cubicBezTo>
                  <a:lnTo>
                    <a:pt x="1435" y="2149"/>
                  </a:lnTo>
                  <a:cubicBezTo>
                    <a:pt x="1400" y="2110"/>
                    <a:pt x="1365" y="2073"/>
                    <a:pt x="1333" y="2034"/>
                  </a:cubicBezTo>
                  <a:cubicBezTo>
                    <a:pt x="1303" y="1993"/>
                    <a:pt x="1273" y="1954"/>
                    <a:pt x="1246" y="1916"/>
                  </a:cubicBezTo>
                  <a:cubicBezTo>
                    <a:pt x="1233" y="1896"/>
                    <a:pt x="1219" y="1876"/>
                    <a:pt x="1207" y="1857"/>
                  </a:cubicBezTo>
                  <a:cubicBezTo>
                    <a:pt x="1195" y="1836"/>
                    <a:pt x="1183" y="1817"/>
                    <a:pt x="1171" y="1799"/>
                  </a:cubicBezTo>
                  <a:cubicBezTo>
                    <a:pt x="1159" y="1779"/>
                    <a:pt x="1148" y="1761"/>
                    <a:pt x="1136" y="1742"/>
                  </a:cubicBezTo>
                  <a:lnTo>
                    <a:pt x="1104" y="1686"/>
                  </a:lnTo>
                  <a:cubicBezTo>
                    <a:pt x="1083" y="1648"/>
                    <a:pt x="1062" y="1613"/>
                    <a:pt x="1042" y="1580"/>
                  </a:cubicBezTo>
                  <a:cubicBezTo>
                    <a:pt x="1021" y="1545"/>
                    <a:pt x="1003" y="1513"/>
                    <a:pt x="984" y="1481"/>
                  </a:cubicBezTo>
                  <a:cubicBezTo>
                    <a:pt x="966" y="1450"/>
                    <a:pt x="944" y="1420"/>
                    <a:pt x="925" y="1393"/>
                  </a:cubicBezTo>
                  <a:cubicBezTo>
                    <a:pt x="908" y="1368"/>
                    <a:pt x="890" y="1343"/>
                    <a:pt x="873" y="1321"/>
                  </a:cubicBezTo>
                  <a:cubicBezTo>
                    <a:pt x="855" y="1296"/>
                    <a:pt x="839" y="1274"/>
                    <a:pt x="825" y="1252"/>
                  </a:cubicBezTo>
                  <a:cubicBezTo>
                    <a:pt x="794" y="1207"/>
                    <a:pt x="766" y="1165"/>
                    <a:pt x="739" y="1124"/>
                  </a:cubicBezTo>
                  <a:cubicBezTo>
                    <a:pt x="687" y="1044"/>
                    <a:pt x="640" y="976"/>
                    <a:pt x="602" y="914"/>
                  </a:cubicBezTo>
                  <a:cubicBezTo>
                    <a:pt x="584" y="882"/>
                    <a:pt x="565" y="856"/>
                    <a:pt x="548" y="831"/>
                  </a:cubicBezTo>
                  <a:cubicBezTo>
                    <a:pt x="532" y="805"/>
                    <a:pt x="515" y="780"/>
                    <a:pt x="500" y="761"/>
                  </a:cubicBezTo>
                  <a:cubicBezTo>
                    <a:pt x="486" y="740"/>
                    <a:pt x="472" y="720"/>
                    <a:pt x="457" y="704"/>
                  </a:cubicBezTo>
                  <a:cubicBezTo>
                    <a:pt x="451" y="697"/>
                    <a:pt x="445" y="688"/>
                    <a:pt x="438" y="682"/>
                  </a:cubicBezTo>
                  <a:cubicBezTo>
                    <a:pt x="431" y="675"/>
                    <a:pt x="425" y="666"/>
                    <a:pt x="419" y="661"/>
                  </a:cubicBezTo>
                  <a:cubicBezTo>
                    <a:pt x="375" y="615"/>
                    <a:pt x="334" y="596"/>
                    <a:pt x="289" y="596"/>
                  </a:cubicBezTo>
                  <a:cubicBezTo>
                    <a:pt x="233" y="596"/>
                    <a:pt x="171" y="625"/>
                    <a:pt x="87" y="671"/>
                  </a:cubicBezTo>
                  <a:cubicBezTo>
                    <a:pt x="42" y="695"/>
                    <a:pt x="16" y="743"/>
                    <a:pt x="6" y="807"/>
                  </a:cubicBezTo>
                  <a:cubicBezTo>
                    <a:pt x="3" y="839"/>
                    <a:pt x="1" y="877"/>
                    <a:pt x="5" y="919"/>
                  </a:cubicBezTo>
                  <a:cubicBezTo>
                    <a:pt x="9" y="961"/>
                    <a:pt x="19" y="1005"/>
                    <a:pt x="32" y="1053"/>
                  </a:cubicBezTo>
                  <a:cubicBezTo>
                    <a:pt x="84" y="1245"/>
                    <a:pt x="207" y="1485"/>
                    <a:pt x="388" y="1713"/>
                  </a:cubicBezTo>
                  <a:cubicBezTo>
                    <a:pt x="414" y="1746"/>
                    <a:pt x="443" y="1778"/>
                    <a:pt x="472" y="1809"/>
                  </a:cubicBezTo>
                  <a:cubicBezTo>
                    <a:pt x="504" y="1841"/>
                    <a:pt x="536" y="1870"/>
                    <a:pt x="569" y="1901"/>
                  </a:cubicBezTo>
                  <a:cubicBezTo>
                    <a:pt x="585" y="1916"/>
                    <a:pt x="602" y="1931"/>
                    <a:pt x="621" y="1945"/>
                  </a:cubicBezTo>
                  <a:cubicBezTo>
                    <a:pt x="638" y="1959"/>
                    <a:pt x="655" y="1974"/>
                    <a:pt x="674" y="1987"/>
                  </a:cubicBezTo>
                  <a:cubicBezTo>
                    <a:pt x="710" y="2015"/>
                    <a:pt x="746" y="2041"/>
                    <a:pt x="783" y="2068"/>
                  </a:cubicBezTo>
                  <a:cubicBezTo>
                    <a:pt x="820" y="2094"/>
                    <a:pt x="858" y="2120"/>
                    <a:pt x="895" y="2146"/>
                  </a:cubicBezTo>
                  <a:cubicBezTo>
                    <a:pt x="913" y="2158"/>
                    <a:pt x="930" y="2170"/>
                    <a:pt x="949" y="2183"/>
                  </a:cubicBezTo>
                  <a:lnTo>
                    <a:pt x="1006" y="2219"/>
                  </a:lnTo>
                  <a:cubicBezTo>
                    <a:pt x="1044" y="2243"/>
                    <a:pt x="1078" y="2267"/>
                    <a:pt x="1115" y="2293"/>
                  </a:cubicBezTo>
                  <a:cubicBezTo>
                    <a:pt x="1151" y="2318"/>
                    <a:pt x="1186" y="2341"/>
                    <a:pt x="1219" y="2366"/>
                  </a:cubicBezTo>
                  <a:cubicBezTo>
                    <a:pt x="1437" y="2524"/>
                    <a:pt x="1643" y="2651"/>
                    <a:pt x="1804" y="2734"/>
                  </a:cubicBezTo>
                  <a:cubicBezTo>
                    <a:pt x="1688" y="2962"/>
                    <a:pt x="1557" y="3183"/>
                    <a:pt x="1406" y="3377"/>
                  </a:cubicBezTo>
                  <a:cubicBezTo>
                    <a:pt x="1249" y="3581"/>
                    <a:pt x="1085" y="3765"/>
                    <a:pt x="928" y="3924"/>
                  </a:cubicBezTo>
                  <a:cubicBezTo>
                    <a:pt x="771" y="4083"/>
                    <a:pt x="621" y="4219"/>
                    <a:pt x="491" y="4329"/>
                  </a:cubicBezTo>
                  <a:cubicBezTo>
                    <a:pt x="230" y="4549"/>
                    <a:pt x="56" y="4673"/>
                    <a:pt x="73" y="4703"/>
                  </a:cubicBezTo>
                  <a:cubicBezTo>
                    <a:pt x="105" y="4760"/>
                    <a:pt x="139" y="4781"/>
                    <a:pt x="176" y="4781"/>
                  </a:cubicBezTo>
                  <a:cubicBezTo>
                    <a:pt x="184" y="4781"/>
                    <a:pt x="193" y="4780"/>
                    <a:pt x="202" y="4778"/>
                  </a:cubicBezTo>
                  <a:cubicBezTo>
                    <a:pt x="247" y="4766"/>
                    <a:pt x="298" y="4731"/>
                    <a:pt x="354" y="4697"/>
                  </a:cubicBezTo>
                  <a:lnTo>
                    <a:pt x="354" y="4697"/>
                  </a:lnTo>
                  <a:cubicBezTo>
                    <a:pt x="311" y="4739"/>
                    <a:pt x="274" y="4781"/>
                    <a:pt x="254" y="4819"/>
                  </a:cubicBezTo>
                  <a:cubicBezTo>
                    <a:pt x="234" y="4859"/>
                    <a:pt x="229" y="4896"/>
                    <a:pt x="246" y="4926"/>
                  </a:cubicBezTo>
                  <a:cubicBezTo>
                    <a:pt x="247" y="4927"/>
                    <a:pt x="248" y="4928"/>
                    <a:pt x="251" y="4928"/>
                  </a:cubicBezTo>
                  <a:cubicBezTo>
                    <a:pt x="259" y="4928"/>
                    <a:pt x="274" y="4921"/>
                    <a:pt x="295" y="4908"/>
                  </a:cubicBezTo>
                  <a:cubicBezTo>
                    <a:pt x="310" y="4898"/>
                    <a:pt x="326" y="4887"/>
                    <a:pt x="347" y="4873"/>
                  </a:cubicBezTo>
                  <a:cubicBezTo>
                    <a:pt x="355" y="4867"/>
                    <a:pt x="366" y="4859"/>
                    <a:pt x="377" y="4851"/>
                  </a:cubicBezTo>
                  <a:cubicBezTo>
                    <a:pt x="389" y="4843"/>
                    <a:pt x="399" y="4833"/>
                    <a:pt x="411" y="4824"/>
                  </a:cubicBezTo>
                  <a:cubicBezTo>
                    <a:pt x="434" y="4806"/>
                    <a:pt x="460" y="4785"/>
                    <a:pt x="486" y="4763"/>
                  </a:cubicBezTo>
                  <a:cubicBezTo>
                    <a:pt x="499" y="4752"/>
                    <a:pt x="513" y="4739"/>
                    <a:pt x="528" y="4727"/>
                  </a:cubicBezTo>
                  <a:cubicBezTo>
                    <a:pt x="541" y="4715"/>
                    <a:pt x="556" y="4701"/>
                    <a:pt x="571" y="4689"/>
                  </a:cubicBezTo>
                  <a:cubicBezTo>
                    <a:pt x="599" y="4664"/>
                    <a:pt x="630" y="4637"/>
                    <a:pt x="660" y="4609"/>
                  </a:cubicBezTo>
                  <a:cubicBezTo>
                    <a:pt x="692" y="4581"/>
                    <a:pt x="722" y="4550"/>
                    <a:pt x="753" y="4521"/>
                  </a:cubicBezTo>
                  <a:cubicBezTo>
                    <a:pt x="769" y="4506"/>
                    <a:pt x="784" y="4490"/>
                    <a:pt x="800" y="4475"/>
                  </a:cubicBezTo>
                  <a:cubicBezTo>
                    <a:pt x="815" y="4459"/>
                    <a:pt x="831" y="4442"/>
                    <a:pt x="847" y="4426"/>
                  </a:cubicBezTo>
                  <a:cubicBezTo>
                    <a:pt x="879" y="4394"/>
                    <a:pt x="910" y="4362"/>
                    <a:pt x="940" y="4331"/>
                  </a:cubicBezTo>
                  <a:cubicBezTo>
                    <a:pt x="1000" y="4265"/>
                    <a:pt x="1061" y="4202"/>
                    <a:pt x="1115" y="4139"/>
                  </a:cubicBezTo>
                  <a:cubicBezTo>
                    <a:pt x="1142" y="4108"/>
                    <a:pt x="1170" y="4078"/>
                    <a:pt x="1193" y="4049"/>
                  </a:cubicBezTo>
                  <a:cubicBezTo>
                    <a:pt x="1219" y="4019"/>
                    <a:pt x="1244" y="3992"/>
                    <a:pt x="1266" y="3965"/>
                  </a:cubicBezTo>
                  <a:cubicBezTo>
                    <a:pt x="1314" y="3915"/>
                    <a:pt x="1352" y="3869"/>
                    <a:pt x="1386" y="3834"/>
                  </a:cubicBezTo>
                  <a:cubicBezTo>
                    <a:pt x="1540" y="3675"/>
                    <a:pt x="1685" y="3524"/>
                    <a:pt x="1822" y="3377"/>
                  </a:cubicBezTo>
                  <a:cubicBezTo>
                    <a:pt x="1958" y="3229"/>
                    <a:pt x="2083" y="3085"/>
                    <a:pt x="2200" y="2945"/>
                  </a:cubicBezTo>
                  <a:lnTo>
                    <a:pt x="2284" y="2841"/>
                  </a:lnTo>
                  <a:cubicBezTo>
                    <a:pt x="2313" y="2805"/>
                    <a:pt x="2337" y="2771"/>
                    <a:pt x="2363" y="2738"/>
                  </a:cubicBezTo>
                  <a:cubicBezTo>
                    <a:pt x="2417" y="2670"/>
                    <a:pt x="2464" y="2600"/>
                    <a:pt x="2511" y="2535"/>
                  </a:cubicBezTo>
                  <a:cubicBezTo>
                    <a:pt x="2534" y="2501"/>
                    <a:pt x="2555" y="2467"/>
                    <a:pt x="2577" y="2434"/>
                  </a:cubicBezTo>
                  <a:cubicBezTo>
                    <a:pt x="2598" y="2400"/>
                    <a:pt x="2620" y="2368"/>
                    <a:pt x="2638" y="2335"/>
                  </a:cubicBezTo>
                  <a:cubicBezTo>
                    <a:pt x="2676" y="2268"/>
                    <a:pt x="2713" y="2204"/>
                    <a:pt x="2744" y="2139"/>
                  </a:cubicBezTo>
                  <a:cubicBezTo>
                    <a:pt x="2858" y="1907"/>
                    <a:pt x="2944" y="1693"/>
                    <a:pt x="3014" y="1503"/>
                  </a:cubicBezTo>
                  <a:cubicBezTo>
                    <a:pt x="3046" y="1408"/>
                    <a:pt x="3079" y="1317"/>
                    <a:pt x="3103" y="1234"/>
                  </a:cubicBezTo>
                  <a:cubicBezTo>
                    <a:pt x="3130" y="1149"/>
                    <a:pt x="3151" y="1069"/>
                    <a:pt x="3169" y="995"/>
                  </a:cubicBezTo>
                  <a:cubicBezTo>
                    <a:pt x="3243" y="700"/>
                    <a:pt x="3267" y="488"/>
                    <a:pt x="3269" y="342"/>
                  </a:cubicBezTo>
                  <a:cubicBezTo>
                    <a:pt x="3270" y="195"/>
                    <a:pt x="3245" y="112"/>
                    <a:pt x="3202" y="65"/>
                  </a:cubicBezTo>
                  <a:cubicBezTo>
                    <a:pt x="3153" y="20"/>
                    <a:pt x="3088" y="8"/>
                    <a:pt x="3002" y="0"/>
                  </a:cubicBezTo>
                  <a:cubicBezTo>
                    <a:pt x="3001" y="0"/>
                    <a:pt x="2999" y="0"/>
                    <a:pt x="2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899150" y="2367475"/>
              <a:ext cx="59675" cy="18800"/>
            </a:xfrm>
            <a:custGeom>
              <a:rect b="b" l="l" r="r" t="t"/>
              <a:pathLst>
                <a:path extrusionOk="0" h="752" w="2387">
                  <a:moveTo>
                    <a:pt x="2330" y="0"/>
                  </a:moveTo>
                  <a:cubicBezTo>
                    <a:pt x="2253" y="0"/>
                    <a:pt x="1874" y="203"/>
                    <a:pt x="1735" y="214"/>
                  </a:cubicBezTo>
                  <a:cubicBezTo>
                    <a:pt x="1697" y="217"/>
                    <a:pt x="1659" y="219"/>
                    <a:pt x="1622" y="219"/>
                  </a:cubicBezTo>
                  <a:cubicBezTo>
                    <a:pt x="1324" y="219"/>
                    <a:pt x="1072" y="125"/>
                    <a:pt x="874" y="125"/>
                  </a:cubicBezTo>
                  <a:cubicBezTo>
                    <a:pt x="870" y="125"/>
                    <a:pt x="866" y="125"/>
                    <a:pt x="862" y="125"/>
                  </a:cubicBezTo>
                  <a:cubicBezTo>
                    <a:pt x="49" y="141"/>
                    <a:pt x="0" y="136"/>
                    <a:pt x="28" y="481"/>
                  </a:cubicBezTo>
                  <a:cubicBezTo>
                    <a:pt x="43" y="657"/>
                    <a:pt x="315" y="751"/>
                    <a:pt x="664" y="751"/>
                  </a:cubicBezTo>
                  <a:cubicBezTo>
                    <a:pt x="722" y="751"/>
                    <a:pt x="781" y="749"/>
                    <a:pt x="842" y="744"/>
                  </a:cubicBezTo>
                  <a:cubicBezTo>
                    <a:pt x="1094" y="723"/>
                    <a:pt x="1365" y="577"/>
                    <a:pt x="1614" y="520"/>
                  </a:cubicBezTo>
                  <a:cubicBezTo>
                    <a:pt x="2040" y="426"/>
                    <a:pt x="2386" y="348"/>
                    <a:pt x="2381" y="286"/>
                  </a:cubicBezTo>
                  <a:cubicBezTo>
                    <a:pt x="2371" y="167"/>
                    <a:pt x="2344" y="151"/>
                    <a:pt x="2310" y="151"/>
                  </a:cubicBezTo>
                  <a:cubicBezTo>
                    <a:pt x="2297" y="151"/>
                    <a:pt x="2284" y="153"/>
                    <a:pt x="2270" y="153"/>
                  </a:cubicBezTo>
                  <a:cubicBezTo>
                    <a:pt x="2317" y="125"/>
                    <a:pt x="2349" y="79"/>
                    <a:pt x="2343" y="8"/>
                  </a:cubicBezTo>
                  <a:cubicBezTo>
                    <a:pt x="2343" y="2"/>
                    <a:pt x="2338" y="0"/>
                    <a:pt x="2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890100" y="2387675"/>
              <a:ext cx="61650" cy="20950"/>
            </a:xfrm>
            <a:custGeom>
              <a:rect b="b" l="l" r="r" t="t"/>
              <a:pathLst>
                <a:path extrusionOk="0" h="838" w="2466">
                  <a:moveTo>
                    <a:pt x="2393" y="0"/>
                  </a:moveTo>
                  <a:cubicBezTo>
                    <a:pt x="2319" y="0"/>
                    <a:pt x="1932" y="227"/>
                    <a:pt x="1789" y="245"/>
                  </a:cubicBezTo>
                  <a:cubicBezTo>
                    <a:pt x="1724" y="253"/>
                    <a:pt x="1662" y="257"/>
                    <a:pt x="1601" y="257"/>
                  </a:cubicBezTo>
                  <a:cubicBezTo>
                    <a:pt x="1343" y="257"/>
                    <a:pt x="1118" y="197"/>
                    <a:pt x="936" y="197"/>
                  </a:cubicBezTo>
                  <a:cubicBezTo>
                    <a:pt x="920" y="197"/>
                    <a:pt x="903" y="198"/>
                    <a:pt x="887" y="199"/>
                  </a:cubicBezTo>
                  <a:cubicBezTo>
                    <a:pt x="51" y="256"/>
                    <a:pt x="0" y="254"/>
                    <a:pt x="46" y="596"/>
                  </a:cubicBezTo>
                  <a:cubicBezTo>
                    <a:pt x="67" y="757"/>
                    <a:pt x="306" y="838"/>
                    <a:pt x="623" y="838"/>
                  </a:cubicBezTo>
                  <a:cubicBezTo>
                    <a:pt x="709" y="838"/>
                    <a:pt x="801" y="832"/>
                    <a:pt x="895" y="820"/>
                  </a:cubicBezTo>
                  <a:cubicBezTo>
                    <a:pt x="1154" y="786"/>
                    <a:pt x="1426" y="627"/>
                    <a:pt x="1680" y="558"/>
                  </a:cubicBezTo>
                  <a:cubicBezTo>
                    <a:pt x="2115" y="441"/>
                    <a:pt x="2466" y="347"/>
                    <a:pt x="2458" y="285"/>
                  </a:cubicBezTo>
                  <a:cubicBezTo>
                    <a:pt x="2442" y="171"/>
                    <a:pt x="2415" y="154"/>
                    <a:pt x="2382" y="154"/>
                  </a:cubicBezTo>
                  <a:cubicBezTo>
                    <a:pt x="2368" y="154"/>
                    <a:pt x="2353" y="157"/>
                    <a:pt x="2337" y="157"/>
                  </a:cubicBezTo>
                  <a:cubicBezTo>
                    <a:pt x="2383" y="128"/>
                    <a:pt x="2415" y="80"/>
                    <a:pt x="2406" y="8"/>
                  </a:cubicBezTo>
                  <a:cubicBezTo>
                    <a:pt x="2405" y="3"/>
                    <a:pt x="2401" y="0"/>
                    <a:pt x="2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968125" y="2357975"/>
              <a:ext cx="86000" cy="52050"/>
            </a:xfrm>
            <a:custGeom>
              <a:rect b="b" l="l" r="r" t="t"/>
              <a:pathLst>
                <a:path extrusionOk="0" h="2082" w="3440">
                  <a:moveTo>
                    <a:pt x="1906" y="522"/>
                  </a:moveTo>
                  <a:cubicBezTo>
                    <a:pt x="1906" y="522"/>
                    <a:pt x="1906" y="522"/>
                    <a:pt x="1906" y="522"/>
                  </a:cubicBezTo>
                  <a:lnTo>
                    <a:pt x="1906" y="523"/>
                  </a:lnTo>
                  <a:lnTo>
                    <a:pt x="1907" y="525"/>
                  </a:lnTo>
                  <a:lnTo>
                    <a:pt x="1909" y="528"/>
                  </a:lnTo>
                  <a:lnTo>
                    <a:pt x="1907" y="523"/>
                  </a:lnTo>
                  <a:cubicBezTo>
                    <a:pt x="1906" y="522"/>
                    <a:pt x="1906" y="522"/>
                    <a:pt x="1906" y="522"/>
                  </a:cubicBezTo>
                  <a:close/>
                  <a:moveTo>
                    <a:pt x="2949" y="0"/>
                  </a:moveTo>
                  <a:cubicBezTo>
                    <a:pt x="2938" y="0"/>
                    <a:pt x="2926" y="0"/>
                    <a:pt x="2916" y="1"/>
                  </a:cubicBezTo>
                  <a:cubicBezTo>
                    <a:pt x="2905" y="2"/>
                    <a:pt x="2894" y="4"/>
                    <a:pt x="2882" y="4"/>
                  </a:cubicBezTo>
                  <a:cubicBezTo>
                    <a:pt x="2861" y="8"/>
                    <a:pt x="2839" y="11"/>
                    <a:pt x="2819" y="17"/>
                  </a:cubicBezTo>
                  <a:cubicBezTo>
                    <a:pt x="2799" y="23"/>
                    <a:pt x="2777" y="29"/>
                    <a:pt x="2760" y="37"/>
                  </a:cubicBezTo>
                  <a:cubicBezTo>
                    <a:pt x="2751" y="40"/>
                    <a:pt x="2743" y="43"/>
                    <a:pt x="2734" y="47"/>
                  </a:cubicBezTo>
                  <a:cubicBezTo>
                    <a:pt x="2727" y="51"/>
                    <a:pt x="2718" y="55"/>
                    <a:pt x="2710" y="58"/>
                  </a:cubicBezTo>
                  <a:cubicBezTo>
                    <a:pt x="2648" y="87"/>
                    <a:pt x="2598" y="123"/>
                    <a:pt x="2554" y="155"/>
                  </a:cubicBezTo>
                  <a:cubicBezTo>
                    <a:pt x="2508" y="188"/>
                    <a:pt x="2473" y="220"/>
                    <a:pt x="2441" y="249"/>
                  </a:cubicBezTo>
                  <a:cubicBezTo>
                    <a:pt x="2370" y="316"/>
                    <a:pt x="2303" y="384"/>
                    <a:pt x="2242" y="453"/>
                  </a:cubicBezTo>
                  <a:cubicBezTo>
                    <a:pt x="2212" y="489"/>
                    <a:pt x="2181" y="523"/>
                    <a:pt x="2154" y="559"/>
                  </a:cubicBezTo>
                  <a:cubicBezTo>
                    <a:pt x="2148" y="566"/>
                    <a:pt x="2141" y="576"/>
                    <a:pt x="2135" y="585"/>
                  </a:cubicBezTo>
                  <a:lnTo>
                    <a:pt x="2124" y="597"/>
                  </a:lnTo>
                  <a:lnTo>
                    <a:pt x="2119" y="606"/>
                  </a:lnTo>
                  <a:cubicBezTo>
                    <a:pt x="2111" y="615"/>
                    <a:pt x="2103" y="624"/>
                    <a:pt x="2097" y="634"/>
                  </a:cubicBezTo>
                  <a:cubicBezTo>
                    <a:pt x="2040" y="708"/>
                    <a:pt x="2000" y="775"/>
                    <a:pt x="1971" y="823"/>
                  </a:cubicBezTo>
                  <a:cubicBezTo>
                    <a:pt x="1947" y="871"/>
                    <a:pt x="1928" y="912"/>
                    <a:pt x="1917" y="944"/>
                  </a:cubicBezTo>
                  <a:lnTo>
                    <a:pt x="1912" y="956"/>
                  </a:lnTo>
                  <a:lnTo>
                    <a:pt x="1911" y="962"/>
                  </a:lnTo>
                  <a:lnTo>
                    <a:pt x="1910" y="964"/>
                  </a:lnTo>
                  <a:lnTo>
                    <a:pt x="1910" y="966"/>
                  </a:lnTo>
                  <a:lnTo>
                    <a:pt x="1909" y="963"/>
                  </a:lnTo>
                  <a:cubicBezTo>
                    <a:pt x="1904" y="947"/>
                    <a:pt x="1898" y="929"/>
                    <a:pt x="1895" y="913"/>
                  </a:cubicBezTo>
                  <a:cubicBezTo>
                    <a:pt x="1889" y="880"/>
                    <a:pt x="1885" y="846"/>
                    <a:pt x="1885" y="815"/>
                  </a:cubicBezTo>
                  <a:cubicBezTo>
                    <a:pt x="1885" y="753"/>
                    <a:pt x="1894" y="698"/>
                    <a:pt x="1900" y="652"/>
                  </a:cubicBezTo>
                  <a:cubicBezTo>
                    <a:pt x="1907" y="607"/>
                    <a:pt x="1910" y="568"/>
                    <a:pt x="1907" y="538"/>
                  </a:cubicBezTo>
                  <a:cubicBezTo>
                    <a:pt x="1907" y="534"/>
                    <a:pt x="1907" y="532"/>
                    <a:pt x="1906" y="528"/>
                  </a:cubicBezTo>
                  <a:lnTo>
                    <a:pt x="1906" y="523"/>
                  </a:lnTo>
                  <a:lnTo>
                    <a:pt x="1902" y="513"/>
                  </a:lnTo>
                  <a:cubicBezTo>
                    <a:pt x="1890" y="479"/>
                    <a:pt x="1874" y="446"/>
                    <a:pt x="1856" y="414"/>
                  </a:cubicBezTo>
                  <a:cubicBezTo>
                    <a:pt x="1847" y="398"/>
                    <a:pt x="1837" y="380"/>
                    <a:pt x="1826" y="364"/>
                  </a:cubicBezTo>
                  <a:lnTo>
                    <a:pt x="1809" y="340"/>
                  </a:lnTo>
                  <a:cubicBezTo>
                    <a:pt x="1803" y="332"/>
                    <a:pt x="1797" y="322"/>
                    <a:pt x="1791" y="314"/>
                  </a:cubicBezTo>
                  <a:lnTo>
                    <a:pt x="1746" y="265"/>
                  </a:lnTo>
                  <a:cubicBezTo>
                    <a:pt x="1730" y="251"/>
                    <a:pt x="1714" y="236"/>
                    <a:pt x="1696" y="222"/>
                  </a:cubicBezTo>
                  <a:cubicBezTo>
                    <a:pt x="1628" y="169"/>
                    <a:pt x="1546" y="133"/>
                    <a:pt x="1461" y="115"/>
                  </a:cubicBezTo>
                  <a:cubicBezTo>
                    <a:pt x="1426" y="108"/>
                    <a:pt x="1390" y="104"/>
                    <a:pt x="1353" y="104"/>
                  </a:cubicBezTo>
                  <a:cubicBezTo>
                    <a:pt x="1304" y="104"/>
                    <a:pt x="1254" y="111"/>
                    <a:pt x="1207" y="123"/>
                  </a:cubicBezTo>
                  <a:cubicBezTo>
                    <a:pt x="1196" y="125"/>
                    <a:pt x="1185" y="128"/>
                    <a:pt x="1175" y="130"/>
                  </a:cubicBezTo>
                  <a:lnTo>
                    <a:pt x="1148" y="140"/>
                  </a:lnTo>
                  <a:cubicBezTo>
                    <a:pt x="1139" y="142"/>
                    <a:pt x="1130" y="146"/>
                    <a:pt x="1122" y="149"/>
                  </a:cubicBezTo>
                  <a:lnTo>
                    <a:pt x="1096" y="160"/>
                  </a:lnTo>
                  <a:lnTo>
                    <a:pt x="1071" y="171"/>
                  </a:lnTo>
                  <a:lnTo>
                    <a:pt x="1048" y="183"/>
                  </a:lnTo>
                  <a:lnTo>
                    <a:pt x="1025" y="195"/>
                  </a:lnTo>
                  <a:cubicBezTo>
                    <a:pt x="1017" y="199"/>
                    <a:pt x="1010" y="203"/>
                    <a:pt x="1003" y="206"/>
                  </a:cubicBezTo>
                  <a:cubicBezTo>
                    <a:pt x="948" y="241"/>
                    <a:pt x="899" y="276"/>
                    <a:pt x="854" y="314"/>
                  </a:cubicBezTo>
                  <a:cubicBezTo>
                    <a:pt x="811" y="351"/>
                    <a:pt x="773" y="389"/>
                    <a:pt x="738" y="429"/>
                  </a:cubicBezTo>
                  <a:lnTo>
                    <a:pt x="724" y="443"/>
                  </a:lnTo>
                  <a:lnTo>
                    <a:pt x="712" y="457"/>
                  </a:lnTo>
                  <a:cubicBezTo>
                    <a:pt x="704" y="466"/>
                    <a:pt x="697" y="474"/>
                    <a:pt x="690" y="484"/>
                  </a:cubicBezTo>
                  <a:cubicBezTo>
                    <a:pt x="676" y="499"/>
                    <a:pt x="664" y="515"/>
                    <a:pt x="650" y="529"/>
                  </a:cubicBezTo>
                  <a:cubicBezTo>
                    <a:pt x="626" y="88"/>
                    <a:pt x="542" y="40"/>
                    <a:pt x="371" y="37"/>
                  </a:cubicBezTo>
                  <a:cubicBezTo>
                    <a:pt x="370" y="37"/>
                    <a:pt x="370" y="37"/>
                    <a:pt x="369" y="37"/>
                  </a:cubicBezTo>
                  <a:cubicBezTo>
                    <a:pt x="222" y="37"/>
                    <a:pt x="97" y="787"/>
                    <a:pt x="24" y="1861"/>
                  </a:cubicBezTo>
                  <a:cubicBezTo>
                    <a:pt x="15" y="1904"/>
                    <a:pt x="8" y="1946"/>
                    <a:pt x="0" y="1987"/>
                  </a:cubicBezTo>
                  <a:lnTo>
                    <a:pt x="15" y="1989"/>
                  </a:lnTo>
                  <a:cubicBezTo>
                    <a:pt x="14" y="2000"/>
                    <a:pt x="14" y="2013"/>
                    <a:pt x="13" y="2026"/>
                  </a:cubicBezTo>
                  <a:lnTo>
                    <a:pt x="611" y="2078"/>
                  </a:lnTo>
                  <a:cubicBezTo>
                    <a:pt x="615" y="2065"/>
                    <a:pt x="617" y="2053"/>
                    <a:pt x="618" y="2041"/>
                  </a:cubicBezTo>
                  <a:lnTo>
                    <a:pt x="629" y="2042"/>
                  </a:lnTo>
                  <a:cubicBezTo>
                    <a:pt x="631" y="2021"/>
                    <a:pt x="631" y="1999"/>
                    <a:pt x="632" y="1979"/>
                  </a:cubicBezTo>
                  <a:cubicBezTo>
                    <a:pt x="697" y="1693"/>
                    <a:pt x="813" y="1398"/>
                    <a:pt x="986" y="1123"/>
                  </a:cubicBezTo>
                  <a:cubicBezTo>
                    <a:pt x="1039" y="1039"/>
                    <a:pt x="1095" y="958"/>
                    <a:pt x="1155" y="880"/>
                  </a:cubicBezTo>
                  <a:cubicBezTo>
                    <a:pt x="1187" y="838"/>
                    <a:pt x="1213" y="806"/>
                    <a:pt x="1240" y="776"/>
                  </a:cubicBezTo>
                  <a:cubicBezTo>
                    <a:pt x="1267" y="747"/>
                    <a:pt x="1294" y="722"/>
                    <a:pt x="1316" y="706"/>
                  </a:cubicBezTo>
                  <a:cubicBezTo>
                    <a:pt x="1319" y="704"/>
                    <a:pt x="1321" y="703"/>
                    <a:pt x="1325" y="701"/>
                  </a:cubicBezTo>
                  <a:cubicBezTo>
                    <a:pt x="1327" y="699"/>
                    <a:pt x="1330" y="697"/>
                    <a:pt x="1332" y="695"/>
                  </a:cubicBezTo>
                  <a:lnTo>
                    <a:pt x="1340" y="692"/>
                  </a:lnTo>
                  <a:cubicBezTo>
                    <a:pt x="1342" y="690"/>
                    <a:pt x="1343" y="688"/>
                    <a:pt x="1346" y="688"/>
                  </a:cubicBezTo>
                  <a:cubicBezTo>
                    <a:pt x="1350" y="687"/>
                    <a:pt x="1353" y="683"/>
                    <a:pt x="1354" y="683"/>
                  </a:cubicBezTo>
                  <a:cubicBezTo>
                    <a:pt x="1354" y="683"/>
                    <a:pt x="1354" y="683"/>
                    <a:pt x="1354" y="683"/>
                  </a:cubicBezTo>
                  <a:lnTo>
                    <a:pt x="1356" y="682"/>
                  </a:lnTo>
                  <a:lnTo>
                    <a:pt x="1357" y="681"/>
                  </a:lnTo>
                  <a:cubicBezTo>
                    <a:pt x="1361" y="677"/>
                    <a:pt x="1367" y="676"/>
                    <a:pt x="1373" y="674"/>
                  </a:cubicBezTo>
                  <a:cubicBezTo>
                    <a:pt x="1374" y="673"/>
                    <a:pt x="1376" y="673"/>
                    <a:pt x="1377" y="673"/>
                  </a:cubicBezTo>
                  <a:cubicBezTo>
                    <a:pt x="1379" y="673"/>
                    <a:pt x="1381" y="674"/>
                    <a:pt x="1384" y="674"/>
                  </a:cubicBezTo>
                  <a:cubicBezTo>
                    <a:pt x="1386" y="674"/>
                    <a:pt x="1386" y="676"/>
                    <a:pt x="1389" y="676"/>
                  </a:cubicBezTo>
                  <a:lnTo>
                    <a:pt x="1390" y="676"/>
                  </a:lnTo>
                  <a:lnTo>
                    <a:pt x="1391" y="677"/>
                  </a:lnTo>
                  <a:lnTo>
                    <a:pt x="1397" y="681"/>
                  </a:lnTo>
                  <a:lnTo>
                    <a:pt x="1402" y="687"/>
                  </a:lnTo>
                  <a:cubicBezTo>
                    <a:pt x="1404" y="689"/>
                    <a:pt x="1406" y="690"/>
                    <a:pt x="1407" y="693"/>
                  </a:cubicBezTo>
                  <a:lnTo>
                    <a:pt x="1420" y="709"/>
                  </a:lnTo>
                  <a:cubicBezTo>
                    <a:pt x="1422" y="711"/>
                    <a:pt x="1423" y="716"/>
                    <a:pt x="1426" y="719"/>
                  </a:cubicBezTo>
                  <a:lnTo>
                    <a:pt x="1428" y="724"/>
                  </a:lnTo>
                  <a:lnTo>
                    <a:pt x="1429" y="726"/>
                  </a:lnTo>
                  <a:lnTo>
                    <a:pt x="1431" y="727"/>
                  </a:lnTo>
                  <a:lnTo>
                    <a:pt x="1431" y="730"/>
                  </a:lnTo>
                  <a:lnTo>
                    <a:pt x="1433" y="735"/>
                  </a:lnTo>
                  <a:lnTo>
                    <a:pt x="1436" y="740"/>
                  </a:lnTo>
                  <a:lnTo>
                    <a:pt x="1437" y="742"/>
                  </a:lnTo>
                  <a:lnTo>
                    <a:pt x="1439" y="748"/>
                  </a:lnTo>
                  <a:lnTo>
                    <a:pt x="1442" y="757"/>
                  </a:lnTo>
                  <a:lnTo>
                    <a:pt x="1447" y="778"/>
                  </a:lnTo>
                  <a:lnTo>
                    <a:pt x="1458" y="817"/>
                  </a:lnTo>
                  <a:lnTo>
                    <a:pt x="1466" y="905"/>
                  </a:lnTo>
                  <a:lnTo>
                    <a:pt x="1470" y="1003"/>
                  </a:lnTo>
                  <a:lnTo>
                    <a:pt x="1472" y="1103"/>
                  </a:lnTo>
                  <a:lnTo>
                    <a:pt x="1479" y="1199"/>
                  </a:lnTo>
                  <a:lnTo>
                    <a:pt x="1490" y="1283"/>
                  </a:lnTo>
                  <a:lnTo>
                    <a:pt x="1503" y="1350"/>
                  </a:lnTo>
                  <a:cubicBezTo>
                    <a:pt x="1508" y="1370"/>
                    <a:pt x="1514" y="1388"/>
                    <a:pt x="1518" y="1407"/>
                  </a:cubicBezTo>
                  <a:cubicBezTo>
                    <a:pt x="1523" y="1423"/>
                    <a:pt x="1529" y="1440"/>
                    <a:pt x="1534" y="1455"/>
                  </a:cubicBezTo>
                  <a:cubicBezTo>
                    <a:pt x="1555" y="1512"/>
                    <a:pt x="1574" y="1551"/>
                    <a:pt x="1593" y="1589"/>
                  </a:cubicBezTo>
                  <a:lnTo>
                    <a:pt x="1652" y="1707"/>
                  </a:lnTo>
                  <a:cubicBezTo>
                    <a:pt x="1674" y="1750"/>
                    <a:pt x="1700" y="1796"/>
                    <a:pt x="1734" y="1852"/>
                  </a:cubicBezTo>
                  <a:lnTo>
                    <a:pt x="1748" y="1874"/>
                  </a:lnTo>
                  <a:lnTo>
                    <a:pt x="1762" y="1896"/>
                  </a:lnTo>
                  <a:lnTo>
                    <a:pt x="1769" y="1907"/>
                  </a:lnTo>
                  <a:lnTo>
                    <a:pt x="1773" y="1912"/>
                  </a:lnTo>
                  <a:lnTo>
                    <a:pt x="1775" y="1914"/>
                  </a:lnTo>
                  <a:lnTo>
                    <a:pt x="1775" y="1913"/>
                  </a:lnTo>
                  <a:lnTo>
                    <a:pt x="1778" y="1907"/>
                  </a:lnTo>
                  <a:lnTo>
                    <a:pt x="1787" y="1893"/>
                  </a:lnTo>
                  <a:lnTo>
                    <a:pt x="1791" y="1886"/>
                  </a:lnTo>
                  <a:lnTo>
                    <a:pt x="1796" y="1881"/>
                  </a:lnTo>
                  <a:cubicBezTo>
                    <a:pt x="1799" y="1877"/>
                    <a:pt x="1804" y="1875"/>
                    <a:pt x="1807" y="1870"/>
                  </a:cubicBezTo>
                  <a:lnTo>
                    <a:pt x="1812" y="1865"/>
                  </a:lnTo>
                  <a:cubicBezTo>
                    <a:pt x="1813" y="1863"/>
                    <a:pt x="1818" y="1863"/>
                    <a:pt x="1819" y="1861"/>
                  </a:cubicBezTo>
                  <a:cubicBezTo>
                    <a:pt x="1824" y="1859"/>
                    <a:pt x="1828" y="1857"/>
                    <a:pt x="1834" y="1854"/>
                  </a:cubicBezTo>
                  <a:lnTo>
                    <a:pt x="1841" y="1850"/>
                  </a:lnTo>
                  <a:cubicBezTo>
                    <a:pt x="1842" y="1850"/>
                    <a:pt x="1845" y="1849"/>
                    <a:pt x="1846" y="1849"/>
                  </a:cubicBezTo>
                  <a:lnTo>
                    <a:pt x="1880" y="1849"/>
                  </a:lnTo>
                  <a:cubicBezTo>
                    <a:pt x="1882" y="1849"/>
                    <a:pt x="1884" y="1849"/>
                    <a:pt x="1886" y="1849"/>
                  </a:cubicBezTo>
                  <a:cubicBezTo>
                    <a:pt x="1888" y="1849"/>
                    <a:pt x="1890" y="1849"/>
                    <a:pt x="1893" y="1850"/>
                  </a:cubicBezTo>
                  <a:cubicBezTo>
                    <a:pt x="1911" y="1859"/>
                    <a:pt x="1931" y="1865"/>
                    <a:pt x="1949" y="1871"/>
                  </a:cubicBezTo>
                  <a:cubicBezTo>
                    <a:pt x="1964" y="1817"/>
                    <a:pt x="1979" y="1762"/>
                    <a:pt x="1992" y="1707"/>
                  </a:cubicBezTo>
                  <a:cubicBezTo>
                    <a:pt x="2006" y="1653"/>
                    <a:pt x="2020" y="1596"/>
                    <a:pt x="2033" y="1553"/>
                  </a:cubicBezTo>
                  <a:cubicBezTo>
                    <a:pt x="2044" y="1508"/>
                    <a:pt x="2057" y="1462"/>
                    <a:pt x="2070" y="1418"/>
                  </a:cubicBezTo>
                  <a:lnTo>
                    <a:pt x="2079" y="1385"/>
                  </a:lnTo>
                  <a:lnTo>
                    <a:pt x="2083" y="1369"/>
                  </a:lnTo>
                  <a:lnTo>
                    <a:pt x="2086" y="1360"/>
                  </a:lnTo>
                  <a:lnTo>
                    <a:pt x="2088" y="1354"/>
                  </a:lnTo>
                  <a:cubicBezTo>
                    <a:pt x="2094" y="1336"/>
                    <a:pt x="2100" y="1318"/>
                    <a:pt x="2106" y="1301"/>
                  </a:cubicBezTo>
                  <a:cubicBezTo>
                    <a:pt x="2116" y="1267"/>
                    <a:pt x="2129" y="1231"/>
                    <a:pt x="2140" y="1198"/>
                  </a:cubicBezTo>
                  <a:lnTo>
                    <a:pt x="2148" y="1172"/>
                  </a:lnTo>
                  <a:lnTo>
                    <a:pt x="2157" y="1152"/>
                  </a:lnTo>
                  <a:cubicBezTo>
                    <a:pt x="2163" y="1139"/>
                    <a:pt x="2169" y="1125"/>
                    <a:pt x="2174" y="1112"/>
                  </a:cubicBezTo>
                  <a:cubicBezTo>
                    <a:pt x="2186" y="1086"/>
                    <a:pt x="2197" y="1059"/>
                    <a:pt x="2210" y="1034"/>
                  </a:cubicBezTo>
                  <a:cubicBezTo>
                    <a:pt x="2212" y="1027"/>
                    <a:pt x="2215" y="1022"/>
                    <a:pt x="2218" y="1016"/>
                  </a:cubicBezTo>
                  <a:lnTo>
                    <a:pt x="2228" y="999"/>
                  </a:lnTo>
                  <a:lnTo>
                    <a:pt x="2247" y="966"/>
                  </a:lnTo>
                  <a:cubicBezTo>
                    <a:pt x="2258" y="947"/>
                    <a:pt x="2267" y="928"/>
                    <a:pt x="2278" y="909"/>
                  </a:cubicBezTo>
                  <a:cubicBezTo>
                    <a:pt x="2288" y="891"/>
                    <a:pt x="2299" y="875"/>
                    <a:pt x="2312" y="856"/>
                  </a:cubicBezTo>
                  <a:cubicBezTo>
                    <a:pt x="2333" y="824"/>
                    <a:pt x="2358" y="783"/>
                    <a:pt x="2371" y="768"/>
                  </a:cubicBezTo>
                  <a:lnTo>
                    <a:pt x="2394" y="736"/>
                  </a:lnTo>
                  <a:cubicBezTo>
                    <a:pt x="2401" y="725"/>
                    <a:pt x="2409" y="714"/>
                    <a:pt x="2416" y="705"/>
                  </a:cubicBezTo>
                  <a:cubicBezTo>
                    <a:pt x="2431" y="684"/>
                    <a:pt x="2446" y="665"/>
                    <a:pt x="2462" y="646"/>
                  </a:cubicBezTo>
                  <a:cubicBezTo>
                    <a:pt x="2478" y="627"/>
                    <a:pt x="2492" y="608"/>
                    <a:pt x="2508" y="590"/>
                  </a:cubicBezTo>
                  <a:cubicBezTo>
                    <a:pt x="2525" y="571"/>
                    <a:pt x="2541" y="553"/>
                    <a:pt x="2557" y="534"/>
                  </a:cubicBezTo>
                  <a:cubicBezTo>
                    <a:pt x="2573" y="516"/>
                    <a:pt x="2591" y="500"/>
                    <a:pt x="2607" y="482"/>
                  </a:cubicBezTo>
                  <a:cubicBezTo>
                    <a:pt x="2624" y="464"/>
                    <a:pt x="2640" y="448"/>
                    <a:pt x="2656" y="434"/>
                  </a:cubicBezTo>
                  <a:cubicBezTo>
                    <a:pt x="2688" y="404"/>
                    <a:pt x="2722" y="377"/>
                    <a:pt x="2756" y="355"/>
                  </a:cubicBezTo>
                  <a:cubicBezTo>
                    <a:pt x="2774" y="344"/>
                    <a:pt x="2791" y="333"/>
                    <a:pt x="2808" y="325"/>
                  </a:cubicBezTo>
                  <a:cubicBezTo>
                    <a:pt x="2825" y="317"/>
                    <a:pt x="2845" y="308"/>
                    <a:pt x="2857" y="303"/>
                  </a:cubicBezTo>
                  <a:cubicBezTo>
                    <a:pt x="2882" y="295"/>
                    <a:pt x="2909" y="290"/>
                    <a:pt x="2936" y="290"/>
                  </a:cubicBezTo>
                  <a:cubicBezTo>
                    <a:pt x="2939" y="290"/>
                    <a:pt x="2941" y="290"/>
                    <a:pt x="2944" y="290"/>
                  </a:cubicBezTo>
                  <a:cubicBezTo>
                    <a:pt x="2951" y="291"/>
                    <a:pt x="2959" y="291"/>
                    <a:pt x="2965" y="292"/>
                  </a:cubicBezTo>
                  <a:cubicBezTo>
                    <a:pt x="2973" y="294"/>
                    <a:pt x="2980" y="296"/>
                    <a:pt x="2987" y="298"/>
                  </a:cubicBezTo>
                  <a:cubicBezTo>
                    <a:pt x="3002" y="302"/>
                    <a:pt x="3013" y="308"/>
                    <a:pt x="3027" y="317"/>
                  </a:cubicBezTo>
                  <a:cubicBezTo>
                    <a:pt x="3053" y="333"/>
                    <a:pt x="3071" y="356"/>
                    <a:pt x="3086" y="381"/>
                  </a:cubicBezTo>
                  <a:cubicBezTo>
                    <a:pt x="3094" y="393"/>
                    <a:pt x="3099" y="407"/>
                    <a:pt x="3105" y="421"/>
                  </a:cubicBezTo>
                  <a:lnTo>
                    <a:pt x="3109" y="432"/>
                  </a:lnTo>
                  <a:lnTo>
                    <a:pt x="3113" y="445"/>
                  </a:lnTo>
                  <a:cubicBezTo>
                    <a:pt x="3115" y="452"/>
                    <a:pt x="3118" y="462"/>
                    <a:pt x="3120" y="472"/>
                  </a:cubicBezTo>
                  <a:cubicBezTo>
                    <a:pt x="3136" y="544"/>
                    <a:pt x="3139" y="623"/>
                    <a:pt x="3135" y="701"/>
                  </a:cubicBezTo>
                  <a:cubicBezTo>
                    <a:pt x="3134" y="740"/>
                    <a:pt x="3129" y="779"/>
                    <a:pt x="3125" y="819"/>
                  </a:cubicBezTo>
                  <a:cubicBezTo>
                    <a:pt x="3121" y="860"/>
                    <a:pt x="3118" y="898"/>
                    <a:pt x="3114" y="937"/>
                  </a:cubicBezTo>
                  <a:cubicBezTo>
                    <a:pt x="3108" y="1014"/>
                    <a:pt x="3101" y="1089"/>
                    <a:pt x="3094" y="1159"/>
                  </a:cubicBezTo>
                  <a:cubicBezTo>
                    <a:pt x="3045" y="1724"/>
                    <a:pt x="3023" y="2074"/>
                    <a:pt x="3055" y="2080"/>
                  </a:cubicBezTo>
                  <a:cubicBezTo>
                    <a:pt x="3064" y="2081"/>
                    <a:pt x="3072" y="2082"/>
                    <a:pt x="3079" y="2082"/>
                  </a:cubicBezTo>
                  <a:cubicBezTo>
                    <a:pt x="3216" y="2082"/>
                    <a:pt x="3218" y="1904"/>
                    <a:pt x="3250" y="1708"/>
                  </a:cubicBezTo>
                  <a:lnTo>
                    <a:pt x="3250" y="1708"/>
                  </a:lnTo>
                  <a:cubicBezTo>
                    <a:pt x="3248" y="1902"/>
                    <a:pt x="3271" y="2051"/>
                    <a:pt x="3341" y="2059"/>
                  </a:cubicBezTo>
                  <a:cubicBezTo>
                    <a:pt x="3341" y="2059"/>
                    <a:pt x="3341" y="2059"/>
                    <a:pt x="3341" y="2059"/>
                  </a:cubicBezTo>
                  <a:cubicBezTo>
                    <a:pt x="3368" y="2059"/>
                    <a:pt x="3394" y="1592"/>
                    <a:pt x="3424" y="1046"/>
                  </a:cubicBezTo>
                  <a:cubicBezTo>
                    <a:pt x="3427" y="978"/>
                    <a:pt x="3430" y="908"/>
                    <a:pt x="3434" y="838"/>
                  </a:cubicBezTo>
                  <a:cubicBezTo>
                    <a:pt x="3436" y="819"/>
                    <a:pt x="3436" y="800"/>
                    <a:pt x="3437" y="781"/>
                  </a:cubicBezTo>
                  <a:cubicBezTo>
                    <a:pt x="3438" y="762"/>
                    <a:pt x="3438" y="742"/>
                    <a:pt x="3438" y="722"/>
                  </a:cubicBezTo>
                  <a:cubicBezTo>
                    <a:pt x="3438" y="682"/>
                    <a:pt x="3438" y="641"/>
                    <a:pt x="3436" y="601"/>
                  </a:cubicBezTo>
                  <a:cubicBezTo>
                    <a:pt x="3440" y="552"/>
                    <a:pt x="3436" y="510"/>
                    <a:pt x="3427" y="467"/>
                  </a:cubicBezTo>
                  <a:cubicBezTo>
                    <a:pt x="3424" y="446"/>
                    <a:pt x="3419" y="424"/>
                    <a:pt x="3414" y="402"/>
                  </a:cubicBezTo>
                  <a:cubicBezTo>
                    <a:pt x="3411" y="391"/>
                    <a:pt x="3409" y="380"/>
                    <a:pt x="3404" y="368"/>
                  </a:cubicBezTo>
                  <a:lnTo>
                    <a:pt x="3399" y="351"/>
                  </a:lnTo>
                  <a:lnTo>
                    <a:pt x="3393" y="333"/>
                  </a:lnTo>
                  <a:cubicBezTo>
                    <a:pt x="3375" y="282"/>
                    <a:pt x="3351" y="235"/>
                    <a:pt x="3322" y="192"/>
                  </a:cubicBezTo>
                  <a:cubicBezTo>
                    <a:pt x="3292" y="151"/>
                    <a:pt x="3255" y="114"/>
                    <a:pt x="3215" y="85"/>
                  </a:cubicBezTo>
                  <a:cubicBezTo>
                    <a:pt x="3195" y="70"/>
                    <a:pt x="3175" y="58"/>
                    <a:pt x="3152" y="47"/>
                  </a:cubicBezTo>
                  <a:cubicBezTo>
                    <a:pt x="3141" y="42"/>
                    <a:pt x="3130" y="37"/>
                    <a:pt x="3119" y="32"/>
                  </a:cubicBezTo>
                  <a:cubicBezTo>
                    <a:pt x="3108" y="28"/>
                    <a:pt x="3097" y="24"/>
                    <a:pt x="3085" y="21"/>
                  </a:cubicBezTo>
                  <a:cubicBezTo>
                    <a:pt x="3062" y="15"/>
                    <a:pt x="3039" y="7"/>
                    <a:pt x="3017" y="5"/>
                  </a:cubicBezTo>
                  <a:cubicBezTo>
                    <a:pt x="3005" y="4"/>
                    <a:pt x="2993" y="2"/>
                    <a:pt x="2983" y="1"/>
                  </a:cubicBezTo>
                  <a:cubicBezTo>
                    <a:pt x="2973" y="1"/>
                    <a:pt x="2960" y="1"/>
                    <a:pt x="2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058425" y="2367150"/>
              <a:ext cx="48350" cy="58450"/>
            </a:xfrm>
            <a:custGeom>
              <a:rect b="b" l="l" r="r" t="t"/>
              <a:pathLst>
                <a:path extrusionOk="0" h="2338" w="1934">
                  <a:moveTo>
                    <a:pt x="380" y="0"/>
                  </a:moveTo>
                  <a:cubicBezTo>
                    <a:pt x="320" y="0"/>
                    <a:pt x="257" y="39"/>
                    <a:pt x="168" y="101"/>
                  </a:cubicBezTo>
                  <a:cubicBezTo>
                    <a:pt x="1" y="221"/>
                    <a:pt x="126" y="612"/>
                    <a:pt x="403" y="998"/>
                  </a:cubicBezTo>
                  <a:cubicBezTo>
                    <a:pt x="430" y="1039"/>
                    <a:pt x="463" y="1077"/>
                    <a:pt x="497" y="1115"/>
                  </a:cubicBezTo>
                  <a:cubicBezTo>
                    <a:pt x="463" y="1213"/>
                    <a:pt x="426" y="1311"/>
                    <a:pt x="383" y="1399"/>
                  </a:cubicBezTo>
                  <a:cubicBezTo>
                    <a:pt x="177" y="1819"/>
                    <a:pt x="8" y="2159"/>
                    <a:pt x="61" y="2194"/>
                  </a:cubicBezTo>
                  <a:cubicBezTo>
                    <a:pt x="114" y="2229"/>
                    <a:pt x="148" y="2242"/>
                    <a:pt x="171" y="2242"/>
                  </a:cubicBezTo>
                  <a:cubicBezTo>
                    <a:pt x="206" y="2242"/>
                    <a:pt x="217" y="2211"/>
                    <a:pt x="238" y="2184"/>
                  </a:cubicBezTo>
                  <a:lnTo>
                    <a:pt x="238" y="2184"/>
                  </a:lnTo>
                  <a:cubicBezTo>
                    <a:pt x="231" y="2240"/>
                    <a:pt x="245" y="2297"/>
                    <a:pt x="304" y="2336"/>
                  </a:cubicBezTo>
                  <a:cubicBezTo>
                    <a:pt x="305" y="2337"/>
                    <a:pt x="306" y="2337"/>
                    <a:pt x="308" y="2337"/>
                  </a:cubicBezTo>
                  <a:cubicBezTo>
                    <a:pt x="356" y="2337"/>
                    <a:pt x="455" y="1827"/>
                    <a:pt x="544" y="1692"/>
                  </a:cubicBezTo>
                  <a:cubicBezTo>
                    <a:pt x="623" y="1574"/>
                    <a:pt x="711" y="1478"/>
                    <a:pt x="800" y="1392"/>
                  </a:cubicBezTo>
                  <a:cubicBezTo>
                    <a:pt x="883" y="1465"/>
                    <a:pt x="964" y="1536"/>
                    <a:pt x="1033" y="1611"/>
                  </a:cubicBezTo>
                  <a:cubicBezTo>
                    <a:pt x="1340" y="1944"/>
                    <a:pt x="1588" y="2216"/>
                    <a:pt x="1659" y="2216"/>
                  </a:cubicBezTo>
                  <a:cubicBezTo>
                    <a:pt x="1663" y="2216"/>
                    <a:pt x="1667" y="2215"/>
                    <a:pt x="1670" y="2212"/>
                  </a:cubicBezTo>
                  <a:cubicBezTo>
                    <a:pt x="1802" y="2119"/>
                    <a:pt x="1752" y="2092"/>
                    <a:pt x="1724" y="2042"/>
                  </a:cubicBezTo>
                  <a:lnTo>
                    <a:pt x="1724" y="2042"/>
                  </a:lnTo>
                  <a:cubicBezTo>
                    <a:pt x="1749" y="2056"/>
                    <a:pt x="1777" y="2065"/>
                    <a:pt x="1805" y="2065"/>
                  </a:cubicBezTo>
                  <a:cubicBezTo>
                    <a:pt x="1833" y="2065"/>
                    <a:pt x="1862" y="2057"/>
                    <a:pt x="1890" y="2036"/>
                  </a:cubicBezTo>
                  <a:cubicBezTo>
                    <a:pt x="1933" y="2007"/>
                    <a:pt x="1464" y="1711"/>
                    <a:pt x="1365" y="1571"/>
                  </a:cubicBezTo>
                  <a:cubicBezTo>
                    <a:pt x="1251" y="1410"/>
                    <a:pt x="1178" y="1244"/>
                    <a:pt x="1119" y="1093"/>
                  </a:cubicBezTo>
                  <a:cubicBezTo>
                    <a:pt x="1145" y="1066"/>
                    <a:pt x="1167" y="1039"/>
                    <a:pt x="1189" y="1012"/>
                  </a:cubicBezTo>
                  <a:cubicBezTo>
                    <a:pt x="1714" y="314"/>
                    <a:pt x="1749" y="277"/>
                    <a:pt x="1461" y="84"/>
                  </a:cubicBezTo>
                  <a:cubicBezTo>
                    <a:pt x="1432" y="66"/>
                    <a:pt x="1400" y="57"/>
                    <a:pt x="1365" y="57"/>
                  </a:cubicBezTo>
                  <a:cubicBezTo>
                    <a:pt x="1211" y="57"/>
                    <a:pt x="1000" y="227"/>
                    <a:pt x="808" y="480"/>
                  </a:cubicBezTo>
                  <a:cubicBezTo>
                    <a:pt x="587" y="130"/>
                    <a:pt x="489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117775" y="2350825"/>
              <a:ext cx="57950" cy="73150"/>
            </a:xfrm>
            <a:custGeom>
              <a:rect b="b" l="l" r="r" t="t"/>
              <a:pathLst>
                <a:path extrusionOk="0" h="2926" w="2318">
                  <a:moveTo>
                    <a:pt x="1439" y="0"/>
                  </a:moveTo>
                  <a:cubicBezTo>
                    <a:pt x="1410" y="0"/>
                    <a:pt x="1376" y="2"/>
                    <a:pt x="1338" y="6"/>
                  </a:cubicBezTo>
                  <a:cubicBezTo>
                    <a:pt x="1287" y="9"/>
                    <a:pt x="1243" y="40"/>
                    <a:pt x="1206" y="93"/>
                  </a:cubicBezTo>
                  <a:cubicBezTo>
                    <a:pt x="1188" y="119"/>
                    <a:pt x="1172" y="151"/>
                    <a:pt x="1157" y="185"/>
                  </a:cubicBezTo>
                  <a:cubicBezTo>
                    <a:pt x="1142" y="222"/>
                    <a:pt x="1129" y="261"/>
                    <a:pt x="1118" y="307"/>
                  </a:cubicBezTo>
                  <a:cubicBezTo>
                    <a:pt x="1072" y="484"/>
                    <a:pt x="1051" y="721"/>
                    <a:pt x="1055" y="981"/>
                  </a:cubicBezTo>
                  <a:cubicBezTo>
                    <a:pt x="1056" y="1081"/>
                    <a:pt x="1070" y="1183"/>
                    <a:pt x="1086" y="1286"/>
                  </a:cubicBezTo>
                  <a:cubicBezTo>
                    <a:pt x="1008" y="1273"/>
                    <a:pt x="935" y="1264"/>
                    <a:pt x="869" y="1264"/>
                  </a:cubicBezTo>
                  <a:cubicBezTo>
                    <a:pt x="857" y="1264"/>
                    <a:pt x="846" y="1264"/>
                    <a:pt x="834" y="1265"/>
                  </a:cubicBezTo>
                  <a:cubicBezTo>
                    <a:pt x="47" y="1309"/>
                    <a:pt x="1" y="1306"/>
                    <a:pt x="42" y="1650"/>
                  </a:cubicBezTo>
                  <a:cubicBezTo>
                    <a:pt x="62" y="1815"/>
                    <a:pt x="298" y="1900"/>
                    <a:pt x="606" y="1900"/>
                  </a:cubicBezTo>
                  <a:cubicBezTo>
                    <a:pt x="681" y="1900"/>
                    <a:pt x="760" y="1895"/>
                    <a:pt x="841" y="1885"/>
                  </a:cubicBezTo>
                  <a:cubicBezTo>
                    <a:pt x="952" y="1872"/>
                    <a:pt x="1062" y="1833"/>
                    <a:pt x="1174" y="1789"/>
                  </a:cubicBezTo>
                  <a:cubicBezTo>
                    <a:pt x="1180" y="1838"/>
                    <a:pt x="1186" y="1888"/>
                    <a:pt x="1189" y="1936"/>
                  </a:cubicBezTo>
                  <a:cubicBezTo>
                    <a:pt x="1218" y="2467"/>
                    <a:pt x="1202" y="2899"/>
                    <a:pt x="1265" y="2907"/>
                  </a:cubicBezTo>
                  <a:cubicBezTo>
                    <a:pt x="1288" y="2910"/>
                    <a:pt x="1307" y="2912"/>
                    <a:pt x="1323" y="2912"/>
                  </a:cubicBezTo>
                  <a:cubicBezTo>
                    <a:pt x="1422" y="2912"/>
                    <a:pt x="1411" y="2860"/>
                    <a:pt x="1421" y="2804"/>
                  </a:cubicBezTo>
                  <a:lnTo>
                    <a:pt x="1421" y="2804"/>
                  </a:lnTo>
                  <a:cubicBezTo>
                    <a:pt x="1437" y="2865"/>
                    <a:pt x="1475" y="2917"/>
                    <a:pt x="1546" y="2926"/>
                  </a:cubicBezTo>
                  <a:cubicBezTo>
                    <a:pt x="1546" y="2926"/>
                    <a:pt x="1546" y="2926"/>
                    <a:pt x="1547" y="2926"/>
                  </a:cubicBezTo>
                  <a:cubicBezTo>
                    <a:pt x="1572" y="2926"/>
                    <a:pt x="1554" y="2776"/>
                    <a:pt x="1527" y="2602"/>
                  </a:cubicBezTo>
                  <a:cubicBezTo>
                    <a:pt x="1501" y="2428"/>
                    <a:pt x="1464" y="2229"/>
                    <a:pt x="1470" y="2134"/>
                  </a:cubicBezTo>
                  <a:cubicBezTo>
                    <a:pt x="1484" y="1953"/>
                    <a:pt x="1518" y="1791"/>
                    <a:pt x="1553" y="1641"/>
                  </a:cubicBezTo>
                  <a:cubicBezTo>
                    <a:pt x="1561" y="1639"/>
                    <a:pt x="1570" y="1635"/>
                    <a:pt x="1578" y="1633"/>
                  </a:cubicBezTo>
                  <a:cubicBezTo>
                    <a:pt x="1988" y="1523"/>
                    <a:pt x="2318" y="1434"/>
                    <a:pt x="2312" y="1372"/>
                  </a:cubicBezTo>
                  <a:cubicBezTo>
                    <a:pt x="2297" y="1258"/>
                    <a:pt x="2272" y="1241"/>
                    <a:pt x="2240" y="1241"/>
                  </a:cubicBezTo>
                  <a:cubicBezTo>
                    <a:pt x="2228" y="1241"/>
                    <a:pt x="2214" y="1244"/>
                    <a:pt x="2199" y="1244"/>
                  </a:cubicBezTo>
                  <a:cubicBezTo>
                    <a:pt x="2242" y="1215"/>
                    <a:pt x="2271" y="1168"/>
                    <a:pt x="2263" y="1097"/>
                  </a:cubicBezTo>
                  <a:cubicBezTo>
                    <a:pt x="2263" y="1092"/>
                    <a:pt x="2258" y="1090"/>
                    <a:pt x="2251" y="1090"/>
                  </a:cubicBezTo>
                  <a:cubicBezTo>
                    <a:pt x="2179" y="1090"/>
                    <a:pt x="1817" y="1308"/>
                    <a:pt x="1683" y="1324"/>
                  </a:cubicBezTo>
                  <a:cubicBezTo>
                    <a:pt x="1664" y="1327"/>
                    <a:pt x="1647" y="1328"/>
                    <a:pt x="1628" y="1329"/>
                  </a:cubicBezTo>
                  <a:cubicBezTo>
                    <a:pt x="1630" y="1314"/>
                    <a:pt x="1635" y="1301"/>
                    <a:pt x="1637" y="1287"/>
                  </a:cubicBezTo>
                  <a:cubicBezTo>
                    <a:pt x="1653" y="1209"/>
                    <a:pt x="1667" y="1133"/>
                    <a:pt x="1669" y="1062"/>
                  </a:cubicBezTo>
                  <a:cubicBezTo>
                    <a:pt x="1672" y="997"/>
                    <a:pt x="1675" y="938"/>
                    <a:pt x="1677" y="880"/>
                  </a:cubicBezTo>
                  <a:cubicBezTo>
                    <a:pt x="1678" y="824"/>
                    <a:pt x="1679" y="771"/>
                    <a:pt x="1680" y="721"/>
                  </a:cubicBezTo>
                  <a:cubicBezTo>
                    <a:pt x="1682" y="621"/>
                    <a:pt x="1682" y="534"/>
                    <a:pt x="1679" y="460"/>
                  </a:cubicBezTo>
                  <a:cubicBezTo>
                    <a:pt x="1678" y="423"/>
                    <a:pt x="1677" y="388"/>
                    <a:pt x="1675" y="357"/>
                  </a:cubicBezTo>
                  <a:cubicBezTo>
                    <a:pt x="1672" y="325"/>
                    <a:pt x="1669" y="297"/>
                    <a:pt x="1667" y="270"/>
                  </a:cubicBezTo>
                  <a:cubicBezTo>
                    <a:pt x="1661" y="216"/>
                    <a:pt x="1652" y="173"/>
                    <a:pt x="1641" y="138"/>
                  </a:cubicBezTo>
                  <a:cubicBezTo>
                    <a:pt x="1606" y="29"/>
                    <a:pt x="1546" y="0"/>
                    <a:pt x="1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186425" y="2317075"/>
              <a:ext cx="66775" cy="111275"/>
            </a:xfrm>
            <a:custGeom>
              <a:rect b="b" l="l" r="r" t="t"/>
              <a:pathLst>
                <a:path extrusionOk="0" h="4451" w="2671">
                  <a:moveTo>
                    <a:pt x="320" y="1"/>
                  </a:moveTo>
                  <a:cubicBezTo>
                    <a:pt x="288" y="1"/>
                    <a:pt x="251" y="5"/>
                    <a:pt x="210" y="11"/>
                  </a:cubicBezTo>
                  <a:cubicBezTo>
                    <a:pt x="160" y="19"/>
                    <a:pt x="119" y="65"/>
                    <a:pt x="89" y="142"/>
                  </a:cubicBezTo>
                  <a:cubicBezTo>
                    <a:pt x="75" y="179"/>
                    <a:pt x="61" y="225"/>
                    <a:pt x="52" y="277"/>
                  </a:cubicBezTo>
                  <a:cubicBezTo>
                    <a:pt x="41" y="330"/>
                    <a:pt x="33" y="387"/>
                    <a:pt x="26" y="451"/>
                  </a:cubicBezTo>
                  <a:cubicBezTo>
                    <a:pt x="1" y="708"/>
                    <a:pt x="5" y="1052"/>
                    <a:pt x="27" y="1429"/>
                  </a:cubicBezTo>
                  <a:cubicBezTo>
                    <a:pt x="31" y="1485"/>
                    <a:pt x="36" y="1539"/>
                    <a:pt x="43" y="1595"/>
                  </a:cubicBezTo>
                  <a:cubicBezTo>
                    <a:pt x="48" y="1652"/>
                    <a:pt x="55" y="1708"/>
                    <a:pt x="64" y="1766"/>
                  </a:cubicBezTo>
                  <a:cubicBezTo>
                    <a:pt x="74" y="1824"/>
                    <a:pt x="81" y="1882"/>
                    <a:pt x="91" y="1939"/>
                  </a:cubicBezTo>
                  <a:cubicBezTo>
                    <a:pt x="101" y="1997"/>
                    <a:pt x="109" y="2055"/>
                    <a:pt x="120" y="2114"/>
                  </a:cubicBezTo>
                  <a:cubicBezTo>
                    <a:pt x="130" y="2172"/>
                    <a:pt x="139" y="2230"/>
                    <a:pt x="149" y="2288"/>
                  </a:cubicBezTo>
                  <a:cubicBezTo>
                    <a:pt x="152" y="2318"/>
                    <a:pt x="157" y="2346"/>
                    <a:pt x="162" y="2375"/>
                  </a:cubicBezTo>
                  <a:cubicBezTo>
                    <a:pt x="166" y="2405"/>
                    <a:pt x="170" y="2433"/>
                    <a:pt x="174" y="2463"/>
                  </a:cubicBezTo>
                  <a:cubicBezTo>
                    <a:pt x="182" y="2521"/>
                    <a:pt x="189" y="2578"/>
                    <a:pt x="195" y="2636"/>
                  </a:cubicBezTo>
                  <a:cubicBezTo>
                    <a:pt x="200" y="2694"/>
                    <a:pt x="205" y="2750"/>
                    <a:pt x="208" y="2805"/>
                  </a:cubicBezTo>
                  <a:cubicBezTo>
                    <a:pt x="247" y="3570"/>
                    <a:pt x="211" y="4193"/>
                    <a:pt x="276" y="4200"/>
                  </a:cubicBezTo>
                  <a:cubicBezTo>
                    <a:pt x="291" y="4202"/>
                    <a:pt x="305" y="4203"/>
                    <a:pt x="317" y="4203"/>
                  </a:cubicBezTo>
                  <a:cubicBezTo>
                    <a:pt x="434" y="4203"/>
                    <a:pt x="422" y="4125"/>
                    <a:pt x="436" y="4042"/>
                  </a:cubicBezTo>
                  <a:cubicBezTo>
                    <a:pt x="451" y="4129"/>
                    <a:pt x="487" y="4200"/>
                    <a:pt x="557" y="4209"/>
                  </a:cubicBezTo>
                  <a:cubicBezTo>
                    <a:pt x="557" y="4209"/>
                    <a:pt x="557" y="4209"/>
                    <a:pt x="557" y="4209"/>
                  </a:cubicBezTo>
                  <a:cubicBezTo>
                    <a:pt x="584" y="4209"/>
                    <a:pt x="571" y="3995"/>
                    <a:pt x="547" y="3747"/>
                  </a:cubicBezTo>
                  <a:cubicBezTo>
                    <a:pt x="536" y="3623"/>
                    <a:pt x="522" y="3490"/>
                    <a:pt x="510" y="3369"/>
                  </a:cubicBezTo>
                  <a:cubicBezTo>
                    <a:pt x="504" y="3321"/>
                    <a:pt x="500" y="3275"/>
                    <a:pt x="498" y="3232"/>
                  </a:cubicBezTo>
                  <a:cubicBezTo>
                    <a:pt x="522" y="3227"/>
                    <a:pt x="547" y="3218"/>
                    <a:pt x="575" y="3208"/>
                  </a:cubicBezTo>
                  <a:cubicBezTo>
                    <a:pt x="619" y="3191"/>
                    <a:pt x="670" y="3165"/>
                    <a:pt x="725" y="3136"/>
                  </a:cubicBezTo>
                  <a:cubicBezTo>
                    <a:pt x="779" y="3105"/>
                    <a:pt x="839" y="3070"/>
                    <a:pt x="902" y="3033"/>
                  </a:cubicBezTo>
                  <a:cubicBezTo>
                    <a:pt x="1028" y="2957"/>
                    <a:pt x="1170" y="2875"/>
                    <a:pt x="1323" y="2820"/>
                  </a:cubicBezTo>
                  <a:lnTo>
                    <a:pt x="1338" y="2815"/>
                  </a:lnTo>
                  <a:lnTo>
                    <a:pt x="1352" y="2810"/>
                  </a:lnTo>
                  <a:cubicBezTo>
                    <a:pt x="1361" y="2808"/>
                    <a:pt x="1370" y="2805"/>
                    <a:pt x="1380" y="2802"/>
                  </a:cubicBezTo>
                  <a:cubicBezTo>
                    <a:pt x="1398" y="2796"/>
                    <a:pt x="1418" y="2792"/>
                    <a:pt x="1436" y="2787"/>
                  </a:cubicBezTo>
                  <a:cubicBezTo>
                    <a:pt x="1476" y="2778"/>
                    <a:pt x="1514" y="2771"/>
                    <a:pt x="1554" y="2766"/>
                  </a:cubicBezTo>
                  <a:cubicBezTo>
                    <a:pt x="1595" y="2761"/>
                    <a:pt x="1635" y="2761"/>
                    <a:pt x="1675" y="2760"/>
                  </a:cubicBezTo>
                  <a:cubicBezTo>
                    <a:pt x="1714" y="2762"/>
                    <a:pt x="1755" y="2764"/>
                    <a:pt x="1790" y="2772"/>
                  </a:cubicBezTo>
                  <a:cubicBezTo>
                    <a:pt x="1833" y="2780"/>
                    <a:pt x="1876" y="2789"/>
                    <a:pt x="1914" y="2804"/>
                  </a:cubicBezTo>
                  <a:cubicBezTo>
                    <a:pt x="1951" y="2819"/>
                    <a:pt x="1988" y="2836"/>
                    <a:pt x="2023" y="2858"/>
                  </a:cubicBezTo>
                  <a:cubicBezTo>
                    <a:pt x="2056" y="2879"/>
                    <a:pt x="2086" y="2907"/>
                    <a:pt x="2116" y="2942"/>
                  </a:cubicBezTo>
                  <a:cubicBezTo>
                    <a:pt x="2144" y="2977"/>
                    <a:pt x="2171" y="3019"/>
                    <a:pt x="2191" y="3066"/>
                  </a:cubicBezTo>
                  <a:cubicBezTo>
                    <a:pt x="2231" y="3159"/>
                    <a:pt x="2249" y="3274"/>
                    <a:pt x="2235" y="3384"/>
                  </a:cubicBezTo>
                  <a:cubicBezTo>
                    <a:pt x="2222" y="3491"/>
                    <a:pt x="2175" y="3604"/>
                    <a:pt x="2102" y="3695"/>
                  </a:cubicBezTo>
                  <a:cubicBezTo>
                    <a:pt x="2072" y="3734"/>
                    <a:pt x="2037" y="3772"/>
                    <a:pt x="2000" y="3806"/>
                  </a:cubicBezTo>
                  <a:cubicBezTo>
                    <a:pt x="1983" y="3823"/>
                    <a:pt x="1962" y="3839"/>
                    <a:pt x="1944" y="3856"/>
                  </a:cubicBezTo>
                  <a:cubicBezTo>
                    <a:pt x="1934" y="3863"/>
                    <a:pt x="1924" y="3871"/>
                    <a:pt x="1914" y="3878"/>
                  </a:cubicBezTo>
                  <a:cubicBezTo>
                    <a:pt x="1905" y="3887"/>
                    <a:pt x="1895" y="3893"/>
                    <a:pt x="1885" y="3900"/>
                  </a:cubicBezTo>
                  <a:cubicBezTo>
                    <a:pt x="1803" y="3956"/>
                    <a:pt x="1715" y="4001"/>
                    <a:pt x="1628" y="4033"/>
                  </a:cubicBezTo>
                  <a:cubicBezTo>
                    <a:pt x="1541" y="4065"/>
                    <a:pt x="1452" y="4086"/>
                    <a:pt x="1368" y="4102"/>
                  </a:cubicBezTo>
                  <a:cubicBezTo>
                    <a:pt x="1283" y="4114"/>
                    <a:pt x="1203" y="4121"/>
                    <a:pt x="1128" y="4124"/>
                  </a:cubicBezTo>
                  <a:cubicBezTo>
                    <a:pt x="1104" y="4125"/>
                    <a:pt x="1080" y="4125"/>
                    <a:pt x="1058" y="4125"/>
                  </a:cubicBezTo>
                  <a:cubicBezTo>
                    <a:pt x="940" y="4125"/>
                    <a:pt x="841" y="4117"/>
                    <a:pt x="769" y="4112"/>
                  </a:cubicBezTo>
                  <a:cubicBezTo>
                    <a:pt x="736" y="4110"/>
                    <a:pt x="708" y="4109"/>
                    <a:pt x="686" y="4109"/>
                  </a:cubicBezTo>
                  <a:cubicBezTo>
                    <a:pt x="651" y="4109"/>
                    <a:pt x="631" y="4112"/>
                    <a:pt x="628" y="4121"/>
                  </a:cubicBezTo>
                  <a:cubicBezTo>
                    <a:pt x="582" y="4277"/>
                    <a:pt x="692" y="4284"/>
                    <a:pt x="811" y="4311"/>
                  </a:cubicBezTo>
                  <a:cubicBezTo>
                    <a:pt x="698" y="4313"/>
                    <a:pt x="603" y="4332"/>
                    <a:pt x="585" y="4400"/>
                  </a:cubicBezTo>
                  <a:cubicBezTo>
                    <a:pt x="581" y="4414"/>
                    <a:pt x="651" y="4431"/>
                    <a:pt x="763" y="4442"/>
                  </a:cubicBezTo>
                  <a:cubicBezTo>
                    <a:pt x="814" y="4447"/>
                    <a:pt x="874" y="4451"/>
                    <a:pt x="939" y="4451"/>
                  </a:cubicBezTo>
                  <a:cubicBezTo>
                    <a:pt x="947" y="4451"/>
                    <a:pt x="954" y="4451"/>
                    <a:pt x="962" y="4451"/>
                  </a:cubicBezTo>
                  <a:cubicBezTo>
                    <a:pt x="1037" y="4451"/>
                    <a:pt x="1119" y="4445"/>
                    <a:pt x="1203" y="4436"/>
                  </a:cubicBezTo>
                  <a:cubicBezTo>
                    <a:pt x="1288" y="4425"/>
                    <a:pt x="1374" y="4410"/>
                    <a:pt x="1457" y="4388"/>
                  </a:cubicBezTo>
                  <a:cubicBezTo>
                    <a:pt x="1542" y="4367"/>
                    <a:pt x="1623" y="4339"/>
                    <a:pt x="1698" y="4308"/>
                  </a:cubicBezTo>
                  <a:cubicBezTo>
                    <a:pt x="1773" y="4277"/>
                    <a:pt x="1842" y="4242"/>
                    <a:pt x="1900" y="4209"/>
                  </a:cubicBezTo>
                  <a:cubicBezTo>
                    <a:pt x="1914" y="4200"/>
                    <a:pt x="1928" y="4193"/>
                    <a:pt x="1941" y="4184"/>
                  </a:cubicBezTo>
                  <a:cubicBezTo>
                    <a:pt x="1955" y="4177"/>
                    <a:pt x="1968" y="4168"/>
                    <a:pt x="1980" y="4162"/>
                  </a:cubicBezTo>
                  <a:cubicBezTo>
                    <a:pt x="2004" y="4146"/>
                    <a:pt x="2027" y="4132"/>
                    <a:pt x="2047" y="4120"/>
                  </a:cubicBezTo>
                  <a:cubicBezTo>
                    <a:pt x="2230" y="4006"/>
                    <a:pt x="2385" y="3861"/>
                    <a:pt x="2496" y="3686"/>
                  </a:cubicBezTo>
                  <a:cubicBezTo>
                    <a:pt x="2509" y="3663"/>
                    <a:pt x="2523" y="3642"/>
                    <a:pt x="2535" y="3620"/>
                  </a:cubicBezTo>
                  <a:cubicBezTo>
                    <a:pt x="2547" y="3598"/>
                    <a:pt x="2558" y="3575"/>
                    <a:pt x="2568" y="3550"/>
                  </a:cubicBezTo>
                  <a:cubicBezTo>
                    <a:pt x="2578" y="3527"/>
                    <a:pt x="2588" y="3503"/>
                    <a:pt x="2596" y="3480"/>
                  </a:cubicBezTo>
                  <a:lnTo>
                    <a:pt x="2621" y="3406"/>
                  </a:lnTo>
                  <a:cubicBezTo>
                    <a:pt x="2649" y="3310"/>
                    <a:pt x="2664" y="3212"/>
                    <a:pt x="2665" y="3115"/>
                  </a:cubicBezTo>
                  <a:cubicBezTo>
                    <a:pt x="2670" y="3017"/>
                    <a:pt x="2659" y="2920"/>
                    <a:pt x="2634" y="2825"/>
                  </a:cubicBezTo>
                  <a:cubicBezTo>
                    <a:pt x="2610" y="2733"/>
                    <a:pt x="2571" y="2643"/>
                    <a:pt x="2520" y="2561"/>
                  </a:cubicBezTo>
                  <a:cubicBezTo>
                    <a:pt x="2507" y="2541"/>
                    <a:pt x="2493" y="2521"/>
                    <a:pt x="2478" y="2502"/>
                  </a:cubicBezTo>
                  <a:cubicBezTo>
                    <a:pt x="2464" y="2484"/>
                    <a:pt x="2448" y="2464"/>
                    <a:pt x="2433" y="2447"/>
                  </a:cubicBezTo>
                  <a:cubicBezTo>
                    <a:pt x="2418" y="2428"/>
                    <a:pt x="2400" y="2412"/>
                    <a:pt x="2383" y="2396"/>
                  </a:cubicBezTo>
                  <a:cubicBezTo>
                    <a:pt x="2365" y="2380"/>
                    <a:pt x="2349" y="2363"/>
                    <a:pt x="2331" y="2350"/>
                  </a:cubicBezTo>
                  <a:cubicBezTo>
                    <a:pt x="2313" y="2337"/>
                    <a:pt x="2294" y="2323"/>
                    <a:pt x="2276" y="2309"/>
                  </a:cubicBezTo>
                  <a:cubicBezTo>
                    <a:pt x="2257" y="2297"/>
                    <a:pt x="2238" y="2285"/>
                    <a:pt x="2219" y="2274"/>
                  </a:cubicBezTo>
                  <a:cubicBezTo>
                    <a:pt x="2209" y="2269"/>
                    <a:pt x="2201" y="2261"/>
                    <a:pt x="2191" y="2258"/>
                  </a:cubicBezTo>
                  <a:cubicBezTo>
                    <a:pt x="2181" y="2253"/>
                    <a:pt x="2171" y="2248"/>
                    <a:pt x="2161" y="2243"/>
                  </a:cubicBezTo>
                  <a:cubicBezTo>
                    <a:pt x="2141" y="2233"/>
                    <a:pt x="2122" y="2224"/>
                    <a:pt x="2102" y="2216"/>
                  </a:cubicBezTo>
                  <a:cubicBezTo>
                    <a:pt x="1960" y="2159"/>
                    <a:pt x="1821" y="2137"/>
                    <a:pt x="1694" y="2132"/>
                  </a:cubicBezTo>
                  <a:cubicBezTo>
                    <a:pt x="1681" y="2132"/>
                    <a:pt x="1668" y="2132"/>
                    <a:pt x="1655" y="2132"/>
                  </a:cubicBezTo>
                  <a:cubicBezTo>
                    <a:pt x="1542" y="2132"/>
                    <a:pt x="1439" y="2145"/>
                    <a:pt x="1342" y="2167"/>
                  </a:cubicBezTo>
                  <a:cubicBezTo>
                    <a:pt x="1289" y="2179"/>
                    <a:pt x="1237" y="2194"/>
                    <a:pt x="1189" y="2210"/>
                  </a:cubicBezTo>
                  <a:cubicBezTo>
                    <a:pt x="1165" y="2217"/>
                    <a:pt x="1140" y="2227"/>
                    <a:pt x="1118" y="2237"/>
                  </a:cubicBezTo>
                  <a:cubicBezTo>
                    <a:pt x="1106" y="2240"/>
                    <a:pt x="1095" y="2245"/>
                    <a:pt x="1082" y="2250"/>
                  </a:cubicBezTo>
                  <a:cubicBezTo>
                    <a:pt x="1073" y="2255"/>
                    <a:pt x="1061" y="2259"/>
                    <a:pt x="1050" y="2265"/>
                  </a:cubicBezTo>
                  <a:cubicBezTo>
                    <a:pt x="967" y="2302"/>
                    <a:pt x="893" y="2344"/>
                    <a:pt x="829" y="2385"/>
                  </a:cubicBezTo>
                  <a:cubicBezTo>
                    <a:pt x="797" y="2405"/>
                    <a:pt x="768" y="2427"/>
                    <a:pt x="738" y="2447"/>
                  </a:cubicBezTo>
                  <a:cubicBezTo>
                    <a:pt x="710" y="2468"/>
                    <a:pt x="683" y="2487"/>
                    <a:pt x="659" y="2507"/>
                  </a:cubicBezTo>
                  <a:cubicBezTo>
                    <a:pt x="634" y="2528"/>
                    <a:pt x="611" y="2546"/>
                    <a:pt x="590" y="2565"/>
                  </a:cubicBezTo>
                  <a:cubicBezTo>
                    <a:pt x="580" y="2575"/>
                    <a:pt x="569" y="2584"/>
                    <a:pt x="559" y="2593"/>
                  </a:cubicBezTo>
                  <a:cubicBezTo>
                    <a:pt x="550" y="2603"/>
                    <a:pt x="541" y="2610"/>
                    <a:pt x="531" y="2620"/>
                  </a:cubicBezTo>
                  <a:lnTo>
                    <a:pt x="531" y="2619"/>
                  </a:lnTo>
                  <a:cubicBezTo>
                    <a:pt x="539" y="2548"/>
                    <a:pt x="547" y="2476"/>
                    <a:pt x="558" y="2410"/>
                  </a:cubicBezTo>
                  <a:cubicBezTo>
                    <a:pt x="568" y="2341"/>
                    <a:pt x="576" y="2275"/>
                    <a:pt x="585" y="2211"/>
                  </a:cubicBezTo>
                  <a:cubicBezTo>
                    <a:pt x="603" y="2082"/>
                    <a:pt x="619" y="1959"/>
                    <a:pt x="633" y="1845"/>
                  </a:cubicBezTo>
                  <a:cubicBezTo>
                    <a:pt x="639" y="1787"/>
                    <a:pt x="644" y="1730"/>
                    <a:pt x="646" y="1676"/>
                  </a:cubicBezTo>
                  <a:cubicBezTo>
                    <a:pt x="649" y="1622"/>
                    <a:pt x="652" y="1568"/>
                    <a:pt x="651" y="1519"/>
                  </a:cubicBezTo>
                  <a:cubicBezTo>
                    <a:pt x="647" y="1428"/>
                    <a:pt x="647" y="1341"/>
                    <a:pt x="644" y="1259"/>
                  </a:cubicBezTo>
                  <a:cubicBezTo>
                    <a:pt x="641" y="1176"/>
                    <a:pt x="638" y="1100"/>
                    <a:pt x="634" y="1029"/>
                  </a:cubicBezTo>
                  <a:cubicBezTo>
                    <a:pt x="626" y="885"/>
                    <a:pt x="618" y="762"/>
                    <a:pt x="608" y="654"/>
                  </a:cubicBezTo>
                  <a:cubicBezTo>
                    <a:pt x="602" y="601"/>
                    <a:pt x="597" y="551"/>
                    <a:pt x="591" y="505"/>
                  </a:cubicBezTo>
                  <a:cubicBezTo>
                    <a:pt x="586" y="460"/>
                    <a:pt x="580" y="418"/>
                    <a:pt x="572" y="380"/>
                  </a:cubicBezTo>
                  <a:cubicBezTo>
                    <a:pt x="559" y="304"/>
                    <a:pt x="547" y="242"/>
                    <a:pt x="531" y="192"/>
                  </a:cubicBezTo>
                  <a:cubicBezTo>
                    <a:pt x="483" y="41"/>
                    <a:pt x="422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2"/>
          <p:cNvGrpSpPr/>
          <p:nvPr/>
        </p:nvGrpSpPr>
        <p:grpSpPr>
          <a:xfrm>
            <a:off x="7815698" y="498083"/>
            <a:ext cx="764787" cy="614089"/>
            <a:chOff x="2621075" y="2188550"/>
            <a:chExt cx="644900" cy="517825"/>
          </a:xfrm>
        </p:grpSpPr>
        <p:sp>
          <p:nvSpPr>
            <p:cNvPr id="336" name="Google Shape;336;p2"/>
            <p:cNvSpPr/>
            <p:nvPr/>
          </p:nvSpPr>
          <p:spPr>
            <a:xfrm>
              <a:off x="2621075" y="2188550"/>
              <a:ext cx="644900" cy="517825"/>
            </a:xfrm>
            <a:custGeom>
              <a:rect b="b" l="l" r="r" t="t"/>
              <a:pathLst>
                <a:path extrusionOk="0" h="20713" w="25796">
                  <a:moveTo>
                    <a:pt x="11779" y="1748"/>
                  </a:moveTo>
                  <a:lnTo>
                    <a:pt x="11779" y="1748"/>
                  </a:lnTo>
                  <a:cubicBezTo>
                    <a:pt x="11835" y="1787"/>
                    <a:pt x="11894" y="1826"/>
                    <a:pt x="11953" y="1866"/>
                  </a:cubicBezTo>
                  <a:cubicBezTo>
                    <a:pt x="12071" y="1944"/>
                    <a:pt x="12194" y="2025"/>
                    <a:pt x="12324" y="2106"/>
                  </a:cubicBezTo>
                  <a:cubicBezTo>
                    <a:pt x="12452" y="2191"/>
                    <a:pt x="12585" y="2278"/>
                    <a:pt x="12723" y="2368"/>
                  </a:cubicBezTo>
                  <a:cubicBezTo>
                    <a:pt x="12861" y="2459"/>
                    <a:pt x="13004" y="2548"/>
                    <a:pt x="13151" y="2641"/>
                  </a:cubicBezTo>
                  <a:cubicBezTo>
                    <a:pt x="13225" y="2687"/>
                    <a:pt x="13302" y="2733"/>
                    <a:pt x="13376" y="2782"/>
                  </a:cubicBezTo>
                  <a:cubicBezTo>
                    <a:pt x="13451" y="2831"/>
                    <a:pt x="13526" y="2881"/>
                    <a:pt x="13604" y="2931"/>
                  </a:cubicBezTo>
                  <a:cubicBezTo>
                    <a:pt x="13758" y="3030"/>
                    <a:pt x="13917" y="3132"/>
                    <a:pt x="14078" y="3233"/>
                  </a:cubicBezTo>
                  <a:cubicBezTo>
                    <a:pt x="14159" y="3284"/>
                    <a:pt x="14242" y="3334"/>
                    <a:pt x="14323" y="3388"/>
                  </a:cubicBezTo>
                  <a:cubicBezTo>
                    <a:pt x="14406" y="3442"/>
                    <a:pt x="14488" y="3496"/>
                    <a:pt x="14570" y="3550"/>
                  </a:cubicBezTo>
                  <a:cubicBezTo>
                    <a:pt x="14902" y="3770"/>
                    <a:pt x="15252" y="3982"/>
                    <a:pt x="15598" y="4222"/>
                  </a:cubicBezTo>
                  <a:cubicBezTo>
                    <a:pt x="16428" y="4753"/>
                    <a:pt x="17303" y="5314"/>
                    <a:pt x="18179" y="5876"/>
                  </a:cubicBezTo>
                  <a:cubicBezTo>
                    <a:pt x="18395" y="6023"/>
                    <a:pt x="18612" y="6170"/>
                    <a:pt x="18826" y="6316"/>
                  </a:cubicBezTo>
                  <a:cubicBezTo>
                    <a:pt x="18934" y="6390"/>
                    <a:pt x="19042" y="6462"/>
                    <a:pt x="19149" y="6538"/>
                  </a:cubicBezTo>
                  <a:cubicBezTo>
                    <a:pt x="19253" y="6614"/>
                    <a:pt x="19358" y="6692"/>
                    <a:pt x="19461" y="6769"/>
                  </a:cubicBezTo>
                  <a:cubicBezTo>
                    <a:pt x="19670" y="6923"/>
                    <a:pt x="19876" y="7076"/>
                    <a:pt x="20077" y="7234"/>
                  </a:cubicBezTo>
                  <a:cubicBezTo>
                    <a:pt x="20275" y="7395"/>
                    <a:pt x="20468" y="7556"/>
                    <a:pt x="20657" y="7718"/>
                  </a:cubicBezTo>
                  <a:cubicBezTo>
                    <a:pt x="21302" y="8274"/>
                    <a:pt x="21892" y="8832"/>
                    <a:pt x="22418" y="9352"/>
                  </a:cubicBezTo>
                  <a:cubicBezTo>
                    <a:pt x="22483" y="9417"/>
                    <a:pt x="22550" y="9480"/>
                    <a:pt x="22614" y="9543"/>
                  </a:cubicBezTo>
                  <a:cubicBezTo>
                    <a:pt x="22678" y="9608"/>
                    <a:pt x="22738" y="9672"/>
                    <a:pt x="22799" y="9735"/>
                  </a:cubicBezTo>
                  <a:cubicBezTo>
                    <a:pt x="22921" y="9861"/>
                    <a:pt x="23040" y="9984"/>
                    <a:pt x="23153" y="10102"/>
                  </a:cubicBezTo>
                  <a:cubicBezTo>
                    <a:pt x="23212" y="10161"/>
                    <a:pt x="23268" y="10218"/>
                    <a:pt x="23323" y="10276"/>
                  </a:cubicBezTo>
                  <a:cubicBezTo>
                    <a:pt x="23378" y="10333"/>
                    <a:pt x="23433" y="10389"/>
                    <a:pt x="23484" y="10446"/>
                  </a:cubicBezTo>
                  <a:cubicBezTo>
                    <a:pt x="23587" y="10558"/>
                    <a:pt x="23687" y="10666"/>
                    <a:pt x="23781" y="10769"/>
                  </a:cubicBezTo>
                  <a:cubicBezTo>
                    <a:pt x="23876" y="10872"/>
                    <a:pt x="23968" y="10969"/>
                    <a:pt x="24054" y="11062"/>
                  </a:cubicBezTo>
                  <a:cubicBezTo>
                    <a:pt x="24140" y="11155"/>
                    <a:pt x="24225" y="11241"/>
                    <a:pt x="24296" y="11323"/>
                  </a:cubicBezTo>
                  <a:cubicBezTo>
                    <a:pt x="24446" y="11490"/>
                    <a:pt x="24576" y="11633"/>
                    <a:pt x="24684" y="11745"/>
                  </a:cubicBezTo>
                  <a:cubicBezTo>
                    <a:pt x="24706" y="11767"/>
                    <a:pt x="24725" y="11787"/>
                    <a:pt x="24746" y="11807"/>
                  </a:cubicBezTo>
                  <a:cubicBezTo>
                    <a:pt x="24285" y="12428"/>
                    <a:pt x="23494" y="13619"/>
                    <a:pt x="23087" y="14025"/>
                  </a:cubicBezTo>
                  <a:cubicBezTo>
                    <a:pt x="21771" y="15344"/>
                    <a:pt x="20451" y="16113"/>
                    <a:pt x="19596" y="16917"/>
                  </a:cubicBezTo>
                  <a:cubicBezTo>
                    <a:pt x="18490" y="17955"/>
                    <a:pt x="17755" y="18642"/>
                    <a:pt x="17297" y="19127"/>
                  </a:cubicBezTo>
                  <a:cubicBezTo>
                    <a:pt x="17285" y="19071"/>
                    <a:pt x="17272" y="19013"/>
                    <a:pt x="17259" y="18953"/>
                  </a:cubicBezTo>
                  <a:cubicBezTo>
                    <a:pt x="17245" y="18891"/>
                    <a:pt x="17230" y="18829"/>
                    <a:pt x="17217" y="18765"/>
                  </a:cubicBezTo>
                  <a:cubicBezTo>
                    <a:pt x="17201" y="18700"/>
                    <a:pt x="17184" y="18634"/>
                    <a:pt x="17168" y="18567"/>
                  </a:cubicBezTo>
                  <a:cubicBezTo>
                    <a:pt x="17098" y="18298"/>
                    <a:pt x="17023" y="18005"/>
                    <a:pt x="16943" y="17703"/>
                  </a:cubicBezTo>
                  <a:cubicBezTo>
                    <a:pt x="16923" y="17628"/>
                    <a:pt x="16904" y="17552"/>
                    <a:pt x="16884" y="17475"/>
                  </a:cubicBezTo>
                  <a:cubicBezTo>
                    <a:pt x="16863" y="17398"/>
                    <a:pt x="16840" y="17322"/>
                    <a:pt x="16819" y="17246"/>
                  </a:cubicBezTo>
                  <a:lnTo>
                    <a:pt x="16686" y="16783"/>
                  </a:lnTo>
                  <a:cubicBezTo>
                    <a:pt x="16597" y="16474"/>
                    <a:pt x="16515" y="16168"/>
                    <a:pt x="16426" y="15881"/>
                  </a:cubicBezTo>
                  <a:cubicBezTo>
                    <a:pt x="16337" y="15593"/>
                    <a:pt x="16259" y="15323"/>
                    <a:pt x="16191" y="15081"/>
                  </a:cubicBezTo>
                  <a:cubicBezTo>
                    <a:pt x="16127" y="14837"/>
                    <a:pt x="16062" y="14627"/>
                    <a:pt x="16023" y="14455"/>
                  </a:cubicBezTo>
                  <a:cubicBezTo>
                    <a:pt x="15975" y="14257"/>
                    <a:pt x="15929" y="14064"/>
                    <a:pt x="15886" y="13870"/>
                  </a:cubicBezTo>
                  <a:cubicBezTo>
                    <a:pt x="15865" y="13774"/>
                    <a:pt x="15843" y="13679"/>
                    <a:pt x="15824" y="13584"/>
                  </a:cubicBezTo>
                  <a:cubicBezTo>
                    <a:pt x="15800" y="13490"/>
                    <a:pt x="15778" y="13396"/>
                    <a:pt x="15756" y="13302"/>
                  </a:cubicBezTo>
                  <a:cubicBezTo>
                    <a:pt x="15666" y="12928"/>
                    <a:pt x="15588" y="12562"/>
                    <a:pt x="15508" y="12205"/>
                  </a:cubicBezTo>
                  <a:cubicBezTo>
                    <a:pt x="15423" y="11852"/>
                    <a:pt x="15343" y="11505"/>
                    <a:pt x="15268" y="11168"/>
                  </a:cubicBezTo>
                  <a:cubicBezTo>
                    <a:pt x="15249" y="11083"/>
                    <a:pt x="15231" y="10999"/>
                    <a:pt x="15212" y="10916"/>
                  </a:cubicBezTo>
                  <a:cubicBezTo>
                    <a:pt x="15191" y="10833"/>
                    <a:pt x="15171" y="10752"/>
                    <a:pt x="15150" y="10670"/>
                  </a:cubicBezTo>
                  <a:cubicBezTo>
                    <a:pt x="15112" y="10506"/>
                    <a:pt x="15073" y="10345"/>
                    <a:pt x="15034" y="10185"/>
                  </a:cubicBezTo>
                  <a:cubicBezTo>
                    <a:pt x="14997" y="10026"/>
                    <a:pt x="14959" y="9868"/>
                    <a:pt x="14923" y="9713"/>
                  </a:cubicBezTo>
                  <a:cubicBezTo>
                    <a:pt x="14886" y="9559"/>
                    <a:pt x="14843" y="9407"/>
                    <a:pt x="14805" y="9259"/>
                  </a:cubicBezTo>
                  <a:cubicBezTo>
                    <a:pt x="14725" y="8959"/>
                    <a:pt x="14649" y="8669"/>
                    <a:pt x="14572" y="8388"/>
                  </a:cubicBezTo>
                  <a:cubicBezTo>
                    <a:pt x="14492" y="8109"/>
                    <a:pt x="14406" y="7838"/>
                    <a:pt x="14322" y="7579"/>
                  </a:cubicBezTo>
                  <a:cubicBezTo>
                    <a:pt x="14237" y="7317"/>
                    <a:pt x="14157" y="7065"/>
                    <a:pt x="14062" y="6827"/>
                  </a:cubicBezTo>
                  <a:cubicBezTo>
                    <a:pt x="13977" y="6611"/>
                    <a:pt x="13896" y="6399"/>
                    <a:pt x="13816" y="6195"/>
                  </a:cubicBezTo>
                  <a:cubicBezTo>
                    <a:pt x="13736" y="5991"/>
                    <a:pt x="13662" y="5792"/>
                    <a:pt x="13580" y="5603"/>
                  </a:cubicBezTo>
                  <a:cubicBezTo>
                    <a:pt x="13420" y="5223"/>
                    <a:pt x="13270" y="4867"/>
                    <a:pt x="13130" y="4533"/>
                  </a:cubicBezTo>
                  <a:cubicBezTo>
                    <a:pt x="12830" y="3873"/>
                    <a:pt x="12578" y="3298"/>
                    <a:pt x="12329" y="2813"/>
                  </a:cubicBezTo>
                  <a:cubicBezTo>
                    <a:pt x="12209" y="2568"/>
                    <a:pt x="12096" y="2344"/>
                    <a:pt x="11991" y="2137"/>
                  </a:cubicBezTo>
                  <a:cubicBezTo>
                    <a:pt x="11919" y="1999"/>
                    <a:pt x="11847" y="1870"/>
                    <a:pt x="11779" y="1748"/>
                  </a:cubicBezTo>
                  <a:close/>
                  <a:moveTo>
                    <a:pt x="16963" y="19265"/>
                  </a:moveTo>
                  <a:lnTo>
                    <a:pt x="16963" y="19265"/>
                  </a:lnTo>
                  <a:cubicBezTo>
                    <a:pt x="16980" y="19325"/>
                    <a:pt x="16997" y="19384"/>
                    <a:pt x="17017" y="19439"/>
                  </a:cubicBezTo>
                  <a:cubicBezTo>
                    <a:pt x="17008" y="19452"/>
                    <a:pt x="16997" y="19463"/>
                    <a:pt x="16987" y="19475"/>
                  </a:cubicBezTo>
                  <a:cubicBezTo>
                    <a:pt x="16979" y="19406"/>
                    <a:pt x="16969" y="19336"/>
                    <a:pt x="16963" y="19265"/>
                  </a:cubicBezTo>
                  <a:close/>
                  <a:moveTo>
                    <a:pt x="9982" y="1085"/>
                  </a:moveTo>
                  <a:cubicBezTo>
                    <a:pt x="10016" y="1199"/>
                    <a:pt x="10056" y="1320"/>
                    <a:pt x="10101" y="1450"/>
                  </a:cubicBezTo>
                  <a:cubicBezTo>
                    <a:pt x="10147" y="1571"/>
                    <a:pt x="10190" y="1703"/>
                    <a:pt x="10239" y="1840"/>
                  </a:cubicBezTo>
                  <a:cubicBezTo>
                    <a:pt x="10288" y="1976"/>
                    <a:pt x="10343" y="2120"/>
                    <a:pt x="10402" y="2271"/>
                  </a:cubicBezTo>
                  <a:cubicBezTo>
                    <a:pt x="10461" y="2420"/>
                    <a:pt x="10525" y="2576"/>
                    <a:pt x="10592" y="2737"/>
                  </a:cubicBezTo>
                  <a:cubicBezTo>
                    <a:pt x="10658" y="2899"/>
                    <a:pt x="10725" y="3067"/>
                    <a:pt x="10797" y="3242"/>
                  </a:cubicBezTo>
                  <a:cubicBezTo>
                    <a:pt x="10867" y="3415"/>
                    <a:pt x="10943" y="3593"/>
                    <a:pt x="11020" y="3777"/>
                  </a:cubicBezTo>
                  <a:cubicBezTo>
                    <a:pt x="11060" y="3868"/>
                    <a:pt x="11101" y="3962"/>
                    <a:pt x="11140" y="4055"/>
                  </a:cubicBezTo>
                  <a:cubicBezTo>
                    <a:pt x="11179" y="4151"/>
                    <a:pt x="11218" y="4246"/>
                    <a:pt x="11258" y="4343"/>
                  </a:cubicBezTo>
                  <a:cubicBezTo>
                    <a:pt x="11339" y="4536"/>
                    <a:pt x="11422" y="4735"/>
                    <a:pt x="11509" y="4936"/>
                  </a:cubicBezTo>
                  <a:cubicBezTo>
                    <a:pt x="11552" y="5037"/>
                    <a:pt x="11597" y="5139"/>
                    <a:pt x="11641" y="5241"/>
                  </a:cubicBezTo>
                  <a:cubicBezTo>
                    <a:pt x="11684" y="5344"/>
                    <a:pt x="11726" y="5449"/>
                    <a:pt x="11770" y="5554"/>
                  </a:cubicBezTo>
                  <a:cubicBezTo>
                    <a:pt x="11942" y="5974"/>
                    <a:pt x="12134" y="6403"/>
                    <a:pt x="12311" y="6851"/>
                  </a:cubicBezTo>
                  <a:cubicBezTo>
                    <a:pt x="12416" y="7111"/>
                    <a:pt x="12529" y="7373"/>
                    <a:pt x="12647" y="7637"/>
                  </a:cubicBezTo>
                  <a:cubicBezTo>
                    <a:pt x="12758" y="7902"/>
                    <a:pt x="12875" y="8169"/>
                    <a:pt x="12993" y="8437"/>
                  </a:cubicBezTo>
                  <a:lnTo>
                    <a:pt x="13174" y="8840"/>
                  </a:lnTo>
                  <a:cubicBezTo>
                    <a:pt x="13232" y="8975"/>
                    <a:pt x="13291" y="9110"/>
                    <a:pt x="13349" y="9248"/>
                  </a:cubicBezTo>
                  <a:cubicBezTo>
                    <a:pt x="13468" y="9521"/>
                    <a:pt x="13586" y="9793"/>
                    <a:pt x="13706" y="10066"/>
                  </a:cubicBezTo>
                  <a:cubicBezTo>
                    <a:pt x="13821" y="10343"/>
                    <a:pt x="13934" y="10619"/>
                    <a:pt x="14047" y="10894"/>
                  </a:cubicBezTo>
                  <a:cubicBezTo>
                    <a:pt x="14103" y="11032"/>
                    <a:pt x="14162" y="11170"/>
                    <a:pt x="14216" y="11307"/>
                  </a:cubicBezTo>
                  <a:lnTo>
                    <a:pt x="14374" y="11723"/>
                  </a:lnTo>
                  <a:cubicBezTo>
                    <a:pt x="14477" y="11999"/>
                    <a:pt x="14581" y="12273"/>
                    <a:pt x="14678" y="12547"/>
                  </a:cubicBezTo>
                  <a:cubicBezTo>
                    <a:pt x="14771" y="12822"/>
                    <a:pt x="14859" y="13096"/>
                    <a:pt x="14944" y="13368"/>
                  </a:cubicBezTo>
                  <a:cubicBezTo>
                    <a:pt x="15230" y="14296"/>
                    <a:pt x="15473" y="15188"/>
                    <a:pt x="15680" y="16005"/>
                  </a:cubicBezTo>
                  <a:cubicBezTo>
                    <a:pt x="15707" y="16107"/>
                    <a:pt x="15733" y="16208"/>
                    <a:pt x="15757" y="16307"/>
                  </a:cubicBezTo>
                  <a:cubicBezTo>
                    <a:pt x="15781" y="16407"/>
                    <a:pt x="15805" y="16505"/>
                    <a:pt x="15826" y="16602"/>
                  </a:cubicBezTo>
                  <a:cubicBezTo>
                    <a:pt x="15872" y="16797"/>
                    <a:pt x="15916" y="16985"/>
                    <a:pt x="15959" y="17167"/>
                  </a:cubicBezTo>
                  <a:cubicBezTo>
                    <a:pt x="15981" y="17258"/>
                    <a:pt x="16002" y="17349"/>
                    <a:pt x="16024" y="17436"/>
                  </a:cubicBezTo>
                  <a:cubicBezTo>
                    <a:pt x="16045" y="17525"/>
                    <a:pt x="16067" y="17611"/>
                    <a:pt x="16083" y="17696"/>
                  </a:cubicBezTo>
                  <a:cubicBezTo>
                    <a:pt x="16119" y="17865"/>
                    <a:pt x="16154" y="18029"/>
                    <a:pt x="16187" y="18184"/>
                  </a:cubicBezTo>
                  <a:cubicBezTo>
                    <a:pt x="16223" y="18340"/>
                    <a:pt x="16255" y="18487"/>
                    <a:pt x="16286" y="18628"/>
                  </a:cubicBezTo>
                  <a:cubicBezTo>
                    <a:pt x="16316" y="18770"/>
                    <a:pt x="16348" y="18901"/>
                    <a:pt x="16373" y="19025"/>
                  </a:cubicBezTo>
                  <a:cubicBezTo>
                    <a:pt x="16423" y="19273"/>
                    <a:pt x="16471" y="19486"/>
                    <a:pt x="16514" y="19662"/>
                  </a:cubicBezTo>
                  <a:cubicBezTo>
                    <a:pt x="16523" y="19700"/>
                    <a:pt x="16533" y="19737"/>
                    <a:pt x="16540" y="19770"/>
                  </a:cubicBezTo>
                  <a:cubicBezTo>
                    <a:pt x="16488" y="19769"/>
                    <a:pt x="16432" y="19769"/>
                    <a:pt x="16370" y="19769"/>
                  </a:cubicBezTo>
                  <a:cubicBezTo>
                    <a:pt x="16288" y="19771"/>
                    <a:pt x="16196" y="19771"/>
                    <a:pt x="16096" y="19772"/>
                  </a:cubicBezTo>
                  <a:cubicBezTo>
                    <a:pt x="16046" y="19772"/>
                    <a:pt x="15996" y="19774"/>
                    <a:pt x="15942" y="19774"/>
                  </a:cubicBezTo>
                  <a:cubicBezTo>
                    <a:pt x="15889" y="19774"/>
                    <a:pt x="15835" y="19772"/>
                    <a:pt x="15779" y="19771"/>
                  </a:cubicBezTo>
                  <a:cubicBezTo>
                    <a:pt x="15556" y="19770"/>
                    <a:pt x="15315" y="19767"/>
                    <a:pt x="15062" y="19766"/>
                  </a:cubicBezTo>
                  <a:cubicBezTo>
                    <a:pt x="14999" y="19766"/>
                    <a:pt x="14936" y="19765"/>
                    <a:pt x="14871" y="19765"/>
                  </a:cubicBezTo>
                  <a:cubicBezTo>
                    <a:pt x="14807" y="19761"/>
                    <a:pt x="14744" y="19760"/>
                    <a:pt x="14680" y="19758"/>
                  </a:cubicBezTo>
                  <a:cubicBezTo>
                    <a:pt x="14551" y="19753"/>
                    <a:pt x="14420" y="19749"/>
                    <a:pt x="14291" y="19743"/>
                  </a:cubicBezTo>
                  <a:cubicBezTo>
                    <a:pt x="14032" y="19732"/>
                    <a:pt x="13774" y="19726"/>
                    <a:pt x="13533" y="19702"/>
                  </a:cubicBezTo>
                  <a:cubicBezTo>
                    <a:pt x="13291" y="19684"/>
                    <a:pt x="13061" y="19663"/>
                    <a:pt x="12859" y="19640"/>
                  </a:cubicBezTo>
                  <a:cubicBezTo>
                    <a:pt x="12655" y="19620"/>
                    <a:pt x="12479" y="19586"/>
                    <a:pt x="12339" y="19557"/>
                  </a:cubicBezTo>
                  <a:cubicBezTo>
                    <a:pt x="12178" y="19523"/>
                    <a:pt x="12019" y="19488"/>
                    <a:pt x="11863" y="19452"/>
                  </a:cubicBezTo>
                  <a:cubicBezTo>
                    <a:pt x="11786" y="19433"/>
                    <a:pt x="11707" y="19416"/>
                    <a:pt x="11631" y="19396"/>
                  </a:cubicBezTo>
                  <a:cubicBezTo>
                    <a:pt x="11555" y="19377"/>
                    <a:pt x="11480" y="19355"/>
                    <a:pt x="11405" y="19334"/>
                  </a:cubicBezTo>
                  <a:cubicBezTo>
                    <a:pt x="11104" y="19249"/>
                    <a:pt x="10813" y="19163"/>
                    <a:pt x="10530" y="19073"/>
                  </a:cubicBezTo>
                  <a:cubicBezTo>
                    <a:pt x="10250" y="18976"/>
                    <a:pt x="9980" y="18880"/>
                    <a:pt x="9717" y="18784"/>
                  </a:cubicBezTo>
                  <a:cubicBezTo>
                    <a:pt x="9650" y="18760"/>
                    <a:pt x="9585" y="18738"/>
                    <a:pt x="9521" y="18712"/>
                  </a:cubicBezTo>
                  <a:cubicBezTo>
                    <a:pt x="9457" y="18686"/>
                    <a:pt x="9395" y="18659"/>
                    <a:pt x="9331" y="18634"/>
                  </a:cubicBezTo>
                  <a:cubicBezTo>
                    <a:pt x="9204" y="18582"/>
                    <a:pt x="9081" y="18531"/>
                    <a:pt x="8960" y="18481"/>
                  </a:cubicBezTo>
                  <a:cubicBezTo>
                    <a:pt x="8837" y="18429"/>
                    <a:pt x="8718" y="18380"/>
                    <a:pt x="8600" y="18331"/>
                  </a:cubicBezTo>
                  <a:cubicBezTo>
                    <a:pt x="8482" y="18281"/>
                    <a:pt x="8367" y="18227"/>
                    <a:pt x="8253" y="18176"/>
                  </a:cubicBezTo>
                  <a:cubicBezTo>
                    <a:pt x="8026" y="18074"/>
                    <a:pt x="7806" y="17976"/>
                    <a:pt x="7592" y="17882"/>
                  </a:cubicBezTo>
                  <a:cubicBezTo>
                    <a:pt x="7380" y="17784"/>
                    <a:pt x="7174" y="17687"/>
                    <a:pt x="6974" y="17600"/>
                  </a:cubicBezTo>
                  <a:cubicBezTo>
                    <a:pt x="6775" y="17510"/>
                    <a:pt x="6578" y="17433"/>
                    <a:pt x="6392" y="17349"/>
                  </a:cubicBezTo>
                  <a:cubicBezTo>
                    <a:pt x="6221" y="17277"/>
                    <a:pt x="6056" y="17205"/>
                    <a:pt x="5895" y="17137"/>
                  </a:cubicBezTo>
                  <a:cubicBezTo>
                    <a:pt x="5735" y="17068"/>
                    <a:pt x="5578" y="17004"/>
                    <a:pt x="5429" y="16934"/>
                  </a:cubicBezTo>
                  <a:cubicBezTo>
                    <a:pt x="5131" y="16797"/>
                    <a:pt x="4852" y="16670"/>
                    <a:pt x="4588" y="16548"/>
                  </a:cubicBezTo>
                  <a:cubicBezTo>
                    <a:pt x="4072" y="16292"/>
                    <a:pt x="3618" y="16081"/>
                    <a:pt x="3237" y="15878"/>
                  </a:cubicBezTo>
                  <a:cubicBezTo>
                    <a:pt x="3046" y="15780"/>
                    <a:pt x="2866" y="15690"/>
                    <a:pt x="2702" y="15608"/>
                  </a:cubicBezTo>
                  <a:cubicBezTo>
                    <a:pt x="2538" y="15524"/>
                    <a:pt x="2388" y="15445"/>
                    <a:pt x="2251" y="15376"/>
                  </a:cubicBezTo>
                  <a:cubicBezTo>
                    <a:pt x="2112" y="15307"/>
                    <a:pt x="1986" y="15244"/>
                    <a:pt x="1870" y="15191"/>
                  </a:cubicBezTo>
                  <a:cubicBezTo>
                    <a:pt x="1752" y="15139"/>
                    <a:pt x="1647" y="15091"/>
                    <a:pt x="1553" y="15048"/>
                  </a:cubicBezTo>
                  <a:cubicBezTo>
                    <a:pt x="1426" y="14992"/>
                    <a:pt x="1316" y="14951"/>
                    <a:pt x="1220" y="14921"/>
                  </a:cubicBezTo>
                  <a:cubicBezTo>
                    <a:pt x="1325" y="14639"/>
                    <a:pt x="1448" y="14306"/>
                    <a:pt x="1581" y="13955"/>
                  </a:cubicBezTo>
                  <a:cubicBezTo>
                    <a:pt x="1603" y="13895"/>
                    <a:pt x="1626" y="13835"/>
                    <a:pt x="1649" y="13773"/>
                  </a:cubicBezTo>
                  <a:cubicBezTo>
                    <a:pt x="1673" y="13712"/>
                    <a:pt x="1696" y="13651"/>
                    <a:pt x="1720" y="13589"/>
                  </a:cubicBezTo>
                  <a:lnTo>
                    <a:pt x="1865" y="13218"/>
                  </a:lnTo>
                  <a:cubicBezTo>
                    <a:pt x="1962" y="12972"/>
                    <a:pt x="2058" y="12727"/>
                    <a:pt x="2155" y="12500"/>
                  </a:cubicBezTo>
                  <a:cubicBezTo>
                    <a:pt x="2349" y="12043"/>
                    <a:pt x="2528" y="11640"/>
                    <a:pt x="2673" y="11388"/>
                  </a:cubicBezTo>
                  <a:cubicBezTo>
                    <a:pt x="2757" y="11242"/>
                    <a:pt x="2839" y="11100"/>
                    <a:pt x="2922" y="10958"/>
                  </a:cubicBezTo>
                  <a:lnTo>
                    <a:pt x="3047" y="10749"/>
                  </a:lnTo>
                  <a:cubicBezTo>
                    <a:pt x="3090" y="10681"/>
                    <a:pt x="3132" y="10613"/>
                    <a:pt x="3175" y="10544"/>
                  </a:cubicBezTo>
                  <a:cubicBezTo>
                    <a:pt x="3345" y="10276"/>
                    <a:pt x="3514" y="10016"/>
                    <a:pt x="3683" y="9766"/>
                  </a:cubicBezTo>
                  <a:cubicBezTo>
                    <a:pt x="3855" y="9518"/>
                    <a:pt x="4026" y="9279"/>
                    <a:pt x="4192" y="9048"/>
                  </a:cubicBezTo>
                  <a:cubicBezTo>
                    <a:pt x="4276" y="8932"/>
                    <a:pt x="4360" y="8819"/>
                    <a:pt x="4445" y="8708"/>
                  </a:cubicBezTo>
                  <a:cubicBezTo>
                    <a:pt x="4529" y="8598"/>
                    <a:pt x="4611" y="8487"/>
                    <a:pt x="4693" y="8380"/>
                  </a:cubicBezTo>
                  <a:cubicBezTo>
                    <a:pt x="4775" y="8272"/>
                    <a:pt x="4856" y="8168"/>
                    <a:pt x="4937" y="8063"/>
                  </a:cubicBezTo>
                  <a:cubicBezTo>
                    <a:pt x="5015" y="7960"/>
                    <a:pt x="5098" y="7859"/>
                    <a:pt x="5176" y="7759"/>
                  </a:cubicBezTo>
                  <a:cubicBezTo>
                    <a:pt x="5335" y="7558"/>
                    <a:pt x="5487" y="7365"/>
                    <a:pt x="5633" y="7176"/>
                  </a:cubicBezTo>
                  <a:cubicBezTo>
                    <a:pt x="5781" y="6988"/>
                    <a:pt x="5925" y="6806"/>
                    <a:pt x="6060" y="6628"/>
                  </a:cubicBezTo>
                  <a:cubicBezTo>
                    <a:pt x="6196" y="6449"/>
                    <a:pt x="6322" y="6273"/>
                    <a:pt x="6446" y="6105"/>
                  </a:cubicBezTo>
                  <a:cubicBezTo>
                    <a:pt x="6556" y="5950"/>
                    <a:pt x="6664" y="5800"/>
                    <a:pt x="6768" y="5655"/>
                  </a:cubicBezTo>
                  <a:cubicBezTo>
                    <a:pt x="6872" y="5510"/>
                    <a:pt x="6972" y="5367"/>
                    <a:pt x="7074" y="5232"/>
                  </a:cubicBezTo>
                  <a:cubicBezTo>
                    <a:pt x="7274" y="4962"/>
                    <a:pt x="7461" y="4708"/>
                    <a:pt x="7636" y="4470"/>
                  </a:cubicBezTo>
                  <a:cubicBezTo>
                    <a:pt x="7995" y="3999"/>
                    <a:pt x="8300" y="3587"/>
                    <a:pt x="8571" y="3236"/>
                  </a:cubicBezTo>
                  <a:cubicBezTo>
                    <a:pt x="8705" y="3059"/>
                    <a:pt x="8829" y="2895"/>
                    <a:pt x="8941" y="2743"/>
                  </a:cubicBezTo>
                  <a:cubicBezTo>
                    <a:pt x="9056" y="2592"/>
                    <a:pt x="9160" y="2454"/>
                    <a:pt x="9253" y="2325"/>
                  </a:cubicBezTo>
                  <a:cubicBezTo>
                    <a:pt x="9347" y="2197"/>
                    <a:pt x="9430" y="2079"/>
                    <a:pt x="9504" y="1971"/>
                  </a:cubicBezTo>
                  <a:cubicBezTo>
                    <a:pt x="9542" y="1917"/>
                    <a:pt x="9575" y="1865"/>
                    <a:pt x="9609" y="1815"/>
                  </a:cubicBezTo>
                  <a:cubicBezTo>
                    <a:pt x="9643" y="1766"/>
                    <a:pt x="9672" y="1719"/>
                    <a:pt x="9702" y="1674"/>
                  </a:cubicBezTo>
                  <a:cubicBezTo>
                    <a:pt x="9859" y="1424"/>
                    <a:pt x="9948" y="1236"/>
                    <a:pt x="9982" y="1085"/>
                  </a:cubicBezTo>
                  <a:close/>
                  <a:moveTo>
                    <a:pt x="16630" y="20068"/>
                  </a:moveTo>
                  <a:cubicBezTo>
                    <a:pt x="16637" y="20091"/>
                    <a:pt x="16646" y="20110"/>
                    <a:pt x="16652" y="20127"/>
                  </a:cubicBezTo>
                  <a:cubicBezTo>
                    <a:pt x="16652" y="20143"/>
                    <a:pt x="16653" y="20159"/>
                    <a:pt x="16654" y="20174"/>
                  </a:cubicBezTo>
                  <a:cubicBezTo>
                    <a:pt x="16545" y="20152"/>
                    <a:pt x="16412" y="20145"/>
                    <a:pt x="16275" y="20127"/>
                  </a:cubicBezTo>
                  <a:cubicBezTo>
                    <a:pt x="16407" y="20116"/>
                    <a:pt x="16529" y="20098"/>
                    <a:pt x="16630" y="20068"/>
                  </a:cubicBezTo>
                  <a:close/>
                  <a:moveTo>
                    <a:pt x="10326" y="1"/>
                  </a:moveTo>
                  <a:cubicBezTo>
                    <a:pt x="10202" y="1"/>
                    <a:pt x="10081" y="56"/>
                    <a:pt x="9942" y="138"/>
                  </a:cubicBezTo>
                  <a:cubicBezTo>
                    <a:pt x="9846" y="194"/>
                    <a:pt x="9825" y="366"/>
                    <a:pt x="9868" y="631"/>
                  </a:cubicBezTo>
                  <a:cubicBezTo>
                    <a:pt x="9817" y="572"/>
                    <a:pt x="9755" y="515"/>
                    <a:pt x="9680" y="456"/>
                  </a:cubicBezTo>
                  <a:cubicBezTo>
                    <a:pt x="9647" y="430"/>
                    <a:pt x="9605" y="417"/>
                    <a:pt x="9555" y="417"/>
                  </a:cubicBezTo>
                  <a:cubicBezTo>
                    <a:pt x="9443" y="417"/>
                    <a:pt x="9289" y="481"/>
                    <a:pt x="9100" y="599"/>
                  </a:cubicBezTo>
                  <a:cubicBezTo>
                    <a:pt x="8963" y="685"/>
                    <a:pt x="8807" y="800"/>
                    <a:pt x="8637" y="943"/>
                  </a:cubicBezTo>
                  <a:cubicBezTo>
                    <a:pt x="8466" y="1085"/>
                    <a:pt x="8284" y="1256"/>
                    <a:pt x="8087" y="1449"/>
                  </a:cubicBezTo>
                  <a:cubicBezTo>
                    <a:pt x="7302" y="2222"/>
                    <a:pt x="6335" y="3387"/>
                    <a:pt x="5398" y="4751"/>
                  </a:cubicBezTo>
                  <a:cubicBezTo>
                    <a:pt x="5261" y="4951"/>
                    <a:pt x="5127" y="5156"/>
                    <a:pt x="4996" y="5366"/>
                  </a:cubicBezTo>
                  <a:cubicBezTo>
                    <a:pt x="4867" y="5576"/>
                    <a:pt x="4739" y="5793"/>
                    <a:pt x="4612" y="6011"/>
                  </a:cubicBezTo>
                  <a:cubicBezTo>
                    <a:pt x="4551" y="6122"/>
                    <a:pt x="4488" y="6230"/>
                    <a:pt x="4424" y="6342"/>
                  </a:cubicBezTo>
                  <a:cubicBezTo>
                    <a:pt x="4364" y="6454"/>
                    <a:pt x="4304" y="6567"/>
                    <a:pt x="4244" y="6677"/>
                  </a:cubicBezTo>
                  <a:cubicBezTo>
                    <a:pt x="4123" y="6902"/>
                    <a:pt x="4004" y="7128"/>
                    <a:pt x="3886" y="7356"/>
                  </a:cubicBezTo>
                  <a:cubicBezTo>
                    <a:pt x="3772" y="7584"/>
                    <a:pt x="3656" y="7813"/>
                    <a:pt x="3542" y="8040"/>
                  </a:cubicBezTo>
                  <a:cubicBezTo>
                    <a:pt x="3486" y="8154"/>
                    <a:pt x="3428" y="8267"/>
                    <a:pt x="3371" y="8382"/>
                  </a:cubicBezTo>
                  <a:cubicBezTo>
                    <a:pt x="3317" y="8496"/>
                    <a:pt x="3261" y="8609"/>
                    <a:pt x="3205" y="8723"/>
                  </a:cubicBezTo>
                  <a:cubicBezTo>
                    <a:pt x="3094" y="8948"/>
                    <a:pt x="2982" y="9173"/>
                    <a:pt x="2871" y="9393"/>
                  </a:cubicBezTo>
                  <a:cubicBezTo>
                    <a:pt x="2762" y="9614"/>
                    <a:pt x="2652" y="9833"/>
                    <a:pt x="2539" y="10047"/>
                  </a:cubicBezTo>
                  <a:cubicBezTo>
                    <a:pt x="1013" y="12974"/>
                    <a:pt x="0" y="15430"/>
                    <a:pt x="142" y="15497"/>
                  </a:cubicBezTo>
                  <a:cubicBezTo>
                    <a:pt x="218" y="15533"/>
                    <a:pt x="282" y="15550"/>
                    <a:pt x="339" y="15550"/>
                  </a:cubicBezTo>
                  <a:cubicBezTo>
                    <a:pt x="358" y="15550"/>
                    <a:pt x="377" y="15548"/>
                    <a:pt x="395" y="15544"/>
                  </a:cubicBezTo>
                  <a:cubicBezTo>
                    <a:pt x="437" y="15622"/>
                    <a:pt x="498" y="15711"/>
                    <a:pt x="582" y="15807"/>
                  </a:cubicBezTo>
                  <a:cubicBezTo>
                    <a:pt x="686" y="15930"/>
                    <a:pt x="822" y="16065"/>
                    <a:pt x="985" y="16211"/>
                  </a:cubicBezTo>
                  <a:cubicBezTo>
                    <a:pt x="1067" y="16286"/>
                    <a:pt x="1158" y="16358"/>
                    <a:pt x="1257" y="16435"/>
                  </a:cubicBezTo>
                  <a:cubicBezTo>
                    <a:pt x="1355" y="16511"/>
                    <a:pt x="1458" y="16589"/>
                    <a:pt x="1570" y="16670"/>
                  </a:cubicBezTo>
                  <a:cubicBezTo>
                    <a:pt x="1679" y="16750"/>
                    <a:pt x="1798" y="16833"/>
                    <a:pt x="1920" y="16918"/>
                  </a:cubicBezTo>
                  <a:cubicBezTo>
                    <a:pt x="2044" y="17001"/>
                    <a:pt x="2176" y="17083"/>
                    <a:pt x="2311" y="17167"/>
                  </a:cubicBezTo>
                  <a:cubicBezTo>
                    <a:pt x="2446" y="17252"/>
                    <a:pt x="2589" y="17338"/>
                    <a:pt x="2735" y="17425"/>
                  </a:cubicBezTo>
                  <a:cubicBezTo>
                    <a:pt x="2810" y="17468"/>
                    <a:pt x="2883" y="17514"/>
                    <a:pt x="2960" y="17556"/>
                  </a:cubicBezTo>
                  <a:cubicBezTo>
                    <a:pt x="3036" y="17597"/>
                    <a:pt x="3114" y="17639"/>
                    <a:pt x="3193" y="17682"/>
                  </a:cubicBezTo>
                  <a:cubicBezTo>
                    <a:pt x="3352" y="17767"/>
                    <a:pt x="3514" y="17853"/>
                    <a:pt x="3681" y="17938"/>
                  </a:cubicBezTo>
                  <a:cubicBezTo>
                    <a:pt x="3763" y="17981"/>
                    <a:pt x="3848" y="18026"/>
                    <a:pt x="3934" y="18067"/>
                  </a:cubicBezTo>
                  <a:cubicBezTo>
                    <a:pt x="4021" y="18107"/>
                    <a:pt x="4109" y="18149"/>
                    <a:pt x="4196" y="18190"/>
                  </a:cubicBezTo>
                  <a:cubicBezTo>
                    <a:pt x="4551" y="18352"/>
                    <a:pt x="4916" y="18523"/>
                    <a:pt x="5300" y="18671"/>
                  </a:cubicBezTo>
                  <a:cubicBezTo>
                    <a:pt x="5524" y="18761"/>
                    <a:pt x="5753" y="18847"/>
                    <a:pt x="5985" y="18929"/>
                  </a:cubicBezTo>
                  <a:cubicBezTo>
                    <a:pt x="6220" y="19006"/>
                    <a:pt x="6458" y="19079"/>
                    <a:pt x="6699" y="19151"/>
                  </a:cubicBezTo>
                  <a:cubicBezTo>
                    <a:pt x="6820" y="19186"/>
                    <a:pt x="6941" y="19222"/>
                    <a:pt x="7061" y="19256"/>
                  </a:cubicBezTo>
                  <a:cubicBezTo>
                    <a:pt x="7184" y="19287"/>
                    <a:pt x="7307" y="19318"/>
                    <a:pt x="7430" y="19348"/>
                  </a:cubicBezTo>
                  <a:cubicBezTo>
                    <a:pt x="7676" y="19409"/>
                    <a:pt x="7923" y="19469"/>
                    <a:pt x="8170" y="19525"/>
                  </a:cubicBezTo>
                  <a:cubicBezTo>
                    <a:pt x="8418" y="19577"/>
                    <a:pt x="8667" y="19627"/>
                    <a:pt x="8914" y="19679"/>
                  </a:cubicBezTo>
                  <a:cubicBezTo>
                    <a:pt x="9038" y="19702"/>
                    <a:pt x="9162" y="19729"/>
                    <a:pt x="9285" y="19754"/>
                  </a:cubicBezTo>
                  <a:cubicBezTo>
                    <a:pt x="9409" y="19777"/>
                    <a:pt x="9532" y="19798"/>
                    <a:pt x="9656" y="19821"/>
                  </a:cubicBezTo>
                  <a:cubicBezTo>
                    <a:pt x="9902" y="19867"/>
                    <a:pt x="10144" y="19912"/>
                    <a:pt x="10386" y="19958"/>
                  </a:cubicBezTo>
                  <a:cubicBezTo>
                    <a:pt x="10628" y="19998"/>
                    <a:pt x="10867" y="20041"/>
                    <a:pt x="11103" y="20087"/>
                  </a:cubicBezTo>
                  <a:cubicBezTo>
                    <a:pt x="11905" y="20238"/>
                    <a:pt x="12673" y="20354"/>
                    <a:pt x="13373" y="20443"/>
                  </a:cubicBezTo>
                  <a:cubicBezTo>
                    <a:pt x="13461" y="20454"/>
                    <a:pt x="13547" y="20465"/>
                    <a:pt x="13633" y="20476"/>
                  </a:cubicBezTo>
                  <a:cubicBezTo>
                    <a:pt x="13718" y="20484"/>
                    <a:pt x="13801" y="20494"/>
                    <a:pt x="13885" y="20502"/>
                  </a:cubicBezTo>
                  <a:cubicBezTo>
                    <a:pt x="14051" y="20518"/>
                    <a:pt x="14213" y="20534"/>
                    <a:pt x="14368" y="20550"/>
                  </a:cubicBezTo>
                  <a:cubicBezTo>
                    <a:pt x="14446" y="20559"/>
                    <a:pt x="14522" y="20565"/>
                    <a:pt x="14597" y="20571"/>
                  </a:cubicBezTo>
                  <a:cubicBezTo>
                    <a:pt x="14672" y="20578"/>
                    <a:pt x="14746" y="20586"/>
                    <a:pt x="14820" y="20591"/>
                  </a:cubicBezTo>
                  <a:cubicBezTo>
                    <a:pt x="14965" y="20599"/>
                    <a:pt x="15104" y="20608"/>
                    <a:pt x="15235" y="20615"/>
                  </a:cubicBezTo>
                  <a:cubicBezTo>
                    <a:pt x="15368" y="20623"/>
                    <a:pt x="15494" y="20631"/>
                    <a:pt x="15614" y="20636"/>
                  </a:cubicBezTo>
                  <a:cubicBezTo>
                    <a:pt x="15734" y="20641"/>
                    <a:pt x="15847" y="20648"/>
                    <a:pt x="15953" y="20648"/>
                  </a:cubicBezTo>
                  <a:cubicBezTo>
                    <a:pt x="16036" y="20649"/>
                    <a:pt x="16115" y="20650"/>
                    <a:pt x="16189" y="20650"/>
                  </a:cubicBezTo>
                  <a:cubicBezTo>
                    <a:pt x="16302" y="20650"/>
                    <a:pt x="16405" y="20648"/>
                    <a:pt x="16495" y="20646"/>
                  </a:cubicBezTo>
                  <a:cubicBezTo>
                    <a:pt x="16706" y="20639"/>
                    <a:pt x="16851" y="20625"/>
                    <a:pt x="16918" y="20604"/>
                  </a:cubicBezTo>
                  <a:cubicBezTo>
                    <a:pt x="16927" y="20614"/>
                    <a:pt x="16938" y="20624"/>
                    <a:pt x="16949" y="20635"/>
                  </a:cubicBezTo>
                  <a:cubicBezTo>
                    <a:pt x="17001" y="20687"/>
                    <a:pt x="17075" y="20712"/>
                    <a:pt x="17168" y="20712"/>
                  </a:cubicBezTo>
                  <a:cubicBezTo>
                    <a:pt x="17757" y="20712"/>
                    <a:pt x="19102" y="19712"/>
                    <a:pt x="20484" y="18327"/>
                  </a:cubicBezTo>
                  <a:cubicBezTo>
                    <a:pt x="21421" y="17391"/>
                    <a:pt x="22228" y="16122"/>
                    <a:pt x="23098" y="15116"/>
                  </a:cubicBezTo>
                  <a:cubicBezTo>
                    <a:pt x="24590" y="13401"/>
                    <a:pt x="25795" y="12016"/>
                    <a:pt x="25677" y="11900"/>
                  </a:cubicBezTo>
                  <a:cubicBezTo>
                    <a:pt x="25567" y="11791"/>
                    <a:pt x="25481" y="11749"/>
                    <a:pt x="25406" y="11749"/>
                  </a:cubicBezTo>
                  <a:cubicBezTo>
                    <a:pt x="25345" y="11749"/>
                    <a:pt x="25291" y="11777"/>
                    <a:pt x="25238" y="11820"/>
                  </a:cubicBezTo>
                  <a:cubicBezTo>
                    <a:pt x="25242" y="11750"/>
                    <a:pt x="25216" y="11677"/>
                    <a:pt x="25173" y="11600"/>
                  </a:cubicBezTo>
                  <a:cubicBezTo>
                    <a:pt x="25168" y="11535"/>
                    <a:pt x="25145" y="11477"/>
                    <a:pt x="25097" y="11429"/>
                  </a:cubicBezTo>
                  <a:cubicBezTo>
                    <a:pt x="25094" y="11426"/>
                    <a:pt x="25091" y="11425"/>
                    <a:pt x="25087" y="11425"/>
                  </a:cubicBezTo>
                  <a:cubicBezTo>
                    <a:pt x="25081" y="11425"/>
                    <a:pt x="25073" y="11428"/>
                    <a:pt x="25063" y="11434"/>
                  </a:cubicBezTo>
                  <a:cubicBezTo>
                    <a:pt x="25012" y="11364"/>
                    <a:pt x="24955" y="11290"/>
                    <a:pt x="24899" y="11212"/>
                  </a:cubicBezTo>
                  <a:lnTo>
                    <a:pt x="24899" y="11212"/>
                  </a:lnTo>
                  <a:cubicBezTo>
                    <a:pt x="25121" y="11421"/>
                    <a:pt x="25334" y="11569"/>
                    <a:pt x="25489" y="11569"/>
                  </a:cubicBezTo>
                  <a:cubicBezTo>
                    <a:pt x="25532" y="11569"/>
                    <a:pt x="25570" y="11558"/>
                    <a:pt x="25603" y="11534"/>
                  </a:cubicBezTo>
                  <a:cubicBezTo>
                    <a:pt x="25633" y="11512"/>
                    <a:pt x="25484" y="11327"/>
                    <a:pt x="25231" y="11046"/>
                  </a:cubicBezTo>
                  <a:cubicBezTo>
                    <a:pt x="25168" y="10976"/>
                    <a:pt x="25098" y="10899"/>
                    <a:pt x="25025" y="10818"/>
                  </a:cubicBezTo>
                  <a:cubicBezTo>
                    <a:pt x="24987" y="10779"/>
                    <a:pt x="24947" y="10737"/>
                    <a:pt x="24909" y="10694"/>
                  </a:cubicBezTo>
                  <a:cubicBezTo>
                    <a:pt x="24867" y="10652"/>
                    <a:pt x="24826" y="10609"/>
                    <a:pt x="24781" y="10566"/>
                  </a:cubicBezTo>
                  <a:cubicBezTo>
                    <a:pt x="24607" y="10393"/>
                    <a:pt x="24418" y="10204"/>
                    <a:pt x="24220" y="10010"/>
                  </a:cubicBezTo>
                  <a:cubicBezTo>
                    <a:pt x="24171" y="9960"/>
                    <a:pt x="24120" y="9911"/>
                    <a:pt x="24071" y="9861"/>
                  </a:cubicBezTo>
                  <a:cubicBezTo>
                    <a:pt x="24020" y="9813"/>
                    <a:pt x="23968" y="9765"/>
                    <a:pt x="23915" y="9716"/>
                  </a:cubicBezTo>
                  <a:cubicBezTo>
                    <a:pt x="23812" y="9620"/>
                    <a:pt x="23707" y="9523"/>
                    <a:pt x="23603" y="9426"/>
                  </a:cubicBezTo>
                  <a:cubicBezTo>
                    <a:pt x="23394" y="9234"/>
                    <a:pt x="23192" y="9038"/>
                    <a:pt x="22991" y="8863"/>
                  </a:cubicBezTo>
                  <a:cubicBezTo>
                    <a:pt x="22793" y="8686"/>
                    <a:pt x="22607" y="8518"/>
                    <a:pt x="22446" y="8367"/>
                  </a:cubicBezTo>
                  <a:cubicBezTo>
                    <a:pt x="22406" y="8329"/>
                    <a:pt x="22367" y="8292"/>
                    <a:pt x="22330" y="8255"/>
                  </a:cubicBezTo>
                  <a:cubicBezTo>
                    <a:pt x="22292" y="8219"/>
                    <a:pt x="22254" y="8187"/>
                    <a:pt x="22219" y="8153"/>
                  </a:cubicBezTo>
                  <a:cubicBezTo>
                    <a:pt x="22149" y="8088"/>
                    <a:pt x="22085" y="8026"/>
                    <a:pt x="22031" y="7972"/>
                  </a:cubicBezTo>
                  <a:cubicBezTo>
                    <a:pt x="21905" y="7846"/>
                    <a:pt x="21782" y="7719"/>
                    <a:pt x="21660" y="7594"/>
                  </a:cubicBezTo>
                  <a:cubicBezTo>
                    <a:pt x="21600" y="7530"/>
                    <a:pt x="21541" y="7467"/>
                    <a:pt x="21481" y="7406"/>
                  </a:cubicBezTo>
                  <a:lnTo>
                    <a:pt x="21299" y="7224"/>
                  </a:lnTo>
                  <a:cubicBezTo>
                    <a:pt x="21059" y="6983"/>
                    <a:pt x="20831" y="6745"/>
                    <a:pt x="20606" y="6512"/>
                  </a:cubicBezTo>
                  <a:cubicBezTo>
                    <a:pt x="20377" y="6285"/>
                    <a:pt x="20156" y="6063"/>
                    <a:pt x="19943" y="5843"/>
                  </a:cubicBezTo>
                  <a:cubicBezTo>
                    <a:pt x="19889" y="5787"/>
                    <a:pt x="19837" y="5732"/>
                    <a:pt x="19784" y="5679"/>
                  </a:cubicBezTo>
                  <a:lnTo>
                    <a:pt x="19622" y="5522"/>
                  </a:lnTo>
                  <a:cubicBezTo>
                    <a:pt x="19516" y="5418"/>
                    <a:pt x="19410" y="5316"/>
                    <a:pt x="19307" y="5214"/>
                  </a:cubicBezTo>
                  <a:cubicBezTo>
                    <a:pt x="19204" y="5112"/>
                    <a:pt x="19101" y="5011"/>
                    <a:pt x="19000" y="4913"/>
                  </a:cubicBezTo>
                  <a:cubicBezTo>
                    <a:pt x="18951" y="4862"/>
                    <a:pt x="18898" y="4817"/>
                    <a:pt x="18848" y="4769"/>
                  </a:cubicBezTo>
                  <a:cubicBezTo>
                    <a:pt x="18796" y="4722"/>
                    <a:pt x="18746" y="4676"/>
                    <a:pt x="18695" y="4629"/>
                  </a:cubicBezTo>
                  <a:cubicBezTo>
                    <a:pt x="18495" y="4443"/>
                    <a:pt x="18298" y="4262"/>
                    <a:pt x="18107" y="4088"/>
                  </a:cubicBezTo>
                  <a:cubicBezTo>
                    <a:pt x="17911" y="3920"/>
                    <a:pt x="17718" y="3761"/>
                    <a:pt x="17529" y="3607"/>
                  </a:cubicBezTo>
                  <a:cubicBezTo>
                    <a:pt x="17435" y="3530"/>
                    <a:pt x="17341" y="3457"/>
                    <a:pt x="17248" y="3384"/>
                  </a:cubicBezTo>
                  <a:cubicBezTo>
                    <a:pt x="17201" y="3347"/>
                    <a:pt x="17157" y="3312"/>
                    <a:pt x="17109" y="3277"/>
                  </a:cubicBezTo>
                  <a:cubicBezTo>
                    <a:pt x="17061" y="3244"/>
                    <a:pt x="17014" y="3211"/>
                    <a:pt x="16968" y="3178"/>
                  </a:cubicBezTo>
                  <a:cubicBezTo>
                    <a:pt x="16798" y="3060"/>
                    <a:pt x="16635" y="2946"/>
                    <a:pt x="16475" y="2835"/>
                  </a:cubicBezTo>
                  <a:cubicBezTo>
                    <a:pt x="16315" y="2724"/>
                    <a:pt x="16162" y="2613"/>
                    <a:pt x="16008" y="2517"/>
                  </a:cubicBezTo>
                  <a:cubicBezTo>
                    <a:pt x="15700" y="2318"/>
                    <a:pt x="15413" y="2131"/>
                    <a:pt x="15143" y="1956"/>
                  </a:cubicBezTo>
                  <a:cubicBezTo>
                    <a:pt x="14591" y="1627"/>
                    <a:pt x="14116" y="1333"/>
                    <a:pt x="13687" y="1111"/>
                  </a:cubicBezTo>
                  <a:cubicBezTo>
                    <a:pt x="13475" y="994"/>
                    <a:pt x="13278" y="890"/>
                    <a:pt x="13095" y="795"/>
                  </a:cubicBezTo>
                  <a:cubicBezTo>
                    <a:pt x="12911" y="702"/>
                    <a:pt x="12739" y="624"/>
                    <a:pt x="12582" y="551"/>
                  </a:cubicBezTo>
                  <a:cubicBezTo>
                    <a:pt x="12425" y="478"/>
                    <a:pt x="12281" y="414"/>
                    <a:pt x="12150" y="359"/>
                  </a:cubicBezTo>
                  <a:cubicBezTo>
                    <a:pt x="12083" y="331"/>
                    <a:pt x="12021" y="305"/>
                    <a:pt x="11962" y="280"/>
                  </a:cubicBezTo>
                  <a:cubicBezTo>
                    <a:pt x="11901" y="258"/>
                    <a:pt x="11844" y="239"/>
                    <a:pt x="11788" y="220"/>
                  </a:cubicBezTo>
                  <a:cubicBezTo>
                    <a:pt x="11485" y="118"/>
                    <a:pt x="11265" y="72"/>
                    <a:pt x="11100" y="72"/>
                  </a:cubicBezTo>
                  <a:cubicBezTo>
                    <a:pt x="10933" y="72"/>
                    <a:pt x="10823" y="120"/>
                    <a:pt x="10739" y="205"/>
                  </a:cubicBezTo>
                  <a:cubicBezTo>
                    <a:pt x="10582" y="59"/>
                    <a:pt x="10452" y="1"/>
                    <a:pt x="10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871900" y="2409850"/>
              <a:ext cx="14325" cy="70350"/>
            </a:xfrm>
            <a:custGeom>
              <a:rect b="b" l="l" r="r" t="t"/>
              <a:pathLst>
                <a:path extrusionOk="0" h="2814" w="573">
                  <a:moveTo>
                    <a:pt x="266" y="1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137" y="4"/>
                    <a:pt x="159" y="59"/>
                    <a:pt x="157" y="121"/>
                  </a:cubicBezTo>
                  <a:cubicBezTo>
                    <a:pt x="136" y="65"/>
                    <a:pt x="102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1" y="24"/>
                    <a:pt x="179" y="579"/>
                    <a:pt x="181" y="762"/>
                  </a:cubicBezTo>
                  <a:cubicBezTo>
                    <a:pt x="190" y="1187"/>
                    <a:pt x="79" y="1525"/>
                    <a:pt x="73" y="1792"/>
                  </a:cubicBezTo>
                  <a:cubicBezTo>
                    <a:pt x="51" y="2727"/>
                    <a:pt x="45" y="2813"/>
                    <a:pt x="292" y="2813"/>
                  </a:cubicBezTo>
                  <a:cubicBezTo>
                    <a:pt x="301" y="2813"/>
                    <a:pt x="310" y="2813"/>
                    <a:pt x="320" y="2813"/>
                  </a:cubicBezTo>
                  <a:cubicBezTo>
                    <a:pt x="482" y="2810"/>
                    <a:pt x="572" y="2383"/>
                    <a:pt x="563" y="1868"/>
                  </a:cubicBezTo>
                  <a:cubicBezTo>
                    <a:pt x="557" y="1566"/>
                    <a:pt x="453" y="1234"/>
                    <a:pt x="420" y="932"/>
                  </a:cubicBezTo>
                  <a:cubicBezTo>
                    <a:pt x="362" y="417"/>
                    <a:pt x="316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872775" y="2264350"/>
              <a:ext cx="13575" cy="129075"/>
            </a:xfrm>
            <a:custGeom>
              <a:rect b="b" l="l" r="r" t="t"/>
              <a:pathLst>
                <a:path extrusionOk="0" h="5163" w="543">
                  <a:moveTo>
                    <a:pt x="289" y="0"/>
                  </a:moveTo>
                  <a:cubicBezTo>
                    <a:pt x="160" y="0"/>
                    <a:pt x="180" y="100"/>
                    <a:pt x="176" y="215"/>
                  </a:cubicBezTo>
                  <a:cubicBezTo>
                    <a:pt x="157" y="110"/>
                    <a:pt x="123" y="30"/>
                    <a:pt x="66" y="30"/>
                  </a:cubicBezTo>
                  <a:cubicBezTo>
                    <a:pt x="22" y="30"/>
                    <a:pt x="187" y="1055"/>
                    <a:pt x="186" y="1394"/>
                  </a:cubicBezTo>
                  <a:cubicBezTo>
                    <a:pt x="184" y="2172"/>
                    <a:pt x="65" y="2790"/>
                    <a:pt x="53" y="3280"/>
                  </a:cubicBezTo>
                  <a:cubicBezTo>
                    <a:pt x="9" y="5056"/>
                    <a:pt x="0" y="5160"/>
                    <a:pt x="275" y="5162"/>
                  </a:cubicBezTo>
                  <a:cubicBezTo>
                    <a:pt x="438" y="5162"/>
                    <a:pt x="538" y="4381"/>
                    <a:pt x="542" y="3436"/>
                  </a:cubicBezTo>
                  <a:cubicBezTo>
                    <a:pt x="543" y="2883"/>
                    <a:pt x="446" y="2268"/>
                    <a:pt x="419" y="1715"/>
                  </a:cubicBezTo>
                  <a:cubicBezTo>
                    <a:pt x="375" y="765"/>
                    <a:pt x="339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666275" y="2520025"/>
              <a:ext cx="101850" cy="43925"/>
            </a:xfrm>
            <a:custGeom>
              <a:rect b="b" l="l" r="r" t="t"/>
              <a:pathLst>
                <a:path extrusionOk="0" h="1757" w="4074">
                  <a:moveTo>
                    <a:pt x="3947" y="1"/>
                  </a:moveTo>
                  <a:cubicBezTo>
                    <a:pt x="3875" y="1"/>
                    <a:pt x="3199" y="419"/>
                    <a:pt x="2951" y="513"/>
                  </a:cubicBezTo>
                  <a:cubicBezTo>
                    <a:pt x="2353" y="737"/>
                    <a:pt x="1839" y="806"/>
                    <a:pt x="1459" y="937"/>
                  </a:cubicBezTo>
                  <a:cubicBezTo>
                    <a:pt x="82" y="1411"/>
                    <a:pt x="0" y="1435"/>
                    <a:pt x="97" y="1692"/>
                  </a:cubicBezTo>
                  <a:cubicBezTo>
                    <a:pt x="114" y="1736"/>
                    <a:pt x="178" y="1756"/>
                    <a:pt x="279" y="1756"/>
                  </a:cubicBezTo>
                  <a:cubicBezTo>
                    <a:pt x="528" y="1756"/>
                    <a:pt x="997" y="1633"/>
                    <a:pt x="1514" y="1440"/>
                  </a:cubicBezTo>
                  <a:cubicBezTo>
                    <a:pt x="1938" y="1280"/>
                    <a:pt x="2374" y="1011"/>
                    <a:pt x="2790" y="825"/>
                  </a:cubicBezTo>
                  <a:cubicBezTo>
                    <a:pt x="3500" y="507"/>
                    <a:pt x="4074" y="253"/>
                    <a:pt x="4056" y="205"/>
                  </a:cubicBezTo>
                  <a:cubicBezTo>
                    <a:pt x="4033" y="144"/>
                    <a:pt x="4004" y="125"/>
                    <a:pt x="3969" y="125"/>
                  </a:cubicBezTo>
                  <a:cubicBezTo>
                    <a:pt x="3935" y="125"/>
                    <a:pt x="3895" y="145"/>
                    <a:pt x="3850" y="159"/>
                  </a:cubicBezTo>
                  <a:cubicBezTo>
                    <a:pt x="3925" y="111"/>
                    <a:pt x="3973" y="56"/>
                    <a:pt x="3952" y="3"/>
                  </a:cubicBezTo>
                  <a:cubicBezTo>
                    <a:pt x="3952" y="2"/>
                    <a:pt x="3950" y="1"/>
                    <a:pt x="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789275" y="2481400"/>
              <a:ext cx="60575" cy="34150"/>
            </a:xfrm>
            <a:custGeom>
              <a:rect b="b" l="l" r="r" t="t"/>
              <a:pathLst>
                <a:path extrusionOk="0" h="1366" w="2423">
                  <a:moveTo>
                    <a:pt x="2281" y="0"/>
                  </a:moveTo>
                  <a:cubicBezTo>
                    <a:pt x="2234" y="0"/>
                    <a:pt x="1871" y="336"/>
                    <a:pt x="1725" y="403"/>
                  </a:cubicBezTo>
                  <a:cubicBezTo>
                    <a:pt x="1370" y="568"/>
                    <a:pt x="1040" y="591"/>
                    <a:pt x="811" y="684"/>
                  </a:cubicBezTo>
                  <a:cubicBezTo>
                    <a:pt x="398" y="851"/>
                    <a:pt x="179" y="941"/>
                    <a:pt x="76" y="1021"/>
                  </a:cubicBezTo>
                  <a:cubicBezTo>
                    <a:pt x="25" y="1060"/>
                    <a:pt x="1" y="1097"/>
                    <a:pt x="1" y="1140"/>
                  </a:cubicBezTo>
                  <a:cubicBezTo>
                    <a:pt x="0" y="1182"/>
                    <a:pt x="21" y="1229"/>
                    <a:pt x="52" y="1290"/>
                  </a:cubicBezTo>
                  <a:cubicBezTo>
                    <a:pt x="79" y="1342"/>
                    <a:pt x="143" y="1365"/>
                    <a:pt x="235" y="1365"/>
                  </a:cubicBezTo>
                  <a:cubicBezTo>
                    <a:pt x="273" y="1365"/>
                    <a:pt x="316" y="1361"/>
                    <a:pt x="363" y="1354"/>
                  </a:cubicBezTo>
                  <a:cubicBezTo>
                    <a:pt x="525" y="1328"/>
                    <a:pt x="730" y="1259"/>
                    <a:pt x="946" y="1159"/>
                  </a:cubicBezTo>
                  <a:cubicBezTo>
                    <a:pt x="1198" y="1042"/>
                    <a:pt x="1438" y="824"/>
                    <a:pt x="1677" y="682"/>
                  </a:cubicBezTo>
                  <a:cubicBezTo>
                    <a:pt x="2090" y="440"/>
                    <a:pt x="2423" y="241"/>
                    <a:pt x="2399" y="194"/>
                  </a:cubicBezTo>
                  <a:cubicBezTo>
                    <a:pt x="2369" y="134"/>
                    <a:pt x="2344" y="117"/>
                    <a:pt x="2321" y="117"/>
                  </a:cubicBezTo>
                  <a:cubicBezTo>
                    <a:pt x="2299" y="117"/>
                    <a:pt x="2279" y="131"/>
                    <a:pt x="2254" y="141"/>
                  </a:cubicBezTo>
                  <a:cubicBezTo>
                    <a:pt x="2293" y="101"/>
                    <a:pt x="2312" y="54"/>
                    <a:pt x="2286" y="4"/>
                  </a:cubicBezTo>
                  <a:cubicBezTo>
                    <a:pt x="2286" y="1"/>
                    <a:pt x="2284" y="0"/>
                    <a:pt x="2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025950" y="2458900"/>
              <a:ext cx="80075" cy="13725"/>
            </a:xfrm>
            <a:custGeom>
              <a:rect b="b" l="l" r="r" t="t"/>
              <a:pathLst>
                <a:path extrusionOk="0" h="549" w="3203">
                  <a:moveTo>
                    <a:pt x="314" y="1"/>
                  </a:moveTo>
                  <a:cubicBezTo>
                    <a:pt x="45" y="1"/>
                    <a:pt x="17" y="62"/>
                    <a:pt x="8" y="229"/>
                  </a:cubicBezTo>
                  <a:cubicBezTo>
                    <a:pt x="1" y="391"/>
                    <a:pt x="477" y="515"/>
                    <a:pt x="1061" y="546"/>
                  </a:cubicBezTo>
                  <a:cubicBezTo>
                    <a:pt x="1098" y="548"/>
                    <a:pt x="1136" y="549"/>
                    <a:pt x="1174" y="549"/>
                  </a:cubicBezTo>
                  <a:cubicBezTo>
                    <a:pt x="1487" y="549"/>
                    <a:pt x="1825" y="486"/>
                    <a:pt x="2131" y="476"/>
                  </a:cubicBezTo>
                  <a:cubicBezTo>
                    <a:pt x="2720" y="459"/>
                    <a:pt x="3193" y="447"/>
                    <a:pt x="3197" y="397"/>
                  </a:cubicBezTo>
                  <a:cubicBezTo>
                    <a:pt x="3203" y="268"/>
                    <a:pt x="3140" y="286"/>
                    <a:pt x="3069" y="277"/>
                  </a:cubicBezTo>
                  <a:cubicBezTo>
                    <a:pt x="3134" y="261"/>
                    <a:pt x="3186" y="230"/>
                    <a:pt x="3188" y="174"/>
                  </a:cubicBezTo>
                  <a:cubicBezTo>
                    <a:pt x="3188" y="168"/>
                    <a:pt x="3176" y="165"/>
                    <a:pt x="3153" y="165"/>
                  </a:cubicBezTo>
                  <a:cubicBezTo>
                    <a:pt x="3024" y="165"/>
                    <a:pt x="2563" y="254"/>
                    <a:pt x="2366" y="254"/>
                  </a:cubicBezTo>
                  <a:cubicBezTo>
                    <a:pt x="2357" y="254"/>
                    <a:pt x="2348" y="254"/>
                    <a:pt x="2340" y="254"/>
                  </a:cubicBezTo>
                  <a:cubicBezTo>
                    <a:pt x="1860" y="228"/>
                    <a:pt x="1484" y="90"/>
                    <a:pt x="1182" y="64"/>
                  </a:cubicBezTo>
                  <a:cubicBezTo>
                    <a:pt x="756" y="25"/>
                    <a:pt x="486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136300" y="2461700"/>
              <a:ext cx="72800" cy="18875"/>
            </a:xfrm>
            <a:custGeom>
              <a:rect b="b" l="l" r="r" t="t"/>
              <a:pathLst>
                <a:path extrusionOk="0" h="755" w="2912">
                  <a:moveTo>
                    <a:pt x="230" y="1"/>
                  </a:moveTo>
                  <a:cubicBezTo>
                    <a:pt x="83" y="1"/>
                    <a:pt x="56" y="64"/>
                    <a:pt x="30" y="201"/>
                  </a:cubicBezTo>
                  <a:cubicBezTo>
                    <a:pt x="1" y="360"/>
                    <a:pt x="414" y="537"/>
                    <a:pt x="937" y="636"/>
                  </a:cubicBezTo>
                  <a:cubicBezTo>
                    <a:pt x="1244" y="693"/>
                    <a:pt x="1601" y="659"/>
                    <a:pt x="1913" y="690"/>
                  </a:cubicBezTo>
                  <a:cubicBezTo>
                    <a:pt x="2277" y="724"/>
                    <a:pt x="2594" y="755"/>
                    <a:pt x="2760" y="755"/>
                  </a:cubicBezTo>
                  <a:cubicBezTo>
                    <a:pt x="2837" y="755"/>
                    <a:pt x="2882" y="748"/>
                    <a:pt x="2885" y="732"/>
                  </a:cubicBezTo>
                  <a:cubicBezTo>
                    <a:pt x="2909" y="606"/>
                    <a:pt x="2849" y="615"/>
                    <a:pt x="2786" y="599"/>
                  </a:cubicBezTo>
                  <a:cubicBezTo>
                    <a:pt x="2847" y="591"/>
                    <a:pt x="2898" y="566"/>
                    <a:pt x="2909" y="510"/>
                  </a:cubicBezTo>
                  <a:cubicBezTo>
                    <a:pt x="2911" y="498"/>
                    <a:pt x="2862" y="494"/>
                    <a:pt x="2786" y="494"/>
                  </a:cubicBezTo>
                  <a:cubicBezTo>
                    <a:pt x="2667" y="494"/>
                    <a:pt x="2483" y="503"/>
                    <a:pt x="2332" y="503"/>
                  </a:cubicBezTo>
                  <a:cubicBezTo>
                    <a:pt x="2251" y="503"/>
                    <a:pt x="2179" y="500"/>
                    <a:pt x="2133" y="492"/>
                  </a:cubicBezTo>
                  <a:cubicBezTo>
                    <a:pt x="1701" y="411"/>
                    <a:pt x="1382" y="233"/>
                    <a:pt x="1113" y="171"/>
                  </a:cubicBezTo>
                  <a:cubicBezTo>
                    <a:pt x="631" y="61"/>
                    <a:pt x="373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"/>
          <p:cNvSpPr/>
          <p:nvPr/>
        </p:nvSpPr>
        <p:spPr>
          <a:xfrm rot="-2156184">
            <a:off x="393224" y="502451"/>
            <a:ext cx="358759" cy="409156"/>
          </a:xfrm>
          <a:custGeom>
            <a:rect b="b" l="l" r="r" t="t"/>
            <a:pathLst>
              <a:path extrusionOk="0" h="9710" w="8514">
                <a:moveTo>
                  <a:pt x="416" y="1"/>
                </a:moveTo>
                <a:cubicBezTo>
                  <a:pt x="318" y="1"/>
                  <a:pt x="226" y="64"/>
                  <a:pt x="193" y="164"/>
                </a:cubicBezTo>
                <a:lnTo>
                  <a:pt x="32" y="660"/>
                </a:lnTo>
                <a:cubicBezTo>
                  <a:pt x="7" y="734"/>
                  <a:pt x="1" y="812"/>
                  <a:pt x="12" y="890"/>
                </a:cubicBezTo>
                <a:lnTo>
                  <a:pt x="1256" y="9184"/>
                </a:lnTo>
                <a:cubicBezTo>
                  <a:pt x="1305" y="9510"/>
                  <a:pt x="1583" y="9709"/>
                  <a:pt x="1870" y="9709"/>
                </a:cubicBezTo>
                <a:cubicBezTo>
                  <a:pt x="2024" y="9709"/>
                  <a:pt x="2180" y="9652"/>
                  <a:pt x="2305" y="9525"/>
                </a:cubicBezTo>
                <a:lnTo>
                  <a:pt x="8192" y="3555"/>
                </a:lnTo>
                <a:cubicBezTo>
                  <a:pt x="8248" y="3498"/>
                  <a:pt x="8289" y="3432"/>
                  <a:pt x="8312" y="3358"/>
                </a:cubicBezTo>
                <a:lnTo>
                  <a:pt x="8473" y="2862"/>
                </a:lnTo>
                <a:cubicBezTo>
                  <a:pt x="8514" y="2738"/>
                  <a:pt x="8446" y="2604"/>
                  <a:pt x="8321" y="2563"/>
                </a:cubicBezTo>
                <a:lnTo>
                  <a:pt x="490" y="13"/>
                </a:lnTo>
                <a:cubicBezTo>
                  <a:pt x="466" y="5"/>
                  <a:pt x="441" y="1"/>
                  <a:pt x="4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"/>
          <p:cNvSpPr/>
          <p:nvPr/>
        </p:nvSpPr>
        <p:spPr>
          <a:xfrm rot="-7486663">
            <a:off x="8322642" y="4191567"/>
            <a:ext cx="470857" cy="537014"/>
          </a:xfrm>
          <a:custGeom>
            <a:rect b="b" l="l" r="r" t="t"/>
            <a:pathLst>
              <a:path extrusionOk="0" h="9710" w="8514">
                <a:moveTo>
                  <a:pt x="416" y="1"/>
                </a:moveTo>
                <a:cubicBezTo>
                  <a:pt x="318" y="1"/>
                  <a:pt x="226" y="64"/>
                  <a:pt x="193" y="164"/>
                </a:cubicBezTo>
                <a:lnTo>
                  <a:pt x="32" y="660"/>
                </a:lnTo>
                <a:cubicBezTo>
                  <a:pt x="7" y="734"/>
                  <a:pt x="1" y="812"/>
                  <a:pt x="12" y="890"/>
                </a:cubicBezTo>
                <a:lnTo>
                  <a:pt x="1256" y="9184"/>
                </a:lnTo>
                <a:cubicBezTo>
                  <a:pt x="1305" y="9510"/>
                  <a:pt x="1583" y="9709"/>
                  <a:pt x="1870" y="9709"/>
                </a:cubicBezTo>
                <a:cubicBezTo>
                  <a:pt x="2024" y="9709"/>
                  <a:pt x="2180" y="9652"/>
                  <a:pt x="2305" y="9525"/>
                </a:cubicBezTo>
                <a:lnTo>
                  <a:pt x="8192" y="3555"/>
                </a:lnTo>
                <a:cubicBezTo>
                  <a:pt x="8248" y="3498"/>
                  <a:pt x="8289" y="3432"/>
                  <a:pt x="8312" y="3358"/>
                </a:cubicBezTo>
                <a:lnTo>
                  <a:pt x="8473" y="2862"/>
                </a:lnTo>
                <a:cubicBezTo>
                  <a:pt x="8514" y="2738"/>
                  <a:pt x="8446" y="2604"/>
                  <a:pt x="8321" y="2563"/>
                </a:cubicBezTo>
                <a:lnTo>
                  <a:pt x="490" y="13"/>
                </a:lnTo>
                <a:cubicBezTo>
                  <a:pt x="466" y="5"/>
                  <a:pt x="441" y="1"/>
                  <a:pt x="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"/>
          <p:cNvSpPr txBox="1"/>
          <p:nvPr/>
        </p:nvSpPr>
        <p:spPr>
          <a:xfrm>
            <a:off x="720000" y="1571476"/>
            <a:ext cx="73671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sng" cap="none" strike="noStrike">
                <a:solidFill>
                  <a:schemeClr val="hlink"/>
                </a:solidFill>
                <a:latin typeface="Titan One"/>
                <a:ea typeface="Titan One"/>
                <a:cs typeface="Titan One"/>
                <a:sym typeface="Titan One"/>
                <a:hlinkClick action="ppaction://hlinksldjump" r:id="rId3"/>
              </a:rPr>
              <a:t>1- Revision on Binary Representation System</a:t>
            </a:r>
            <a:endParaRPr b="0" i="0" sz="3100" u="none" cap="none" strike="noStrike">
              <a:solidFill>
                <a:schemeClr val="accent1"/>
              </a:solidFill>
              <a:latin typeface="Titan One"/>
              <a:ea typeface="Titan One"/>
              <a:cs typeface="Titan One"/>
              <a:sym typeface="Titan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sng" cap="none" strike="noStrike">
                <a:solidFill>
                  <a:schemeClr val="hlink"/>
                </a:solidFill>
                <a:latin typeface="Titan One"/>
                <a:ea typeface="Titan One"/>
                <a:cs typeface="Titan One"/>
                <a:sym typeface="Titan One"/>
                <a:hlinkClick action="ppaction://hlinksldjump" r:id="rId4"/>
              </a:rPr>
              <a:t>2- Bitwise Operations</a:t>
            </a:r>
            <a:endParaRPr b="0" i="0" sz="3100" u="none" cap="none" strike="noStrike">
              <a:solidFill>
                <a:schemeClr val="accent1"/>
              </a:solidFill>
              <a:latin typeface="Titan One"/>
              <a:ea typeface="Titan One"/>
              <a:cs typeface="Titan One"/>
              <a:sym typeface="Titan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sng" cap="none" strike="noStrike">
                <a:solidFill>
                  <a:schemeClr val="hlink"/>
                </a:solidFill>
                <a:latin typeface="Titan One"/>
                <a:ea typeface="Titan One"/>
                <a:cs typeface="Titan One"/>
                <a:sym typeface="Titan One"/>
                <a:hlinkClick action="ppaction://hlinksldjump" r:id="rId5"/>
              </a:rPr>
              <a:t>3- Bit Masking</a:t>
            </a:r>
            <a:endParaRPr b="0" i="0" sz="3100" u="none" cap="none" strike="noStrike">
              <a:solidFill>
                <a:schemeClr val="accent1"/>
              </a:solidFill>
              <a:latin typeface="Titan One"/>
              <a:ea typeface="Titan One"/>
              <a:cs typeface="Titan One"/>
              <a:sym typeface="Titan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sng" cap="none" strike="noStrike">
                <a:solidFill>
                  <a:schemeClr val="hlink"/>
                </a:solidFill>
                <a:latin typeface="Titan One"/>
                <a:ea typeface="Titan One"/>
                <a:cs typeface="Titan One"/>
                <a:sym typeface="Titan One"/>
                <a:hlinkClick action="ppaction://hlinksldjump" r:id="rId6"/>
              </a:rPr>
              <a:t>4- Iterative Search using Masks</a:t>
            </a:r>
            <a:endParaRPr b="0" i="0" sz="3100" u="none" cap="none" strike="noStrike">
              <a:solidFill>
                <a:schemeClr val="accent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346" name="Google Shape;34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61538" y="3823850"/>
            <a:ext cx="1319650" cy="13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/>
          <p:nvPr/>
        </p:nvSpPr>
        <p:spPr>
          <a:xfrm flipH="1" rot="3000111">
            <a:off x="4890740" y="-881432"/>
            <a:ext cx="4334845" cy="3242818"/>
          </a:xfrm>
          <a:custGeom>
            <a:rect b="b" l="l" r="r" t="t"/>
            <a:pathLst>
              <a:path extrusionOk="0" h="36071" w="48218">
                <a:moveTo>
                  <a:pt x="21330" y="0"/>
                </a:moveTo>
                <a:cubicBezTo>
                  <a:pt x="15948" y="0"/>
                  <a:pt x="10130" y="835"/>
                  <a:pt x="5348" y="1874"/>
                </a:cubicBezTo>
                <a:cubicBezTo>
                  <a:pt x="3083" y="2365"/>
                  <a:pt x="652" y="3652"/>
                  <a:pt x="1" y="5876"/>
                </a:cubicBezTo>
                <a:cubicBezTo>
                  <a:pt x="4581" y="8383"/>
                  <a:pt x="8782" y="12379"/>
                  <a:pt x="9657" y="17526"/>
                </a:cubicBezTo>
                <a:cubicBezTo>
                  <a:pt x="10194" y="20691"/>
                  <a:pt x="9420" y="23918"/>
                  <a:pt x="9387" y="27129"/>
                </a:cubicBezTo>
                <a:cubicBezTo>
                  <a:pt x="9353" y="30338"/>
                  <a:pt x="10364" y="33953"/>
                  <a:pt x="13216" y="35427"/>
                </a:cubicBezTo>
                <a:cubicBezTo>
                  <a:pt x="14082" y="35875"/>
                  <a:pt x="15022" y="36071"/>
                  <a:pt x="15979" y="36071"/>
                </a:cubicBezTo>
                <a:cubicBezTo>
                  <a:pt x="17825" y="36071"/>
                  <a:pt x="19734" y="35343"/>
                  <a:pt x="21292" y="34291"/>
                </a:cubicBezTo>
                <a:cubicBezTo>
                  <a:pt x="23656" y="32693"/>
                  <a:pt x="25493" y="30437"/>
                  <a:pt x="27664" y="28585"/>
                </a:cubicBezTo>
                <a:cubicBezTo>
                  <a:pt x="30693" y="26002"/>
                  <a:pt x="34392" y="24213"/>
                  <a:pt x="38298" y="23447"/>
                </a:cubicBezTo>
                <a:cubicBezTo>
                  <a:pt x="40649" y="22985"/>
                  <a:pt x="43181" y="22843"/>
                  <a:pt x="45137" y="21460"/>
                </a:cubicBezTo>
                <a:cubicBezTo>
                  <a:pt x="46966" y="20164"/>
                  <a:pt x="47986" y="17916"/>
                  <a:pt x="48102" y="15678"/>
                </a:cubicBezTo>
                <a:cubicBezTo>
                  <a:pt x="48217" y="13438"/>
                  <a:pt x="47510" y="11218"/>
                  <a:pt x="46432" y="9252"/>
                </a:cubicBezTo>
                <a:cubicBezTo>
                  <a:pt x="43346" y="3623"/>
                  <a:pt x="36966" y="51"/>
                  <a:pt x="30580" y="51"/>
                </a:cubicBezTo>
                <a:cubicBezTo>
                  <a:pt x="29448" y="51"/>
                  <a:pt x="28315" y="164"/>
                  <a:pt x="27200" y="397"/>
                </a:cubicBezTo>
                <a:cubicBezTo>
                  <a:pt x="25360" y="121"/>
                  <a:pt x="23377" y="0"/>
                  <a:pt x="21330" y="0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3"/>
          <p:cNvSpPr txBox="1"/>
          <p:nvPr>
            <p:ph type="title"/>
          </p:nvPr>
        </p:nvSpPr>
        <p:spPr>
          <a:xfrm>
            <a:off x="2338623" y="2276146"/>
            <a:ext cx="4872499" cy="6572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u="sng">
                <a:solidFill>
                  <a:schemeClr val="hlink"/>
                </a:solidFill>
              </a:rPr>
              <a:t>Bit Masking</a:t>
            </a: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: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sp>
        <p:nvSpPr>
          <p:cNvPr id="476" name="Google Shape;476;p33"/>
          <p:cNvSpPr txBox="1"/>
          <p:nvPr>
            <p:ph idx="2" type="title"/>
          </p:nvPr>
        </p:nvSpPr>
        <p:spPr>
          <a:xfrm>
            <a:off x="917975" y="2090538"/>
            <a:ext cx="1303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477" name="Google Shape;477;p33"/>
          <p:cNvGrpSpPr/>
          <p:nvPr/>
        </p:nvGrpSpPr>
        <p:grpSpPr>
          <a:xfrm>
            <a:off x="7958813" y="3851788"/>
            <a:ext cx="748625" cy="495375"/>
            <a:chOff x="1411650" y="1979975"/>
            <a:chExt cx="748625" cy="495375"/>
          </a:xfrm>
        </p:grpSpPr>
        <p:sp>
          <p:nvSpPr>
            <p:cNvPr id="478" name="Google Shape;478;p33"/>
            <p:cNvSpPr/>
            <p:nvPr/>
          </p:nvSpPr>
          <p:spPr>
            <a:xfrm>
              <a:off x="1411650" y="2180875"/>
              <a:ext cx="199550" cy="253900"/>
            </a:xfrm>
            <a:custGeom>
              <a:rect b="b" l="l" r="r" t="t"/>
              <a:pathLst>
                <a:path extrusionOk="0" h="10156" w="7982">
                  <a:moveTo>
                    <a:pt x="4697" y="3973"/>
                  </a:moveTo>
                  <a:cubicBezTo>
                    <a:pt x="4779" y="4100"/>
                    <a:pt x="4857" y="4233"/>
                    <a:pt x="4928" y="4373"/>
                  </a:cubicBezTo>
                  <a:cubicBezTo>
                    <a:pt x="5146" y="4790"/>
                    <a:pt x="5325" y="5247"/>
                    <a:pt x="5433" y="5733"/>
                  </a:cubicBezTo>
                  <a:cubicBezTo>
                    <a:pt x="5441" y="5768"/>
                    <a:pt x="5449" y="5805"/>
                    <a:pt x="5457" y="5839"/>
                  </a:cubicBezTo>
                  <a:cubicBezTo>
                    <a:pt x="5465" y="5876"/>
                    <a:pt x="5474" y="5910"/>
                    <a:pt x="5480" y="5947"/>
                  </a:cubicBezTo>
                  <a:cubicBezTo>
                    <a:pt x="5494" y="6020"/>
                    <a:pt x="5506" y="6090"/>
                    <a:pt x="5518" y="6162"/>
                  </a:cubicBezTo>
                  <a:cubicBezTo>
                    <a:pt x="5531" y="6235"/>
                    <a:pt x="5538" y="6310"/>
                    <a:pt x="5549" y="6382"/>
                  </a:cubicBezTo>
                  <a:cubicBezTo>
                    <a:pt x="5553" y="6418"/>
                    <a:pt x="5559" y="6456"/>
                    <a:pt x="5561" y="6492"/>
                  </a:cubicBezTo>
                  <a:lnTo>
                    <a:pt x="5571" y="6603"/>
                  </a:lnTo>
                  <a:cubicBezTo>
                    <a:pt x="5587" y="6751"/>
                    <a:pt x="5587" y="6900"/>
                    <a:pt x="5594" y="7051"/>
                  </a:cubicBezTo>
                  <a:lnTo>
                    <a:pt x="5590" y="7276"/>
                  </a:lnTo>
                  <a:cubicBezTo>
                    <a:pt x="5590" y="7295"/>
                    <a:pt x="5590" y="7314"/>
                    <a:pt x="5588" y="7332"/>
                  </a:cubicBezTo>
                  <a:lnTo>
                    <a:pt x="5585" y="7389"/>
                  </a:lnTo>
                  <a:lnTo>
                    <a:pt x="5576" y="7502"/>
                  </a:lnTo>
                  <a:lnTo>
                    <a:pt x="5569" y="7615"/>
                  </a:lnTo>
                  <a:cubicBezTo>
                    <a:pt x="5565" y="7648"/>
                    <a:pt x="5561" y="7681"/>
                    <a:pt x="5556" y="7715"/>
                  </a:cubicBezTo>
                  <a:cubicBezTo>
                    <a:pt x="5547" y="7782"/>
                    <a:pt x="5537" y="7851"/>
                    <a:pt x="5522" y="7918"/>
                  </a:cubicBezTo>
                  <a:cubicBezTo>
                    <a:pt x="5494" y="8052"/>
                    <a:pt x="5456" y="8186"/>
                    <a:pt x="5408" y="8311"/>
                  </a:cubicBezTo>
                  <a:cubicBezTo>
                    <a:pt x="5313" y="8561"/>
                    <a:pt x="5177" y="8780"/>
                    <a:pt x="5029" y="8906"/>
                  </a:cubicBezTo>
                  <a:cubicBezTo>
                    <a:pt x="4954" y="8972"/>
                    <a:pt x="4879" y="9012"/>
                    <a:pt x="4798" y="9040"/>
                  </a:cubicBezTo>
                  <a:cubicBezTo>
                    <a:pt x="4739" y="9057"/>
                    <a:pt x="4682" y="9067"/>
                    <a:pt x="4621" y="9067"/>
                  </a:cubicBezTo>
                  <a:cubicBezTo>
                    <a:pt x="4592" y="9067"/>
                    <a:pt x="4562" y="9065"/>
                    <a:pt x="4530" y="9060"/>
                  </a:cubicBezTo>
                  <a:cubicBezTo>
                    <a:pt x="4436" y="9044"/>
                    <a:pt x="4334" y="9004"/>
                    <a:pt x="4234" y="8943"/>
                  </a:cubicBezTo>
                  <a:cubicBezTo>
                    <a:pt x="4135" y="8880"/>
                    <a:pt x="4040" y="8796"/>
                    <a:pt x="3960" y="8700"/>
                  </a:cubicBezTo>
                  <a:lnTo>
                    <a:pt x="3931" y="8663"/>
                  </a:lnTo>
                  <a:cubicBezTo>
                    <a:pt x="3920" y="8651"/>
                    <a:pt x="3911" y="8637"/>
                    <a:pt x="3902" y="8625"/>
                  </a:cubicBezTo>
                  <a:lnTo>
                    <a:pt x="3875" y="8585"/>
                  </a:lnTo>
                  <a:lnTo>
                    <a:pt x="3851" y="8545"/>
                  </a:lnTo>
                  <a:cubicBezTo>
                    <a:pt x="3834" y="8518"/>
                    <a:pt x="3820" y="8490"/>
                    <a:pt x="3805" y="8463"/>
                  </a:cubicBezTo>
                  <a:lnTo>
                    <a:pt x="3794" y="8442"/>
                  </a:lnTo>
                  <a:lnTo>
                    <a:pt x="3786" y="8418"/>
                  </a:lnTo>
                  <a:lnTo>
                    <a:pt x="3765" y="8372"/>
                  </a:lnTo>
                  <a:cubicBezTo>
                    <a:pt x="3713" y="8246"/>
                    <a:pt x="3676" y="8111"/>
                    <a:pt x="3653" y="7969"/>
                  </a:cubicBezTo>
                  <a:cubicBezTo>
                    <a:pt x="3605" y="7685"/>
                    <a:pt x="3612" y="7374"/>
                    <a:pt x="3649" y="7063"/>
                  </a:cubicBezTo>
                  <a:cubicBezTo>
                    <a:pt x="3724" y="6527"/>
                    <a:pt x="3839" y="5999"/>
                    <a:pt x="4007" y="5507"/>
                  </a:cubicBezTo>
                  <a:cubicBezTo>
                    <a:pt x="4175" y="5016"/>
                    <a:pt x="4380" y="4555"/>
                    <a:pt x="4605" y="4132"/>
                  </a:cubicBezTo>
                  <a:cubicBezTo>
                    <a:pt x="4635" y="4078"/>
                    <a:pt x="4667" y="4025"/>
                    <a:pt x="4697" y="3973"/>
                  </a:cubicBezTo>
                  <a:close/>
                  <a:moveTo>
                    <a:pt x="7515" y="0"/>
                  </a:moveTo>
                  <a:cubicBezTo>
                    <a:pt x="7461" y="0"/>
                    <a:pt x="7172" y="154"/>
                    <a:pt x="6774" y="442"/>
                  </a:cubicBezTo>
                  <a:cubicBezTo>
                    <a:pt x="6719" y="479"/>
                    <a:pt x="6666" y="525"/>
                    <a:pt x="6609" y="569"/>
                  </a:cubicBezTo>
                  <a:cubicBezTo>
                    <a:pt x="6553" y="614"/>
                    <a:pt x="6494" y="660"/>
                    <a:pt x="6434" y="710"/>
                  </a:cubicBezTo>
                  <a:cubicBezTo>
                    <a:pt x="6404" y="734"/>
                    <a:pt x="6372" y="758"/>
                    <a:pt x="6342" y="784"/>
                  </a:cubicBezTo>
                  <a:cubicBezTo>
                    <a:pt x="6327" y="796"/>
                    <a:pt x="6311" y="809"/>
                    <a:pt x="6295" y="821"/>
                  </a:cubicBezTo>
                  <a:cubicBezTo>
                    <a:pt x="6280" y="834"/>
                    <a:pt x="6265" y="848"/>
                    <a:pt x="6249" y="863"/>
                  </a:cubicBezTo>
                  <a:cubicBezTo>
                    <a:pt x="6189" y="918"/>
                    <a:pt x="6128" y="974"/>
                    <a:pt x="6062" y="1032"/>
                  </a:cubicBezTo>
                  <a:cubicBezTo>
                    <a:pt x="6000" y="1091"/>
                    <a:pt x="5934" y="1148"/>
                    <a:pt x="5871" y="1210"/>
                  </a:cubicBezTo>
                  <a:cubicBezTo>
                    <a:pt x="5809" y="1275"/>
                    <a:pt x="5744" y="1339"/>
                    <a:pt x="5680" y="1407"/>
                  </a:cubicBezTo>
                  <a:cubicBezTo>
                    <a:pt x="5647" y="1440"/>
                    <a:pt x="5615" y="1472"/>
                    <a:pt x="5583" y="1506"/>
                  </a:cubicBezTo>
                  <a:cubicBezTo>
                    <a:pt x="5551" y="1540"/>
                    <a:pt x="5517" y="1573"/>
                    <a:pt x="5486" y="1610"/>
                  </a:cubicBezTo>
                  <a:cubicBezTo>
                    <a:pt x="5425" y="1681"/>
                    <a:pt x="5362" y="1753"/>
                    <a:pt x="5298" y="1826"/>
                  </a:cubicBezTo>
                  <a:cubicBezTo>
                    <a:pt x="5229" y="1901"/>
                    <a:pt x="5165" y="1981"/>
                    <a:pt x="5101" y="2063"/>
                  </a:cubicBezTo>
                  <a:lnTo>
                    <a:pt x="5082" y="2045"/>
                  </a:lnTo>
                  <a:cubicBezTo>
                    <a:pt x="5045" y="2009"/>
                    <a:pt x="5007" y="1976"/>
                    <a:pt x="4971" y="1943"/>
                  </a:cubicBezTo>
                  <a:cubicBezTo>
                    <a:pt x="4933" y="1908"/>
                    <a:pt x="4896" y="1875"/>
                    <a:pt x="4861" y="1843"/>
                  </a:cubicBezTo>
                  <a:cubicBezTo>
                    <a:pt x="4842" y="1827"/>
                    <a:pt x="4825" y="1810"/>
                    <a:pt x="4805" y="1795"/>
                  </a:cubicBezTo>
                  <a:cubicBezTo>
                    <a:pt x="4787" y="1780"/>
                    <a:pt x="4768" y="1763"/>
                    <a:pt x="4749" y="1749"/>
                  </a:cubicBezTo>
                  <a:cubicBezTo>
                    <a:pt x="4674" y="1688"/>
                    <a:pt x="4600" y="1629"/>
                    <a:pt x="4529" y="1572"/>
                  </a:cubicBezTo>
                  <a:cubicBezTo>
                    <a:pt x="4455" y="1516"/>
                    <a:pt x="4380" y="1465"/>
                    <a:pt x="4308" y="1412"/>
                  </a:cubicBezTo>
                  <a:cubicBezTo>
                    <a:pt x="4271" y="1386"/>
                    <a:pt x="4236" y="1359"/>
                    <a:pt x="4198" y="1337"/>
                  </a:cubicBezTo>
                  <a:cubicBezTo>
                    <a:pt x="4163" y="1314"/>
                    <a:pt x="4125" y="1290"/>
                    <a:pt x="4089" y="1267"/>
                  </a:cubicBezTo>
                  <a:cubicBezTo>
                    <a:pt x="4016" y="1221"/>
                    <a:pt x="3946" y="1176"/>
                    <a:pt x="3875" y="1134"/>
                  </a:cubicBezTo>
                  <a:cubicBezTo>
                    <a:pt x="3803" y="1094"/>
                    <a:pt x="3733" y="1054"/>
                    <a:pt x="3663" y="1017"/>
                  </a:cubicBezTo>
                  <a:cubicBezTo>
                    <a:pt x="3628" y="999"/>
                    <a:pt x="3594" y="978"/>
                    <a:pt x="3559" y="962"/>
                  </a:cubicBezTo>
                  <a:cubicBezTo>
                    <a:pt x="3525" y="946"/>
                    <a:pt x="3489" y="929"/>
                    <a:pt x="3456" y="913"/>
                  </a:cubicBezTo>
                  <a:cubicBezTo>
                    <a:pt x="3387" y="880"/>
                    <a:pt x="3321" y="848"/>
                    <a:pt x="3255" y="817"/>
                  </a:cubicBezTo>
                  <a:cubicBezTo>
                    <a:pt x="3188" y="788"/>
                    <a:pt x="3122" y="762"/>
                    <a:pt x="3058" y="735"/>
                  </a:cubicBezTo>
                  <a:cubicBezTo>
                    <a:pt x="2994" y="710"/>
                    <a:pt x="2931" y="683"/>
                    <a:pt x="2869" y="660"/>
                  </a:cubicBezTo>
                  <a:cubicBezTo>
                    <a:pt x="2806" y="639"/>
                    <a:pt x="2745" y="617"/>
                    <a:pt x="2686" y="597"/>
                  </a:cubicBezTo>
                  <a:cubicBezTo>
                    <a:pt x="2203" y="437"/>
                    <a:pt x="1791" y="366"/>
                    <a:pt x="1454" y="334"/>
                  </a:cubicBezTo>
                  <a:cubicBezTo>
                    <a:pt x="1370" y="327"/>
                    <a:pt x="1289" y="324"/>
                    <a:pt x="1214" y="322"/>
                  </a:cubicBezTo>
                  <a:cubicBezTo>
                    <a:pt x="1169" y="320"/>
                    <a:pt x="1125" y="318"/>
                    <a:pt x="1083" y="318"/>
                  </a:cubicBezTo>
                  <a:cubicBezTo>
                    <a:pt x="1054" y="318"/>
                    <a:pt x="1027" y="319"/>
                    <a:pt x="1000" y="321"/>
                  </a:cubicBezTo>
                  <a:cubicBezTo>
                    <a:pt x="933" y="323"/>
                    <a:pt x="871" y="327"/>
                    <a:pt x="812" y="333"/>
                  </a:cubicBezTo>
                  <a:cubicBezTo>
                    <a:pt x="753" y="338"/>
                    <a:pt x="699" y="342"/>
                    <a:pt x="648" y="353"/>
                  </a:cubicBezTo>
                  <a:cubicBezTo>
                    <a:pt x="548" y="371"/>
                    <a:pt x="462" y="392"/>
                    <a:pt x="389" y="415"/>
                  </a:cubicBezTo>
                  <a:cubicBezTo>
                    <a:pt x="371" y="421"/>
                    <a:pt x="355" y="428"/>
                    <a:pt x="336" y="435"/>
                  </a:cubicBezTo>
                  <a:cubicBezTo>
                    <a:pt x="320" y="441"/>
                    <a:pt x="304" y="450"/>
                    <a:pt x="290" y="456"/>
                  </a:cubicBezTo>
                  <a:cubicBezTo>
                    <a:pt x="260" y="471"/>
                    <a:pt x="233" y="485"/>
                    <a:pt x="210" y="501"/>
                  </a:cubicBezTo>
                  <a:cubicBezTo>
                    <a:pt x="16" y="628"/>
                    <a:pt x="0" y="789"/>
                    <a:pt x="17" y="1003"/>
                  </a:cubicBezTo>
                  <a:cubicBezTo>
                    <a:pt x="23" y="1065"/>
                    <a:pt x="87" y="1122"/>
                    <a:pt x="199" y="1173"/>
                  </a:cubicBezTo>
                  <a:cubicBezTo>
                    <a:pt x="227" y="1185"/>
                    <a:pt x="258" y="1198"/>
                    <a:pt x="291" y="1210"/>
                  </a:cubicBezTo>
                  <a:cubicBezTo>
                    <a:pt x="325" y="1223"/>
                    <a:pt x="361" y="1234"/>
                    <a:pt x="401" y="1248"/>
                  </a:cubicBezTo>
                  <a:cubicBezTo>
                    <a:pt x="480" y="1275"/>
                    <a:pt x="571" y="1301"/>
                    <a:pt x="669" y="1327"/>
                  </a:cubicBezTo>
                  <a:cubicBezTo>
                    <a:pt x="769" y="1359"/>
                    <a:pt x="878" y="1387"/>
                    <a:pt x="996" y="1422"/>
                  </a:cubicBezTo>
                  <a:cubicBezTo>
                    <a:pt x="1055" y="1440"/>
                    <a:pt x="1115" y="1459"/>
                    <a:pt x="1179" y="1478"/>
                  </a:cubicBezTo>
                  <a:cubicBezTo>
                    <a:pt x="1210" y="1487"/>
                    <a:pt x="1242" y="1497"/>
                    <a:pt x="1275" y="1506"/>
                  </a:cubicBezTo>
                  <a:cubicBezTo>
                    <a:pt x="1307" y="1516"/>
                    <a:pt x="1341" y="1529"/>
                    <a:pt x="1373" y="1540"/>
                  </a:cubicBezTo>
                  <a:cubicBezTo>
                    <a:pt x="1642" y="1624"/>
                    <a:pt x="1937" y="1741"/>
                    <a:pt x="2248" y="1886"/>
                  </a:cubicBezTo>
                  <a:cubicBezTo>
                    <a:pt x="2560" y="2032"/>
                    <a:pt x="2888" y="2215"/>
                    <a:pt x="3212" y="2442"/>
                  </a:cubicBezTo>
                  <a:cubicBezTo>
                    <a:pt x="3535" y="2669"/>
                    <a:pt x="3854" y="2943"/>
                    <a:pt x="4147" y="3264"/>
                  </a:cubicBezTo>
                  <a:cubicBezTo>
                    <a:pt x="4174" y="3293"/>
                    <a:pt x="4198" y="3323"/>
                    <a:pt x="4224" y="3352"/>
                  </a:cubicBezTo>
                  <a:cubicBezTo>
                    <a:pt x="4220" y="3361"/>
                    <a:pt x="4214" y="3369"/>
                    <a:pt x="4211" y="3378"/>
                  </a:cubicBezTo>
                  <a:cubicBezTo>
                    <a:pt x="4187" y="3420"/>
                    <a:pt x="4166" y="3461"/>
                    <a:pt x="4143" y="3502"/>
                  </a:cubicBezTo>
                  <a:cubicBezTo>
                    <a:pt x="4099" y="3583"/>
                    <a:pt x="4055" y="3665"/>
                    <a:pt x="4012" y="3744"/>
                  </a:cubicBezTo>
                  <a:cubicBezTo>
                    <a:pt x="3932" y="3909"/>
                    <a:pt x="3858" y="4068"/>
                    <a:pt x="3784" y="4220"/>
                  </a:cubicBezTo>
                  <a:cubicBezTo>
                    <a:pt x="3718" y="4376"/>
                    <a:pt x="3655" y="4524"/>
                    <a:pt x="3596" y="4664"/>
                  </a:cubicBezTo>
                  <a:cubicBezTo>
                    <a:pt x="3563" y="4733"/>
                    <a:pt x="3542" y="4804"/>
                    <a:pt x="3516" y="4870"/>
                  </a:cubicBezTo>
                  <a:cubicBezTo>
                    <a:pt x="3491" y="4937"/>
                    <a:pt x="3467" y="5000"/>
                    <a:pt x="3444" y="5061"/>
                  </a:cubicBezTo>
                  <a:cubicBezTo>
                    <a:pt x="3422" y="5124"/>
                    <a:pt x="3397" y="5182"/>
                    <a:pt x="3376" y="5238"/>
                  </a:cubicBezTo>
                  <a:cubicBezTo>
                    <a:pt x="3358" y="5294"/>
                    <a:pt x="3339" y="5348"/>
                    <a:pt x="3323" y="5398"/>
                  </a:cubicBezTo>
                  <a:cubicBezTo>
                    <a:pt x="3284" y="5513"/>
                    <a:pt x="3241" y="5627"/>
                    <a:pt x="3203" y="5742"/>
                  </a:cubicBezTo>
                  <a:lnTo>
                    <a:pt x="3102" y="6089"/>
                  </a:lnTo>
                  <a:cubicBezTo>
                    <a:pt x="3067" y="6203"/>
                    <a:pt x="3041" y="6318"/>
                    <a:pt x="3014" y="6434"/>
                  </a:cubicBezTo>
                  <a:cubicBezTo>
                    <a:pt x="2988" y="6549"/>
                    <a:pt x="2957" y="6662"/>
                    <a:pt x="2935" y="6777"/>
                  </a:cubicBezTo>
                  <a:cubicBezTo>
                    <a:pt x="2888" y="7006"/>
                    <a:pt x="2852" y="7239"/>
                    <a:pt x="2832" y="7476"/>
                  </a:cubicBezTo>
                  <a:cubicBezTo>
                    <a:pt x="2822" y="7594"/>
                    <a:pt x="2817" y="7714"/>
                    <a:pt x="2817" y="7835"/>
                  </a:cubicBezTo>
                  <a:cubicBezTo>
                    <a:pt x="2820" y="7955"/>
                    <a:pt x="2823" y="8077"/>
                    <a:pt x="2839" y="8197"/>
                  </a:cubicBezTo>
                  <a:cubicBezTo>
                    <a:pt x="2854" y="8318"/>
                    <a:pt x="2875" y="8440"/>
                    <a:pt x="2907" y="8560"/>
                  </a:cubicBezTo>
                  <a:cubicBezTo>
                    <a:pt x="2922" y="8620"/>
                    <a:pt x="2940" y="8679"/>
                    <a:pt x="2960" y="8738"/>
                  </a:cubicBezTo>
                  <a:cubicBezTo>
                    <a:pt x="2967" y="8767"/>
                    <a:pt x="2981" y="8799"/>
                    <a:pt x="2992" y="8829"/>
                  </a:cubicBezTo>
                  <a:cubicBezTo>
                    <a:pt x="3004" y="8858"/>
                    <a:pt x="3013" y="8889"/>
                    <a:pt x="3027" y="8917"/>
                  </a:cubicBezTo>
                  <a:cubicBezTo>
                    <a:pt x="3132" y="9151"/>
                    <a:pt x="3268" y="9364"/>
                    <a:pt x="3443" y="9550"/>
                  </a:cubicBezTo>
                  <a:cubicBezTo>
                    <a:pt x="3527" y="9643"/>
                    <a:pt x="3626" y="9727"/>
                    <a:pt x="3728" y="9804"/>
                  </a:cubicBezTo>
                  <a:lnTo>
                    <a:pt x="3808" y="9860"/>
                  </a:lnTo>
                  <a:lnTo>
                    <a:pt x="3848" y="9887"/>
                  </a:lnTo>
                  <a:cubicBezTo>
                    <a:pt x="3862" y="9894"/>
                    <a:pt x="3876" y="9903"/>
                    <a:pt x="3891" y="9912"/>
                  </a:cubicBezTo>
                  <a:lnTo>
                    <a:pt x="3977" y="9960"/>
                  </a:lnTo>
                  <a:cubicBezTo>
                    <a:pt x="4007" y="9975"/>
                    <a:pt x="4037" y="9989"/>
                    <a:pt x="4067" y="10003"/>
                  </a:cubicBezTo>
                  <a:cubicBezTo>
                    <a:pt x="4126" y="10033"/>
                    <a:pt x="4192" y="10053"/>
                    <a:pt x="4255" y="10076"/>
                  </a:cubicBezTo>
                  <a:cubicBezTo>
                    <a:pt x="4287" y="10087"/>
                    <a:pt x="4321" y="10094"/>
                    <a:pt x="4353" y="10103"/>
                  </a:cubicBezTo>
                  <a:cubicBezTo>
                    <a:pt x="4386" y="10110"/>
                    <a:pt x="4418" y="10121"/>
                    <a:pt x="4453" y="10125"/>
                  </a:cubicBezTo>
                  <a:cubicBezTo>
                    <a:pt x="4520" y="10136"/>
                    <a:pt x="4588" y="10148"/>
                    <a:pt x="4658" y="10151"/>
                  </a:cubicBezTo>
                  <a:cubicBezTo>
                    <a:pt x="4692" y="10152"/>
                    <a:pt x="4728" y="10155"/>
                    <a:pt x="4761" y="10155"/>
                  </a:cubicBezTo>
                  <a:cubicBezTo>
                    <a:pt x="4794" y="10153"/>
                    <a:pt x="4829" y="10153"/>
                    <a:pt x="4862" y="10152"/>
                  </a:cubicBezTo>
                  <a:cubicBezTo>
                    <a:pt x="5133" y="10137"/>
                    <a:pt x="5404" y="10051"/>
                    <a:pt x="5627" y="9922"/>
                  </a:cubicBezTo>
                  <a:cubicBezTo>
                    <a:pt x="5853" y="9793"/>
                    <a:pt x="6039" y="9630"/>
                    <a:pt x="6191" y="9457"/>
                  </a:cubicBezTo>
                  <a:cubicBezTo>
                    <a:pt x="6345" y="9283"/>
                    <a:pt x="6467" y="9099"/>
                    <a:pt x="6570" y="8915"/>
                  </a:cubicBezTo>
                  <a:cubicBezTo>
                    <a:pt x="6672" y="8729"/>
                    <a:pt x="6754" y="8540"/>
                    <a:pt x="6822" y="8349"/>
                  </a:cubicBezTo>
                  <a:cubicBezTo>
                    <a:pt x="6855" y="8254"/>
                    <a:pt x="6884" y="8158"/>
                    <a:pt x="6909" y="8062"/>
                  </a:cubicBezTo>
                  <a:cubicBezTo>
                    <a:pt x="6921" y="8013"/>
                    <a:pt x="6932" y="7965"/>
                    <a:pt x="6943" y="7917"/>
                  </a:cubicBezTo>
                  <a:cubicBezTo>
                    <a:pt x="6953" y="7868"/>
                    <a:pt x="6964" y="7819"/>
                    <a:pt x="6972" y="7774"/>
                  </a:cubicBezTo>
                  <a:lnTo>
                    <a:pt x="7016" y="7504"/>
                  </a:lnTo>
                  <a:cubicBezTo>
                    <a:pt x="7023" y="7460"/>
                    <a:pt x="7028" y="7416"/>
                    <a:pt x="7032" y="7370"/>
                  </a:cubicBezTo>
                  <a:cubicBezTo>
                    <a:pt x="7036" y="7326"/>
                    <a:pt x="7042" y="7282"/>
                    <a:pt x="7045" y="7237"/>
                  </a:cubicBezTo>
                  <a:lnTo>
                    <a:pt x="7058" y="7105"/>
                  </a:lnTo>
                  <a:cubicBezTo>
                    <a:pt x="7061" y="7059"/>
                    <a:pt x="7061" y="7016"/>
                    <a:pt x="7064" y="6972"/>
                  </a:cubicBezTo>
                  <a:cubicBezTo>
                    <a:pt x="7066" y="6885"/>
                    <a:pt x="7070" y="6798"/>
                    <a:pt x="7072" y="6712"/>
                  </a:cubicBezTo>
                  <a:cubicBezTo>
                    <a:pt x="7070" y="6626"/>
                    <a:pt x="7066" y="6541"/>
                    <a:pt x="7064" y="6456"/>
                  </a:cubicBezTo>
                  <a:cubicBezTo>
                    <a:pt x="7063" y="6414"/>
                    <a:pt x="7061" y="6371"/>
                    <a:pt x="7059" y="6329"/>
                  </a:cubicBezTo>
                  <a:lnTo>
                    <a:pt x="7047" y="6204"/>
                  </a:lnTo>
                  <a:cubicBezTo>
                    <a:pt x="6991" y="5603"/>
                    <a:pt x="6861" y="5047"/>
                    <a:pt x="6683" y="4542"/>
                  </a:cubicBezTo>
                  <a:cubicBezTo>
                    <a:pt x="6502" y="4039"/>
                    <a:pt x="6275" y="3586"/>
                    <a:pt x="6019" y="3187"/>
                  </a:cubicBezTo>
                  <a:cubicBezTo>
                    <a:pt x="5893" y="2988"/>
                    <a:pt x="5759" y="2803"/>
                    <a:pt x="5619" y="2631"/>
                  </a:cubicBezTo>
                  <a:cubicBezTo>
                    <a:pt x="5788" y="2428"/>
                    <a:pt x="5959" y="2244"/>
                    <a:pt x="6126" y="2077"/>
                  </a:cubicBezTo>
                  <a:cubicBezTo>
                    <a:pt x="6386" y="1816"/>
                    <a:pt x="6635" y="1595"/>
                    <a:pt x="6861" y="1408"/>
                  </a:cubicBezTo>
                  <a:cubicBezTo>
                    <a:pt x="6975" y="1317"/>
                    <a:pt x="7083" y="1231"/>
                    <a:pt x="7181" y="1153"/>
                  </a:cubicBezTo>
                  <a:cubicBezTo>
                    <a:pt x="7283" y="1079"/>
                    <a:pt x="7377" y="1011"/>
                    <a:pt x="7461" y="950"/>
                  </a:cubicBezTo>
                  <a:cubicBezTo>
                    <a:pt x="7502" y="919"/>
                    <a:pt x="7541" y="890"/>
                    <a:pt x="7579" y="861"/>
                  </a:cubicBezTo>
                  <a:cubicBezTo>
                    <a:pt x="7616" y="836"/>
                    <a:pt x="7652" y="812"/>
                    <a:pt x="7686" y="789"/>
                  </a:cubicBezTo>
                  <a:cubicBezTo>
                    <a:pt x="7752" y="743"/>
                    <a:pt x="7808" y="703"/>
                    <a:pt x="7851" y="670"/>
                  </a:cubicBezTo>
                  <a:cubicBezTo>
                    <a:pt x="7940" y="601"/>
                    <a:pt x="7982" y="557"/>
                    <a:pt x="7973" y="539"/>
                  </a:cubicBezTo>
                  <a:cubicBezTo>
                    <a:pt x="7918" y="423"/>
                    <a:pt x="7834" y="376"/>
                    <a:pt x="7729" y="376"/>
                  </a:cubicBezTo>
                  <a:cubicBezTo>
                    <a:pt x="7513" y="376"/>
                    <a:pt x="7209" y="572"/>
                    <a:pt x="6883" y="778"/>
                  </a:cubicBezTo>
                  <a:cubicBezTo>
                    <a:pt x="6985" y="693"/>
                    <a:pt x="7084" y="614"/>
                    <a:pt x="7166" y="537"/>
                  </a:cubicBezTo>
                  <a:cubicBezTo>
                    <a:pt x="7209" y="498"/>
                    <a:pt x="7248" y="460"/>
                    <a:pt x="7285" y="424"/>
                  </a:cubicBezTo>
                  <a:cubicBezTo>
                    <a:pt x="7302" y="404"/>
                    <a:pt x="7319" y="387"/>
                    <a:pt x="7337" y="371"/>
                  </a:cubicBezTo>
                  <a:cubicBezTo>
                    <a:pt x="7354" y="355"/>
                    <a:pt x="7370" y="338"/>
                    <a:pt x="7385" y="322"/>
                  </a:cubicBezTo>
                  <a:cubicBezTo>
                    <a:pt x="7506" y="193"/>
                    <a:pt x="7565" y="81"/>
                    <a:pt x="7523" y="4"/>
                  </a:cubicBezTo>
                  <a:cubicBezTo>
                    <a:pt x="7522" y="2"/>
                    <a:pt x="7519" y="0"/>
                    <a:pt x="7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624525" y="2238950"/>
              <a:ext cx="139325" cy="55025"/>
            </a:xfrm>
            <a:custGeom>
              <a:rect b="b" l="l" r="r" t="t"/>
              <a:pathLst>
                <a:path extrusionOk="0" h="2201" w="5573">
                  <a:moveTo>
                    <a:pt x="5365" y="0"/>
                  </a:moveTo>
                  <a:cubicBezTo>
                    <a:pt x="5203" y="0"/>
                    <a:pt x="4357" y="590"/>
                    <a:pt x="4034" y="647"/>
                  </a:cubicBezTo>
                  <a:cubicBezTo>
                    <a:pt x="3845" y="680"/>
                    <a:pt x="3661" y="692"/>
                    <a:pt x="3484" y="692"/>
                  </a:cubicBezTo>
                  <a:cubicBezTo>
                    <a:pt x="2981" y="692"/>
                    <a:pt x="2533" y="593"/>
                    <a:pt x="2164" y="593"/>
                  </a:cubicBezTo>
                  <a:cubicBezTo>
                    <a:pt x="2104" y="593"/>
                    <a:pt x="2047" y="596"/>
                    <a:pt x="1992" y="602"/>
                  </a:cubicBezTo>
                  <a:cubicBezTo>
                    <a:pt x="113" y="806"/>
                    <a:pt x="1" y="804"/>
                    <a:pt x="149" y="1647"/>
                  </a:cubicBezTo>
                  <a:cubicBezTo>
                    <a:pt x="214" y="2018"/>
                    <a:pt x="704" y="2200"/>
                    <a:pt x="1354" y="2200"/>
                  </a:cubicBezTo>
                  <a:cubicBezTo>
                    <a:pt x="1585" y="2200"/>
                    <a:pt x="1836" y="2177"/>
                    <a:pt x="2095" y="2131"/>
                  </a:cubicBezTo>
                  <a:cubicBezTo>
                    <a:pt x="2674" y="2029"/>
                    <a:pt x="3264" y="1616"/>
                    <a:pt x="3828" y="1427"/>
                  </a:cubicBezTo>
                  <a:cubicBezTo>
                    <a:pt x="4794" y="1104"/>
                    <a:pt x="5573" y="848"/>
                    <a:pt x="5546" y="695"/>
                  </a:cubicBezTo>
                  <a:cubicBezTo>
                    <a:pt x="5498" y="423"/>
                    <a:pt x="5438" y="377"/>
                    <a:pt x="5365" y="377"/>
                  </a:cubicBezTo>
                  <a:cubicBezTo>
                    <a:pt x="5332" y="377"/>
                    <a:pt x="5297" y="386"/>
                    <a:pt x="5259" y="389"/>
                  </a:cubicBezTo>
                  <a:cubicBezTo>
                    <a:pt x="5359" y="311"/>
                    <a:pt x="5422" y="190"/>
                    <a:pt x="5392" y="17"/>
                  </a:cubicBezTo>
                  <a:cubicBezTo>
                    <a:pt x="5390" y="6"/>
                    <a:pt x="5381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615600" y="2303125"/>
              <a:ext cx="149625" cy="49475"/>
            </a:xfrm>
            <a:custGeom>
              <a:rect b="b" l="l" r="r" t="t"/>
              <a:pathLst>
                <a:path extrusionOk="0" h="1979" w="5985">
                  <a:moveTo>
                    <a:pt x="5823" y="0"/>
                  </a:moveTo>
                  <a:cubicBezTo>
                    <a:pt x="5637" y="0"/>
                    <a:pt x="4695" y="534"/>
                    <a:pt x="4346" y="572"/>
                  </a:cubicBezTo>
                  <a:cubicBezTo>
                    <a:pt x="4215" y="586"/>
                    <a:pt x="4087" y="593"/>
                    <a:pt x="3962" y="593"/>
                  </a:cubicBezTo>
                  <a:cubicBezTo>
                    <a:pt x="3283" y="593"/>
                    <a:pt x="2700" y="411"/>
                    <a:pt x="2234" y="411"/>
                  </a:cubicBezTo>
                  <a:cubicBezTo>
                    <a:pt x="2207" y="411"/>
                    <a:pt x="2181" y="412"/>
                    <a:pt x="2156" y="413"/>
                  </a:cubicBezTo>
                  <a:cubicBezTo>
                    <a:pt x="121" y="512"/>
                    <a:pt x="1" y="503"/>
                    <a:pt x="94" y="1353"/>
                  </a:cubicBezTo>
                  <a:cubicBezTo>
                    <a:pt x="141" y="1766"/>
                    <a:pt x="764" y="1978"/>
                    <a:pt x="1578" y="1978"/>
                  </a:cubicBezTo>
                  <a:cubicBezTo>
                    <a:pt x="1761" y="1978"/>
                    <a:pt x="1952" y="1967"/>
                    <a:pt x="2149" y="1946"/>
                  </a:cubicBezTo>
                  <a:cubicBezTo>
                    <a:pt x="2779" y="1876"/>
                    <a:pt x="3444" y="1496"/>
                    <a:pt x="4066" y="1339"/>
                  </a:cubicBezTo>
                  <a:cubicBezTo>
                    <a:pt x="5127" y="1070"/>
                    <a:pt x="5984" y="858"/>
                    <a:pt x="5968" y="703"/>
                  </a:cubicBezTo>
                  <a:cubicBezTo>
                    <a:pt x="5935" y="418"/>
                    <a:pt x="5869" y="375"/>
                    <a:pt x="5787" y="375"/>
                  </a:cubicBezTo>
                  <a:cubicBezTo>
                    <a:pt x="5755" y="375"/>
                    <a:pt x="5720" y="382"/>
                    <a:pt x="5683" y="383"/>
                  </a:cubicBezTo>
                  <a:cubicBezTo>
                    <a:pt x="5795" y="310"/>
                    <a:pt x="5873" y="193"/>
                    <a:pt x="5854" y="19"/>
                  </a:cubicBezTo>
                  <a:cubicBezTo>
                    <a:pt x="5853" y="6"/>
                    <a:pt x="5842" y="0"/>
                    <a:pt x="5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858525" y="1979975"/>
              <a:ext cx="148525" cy="255775"/>
            </a:xfrm>
            <a:custGeom>
              <a:rect b="b" l="l" r="r" t="t"/>
              <a:pathLst>
                <a:path extrusionOk="0" h="10231" w="5941">
                  <a:moveTo>
                    <a:pt x="4745" y="8161"/>
                  </a:moveTo>
                  <a:cubicBezTo>
                    <a:pt x="4765" y="8226"/>
                    <a:pt x="4783" y="8288"/>
                    <a:pt x="4802" y="8347"/>
                  </a:cubicBezTo>
                  <a:cubicBezTo>
                    <a:pt x="4801" y="8347"/>
                    <a:pt x="4800" y="8347"/>
                    <a:pt x="4799" y="8347"/>
                  </a:cubicBezTo>
                  <a:cubicBezTo>
                    <a:pt x="4712" y="8347"/>
                    <a:pt x="4620" y="8393"/>
                    <a:pt x="4514" y="8424"/>
                  </a:cubicBezTo>
                  <a:cubicBezTo>
                    <a:pt x="4625" y="8346"/>
                    <a:pt x="4710" y="8257"/>
                    <a:pt x="4745" y="8161"/>
                  </a:cubicBezTo>
                  <a:close/>
                  <a:moveTo>
                    <a:pt x="4511" y="7328"/>
                  </a:moveTo>
                  <a:cubicBezTo>
                    <a:pt x="4573" y="7562"/>
                    <a:pt x="4635" y="7779"/>
                    <a:pt x="4691" y="7976"/>
                  </a:cubicBezTo>
                  <a:cubicBezTo>
                    <a:pt x="4375" y="8069"/>
                    <a:pt x="2868" y="9074"/>
                    <a:pt x="2283" y="9288"/>
                  </a:cubicBezTo>
                  <a:cubicBezTo>
                    <a:pt x="2150" y="9336"/>
                    <a:pt x="2024" y="9375"/>
                    <a:pt x="1903" y="9402"/>
                  </a:cubicBezTo>
                  <a:cubicBezTo>
                    <a:pt x="1797" y="9425"/>
                    <a:pt x="1694" y="9438"/>
                    <a:pt x="1601" y="9438"/>
                  </a:cubicBezTo>
                  <a:cubicBezTo>
                    <a:pt x="1588" y="9438"/>
                    <a:pt x="1576" y="9438"/>
                    <a:pt x="1563" y="9437"/>
                  </a:cubicBezTo>
                  <a:cubicBezTo>
                    <a:pt x="1539" y="9434"/>
                    <a:pt x="1514" y="9434"/>
                    <a:pt x="1489" y="9432"/>
                  </a:cubicBezTo>
                  <a:cubicBezTo>
                    <a:pt x="1467" y="9428"/>
                    <a:pt x="1444" y="9426"/>
                    <a:pt x="1423" y="9420"/>
                  </a:cubicBezTo>
                  <a:cubicBezTo>
                    <a:pt x="1402" y="9413"/>
                    <a:pt x="1381" y="9411"/>
                    <a:pt x="1364" y="9402"/>
                  </a:cubicBezTo>
                  <a:cubicBezTo>
                    <a:pt x="1344" y="9394"/>
                    <a:pt x="1333" y="9390"/>
                    <a:pt x="1317" y="9383"/>
                  </a:cubicBezTo>
                  <a:cubicBezTo>
                    <a:pt x="1263" y="9354"/>
                    <a:pt x="1221" y="9311"/>
                    <a:pt x="1193" y="9266"/>
                  </a:cubicBezTo>
                  <a:cubicBezTo>
                    <a:pt x="1179" y="9243"/>
                    <a:pt x="1168" y="9221"/>
                    <a:pt x="1162" y="9198"/>
                  </a:cubicBezTo>
                  <a:cubicBezTo>
                    <a:pt x="1155" y="9175"/>
                    <a:pt x="1150" y="9153"/>
                    <a:pt x="1148" y="9131"/>
                  </a:cubicBezTo>
                  <a:cubicBezTo>
                    <a:pt x="1149" y="9089"/>
                    <a:pt x="1150" y="9035"/>
                    <a:pt x="1161" y="8983"/>
                  </a:cubicBezTo>
                  <a:cubicBezTo>
                    <a:pt x="1165" y="8958"/>
                    <a:pt x="1174" y="8934"/>
                    <a:pt x="1182" y="8910"/>
                  </a:cubicBezTo>
                  <a:cubicBezTo>
                    <a:pt x="1187" y="8897"/>
                    <a:pt x="1191" y="8886"/>
                    <a:pt x="1196" y="8876"/>
                  </a:cubicBezTo>
                  <a:lnTo>
                    <a:pt x="1205" y="8859"/>
                  </a:lnTo>
                  <a:lnTo>
                    <a:pt x="1214" y="8842"/>
                  </a:lnTo>
                  <a:cubicBezTo>
                    <a:pt x="1238" y="8795"/>
                    <a:pt x="1269" y="8749"/>
                    <a:pt x="1303" y="8703"/>
                  </a:cubicBezTo>
                  <a:cubicBezTo>
                    <a:pt x="1373" y="8610"/>
                    <a:pt x="1462" y="8519"/>
                    <a:pt x="1558" y="8428"/>
                  </a:cubicBezTo>
                  <a:cubicBezTo>
                    <a:pt x="1582" y="8405"/>
                    <a:pt x="1608" y="8381"/>
                    <a:pt x="1631" y="8360"/>
                  </a:cubicBezTo>
                  <a:cubicBezTo>
                    <a:pt x="1656" y="8337"/>
                    <a:pt x="1679" y="8316"/>
                    <a:pt x="1703" y="8294"/>
                  </a:cubicBezTo>
                  <a:cubicBezTo>
                    <a:pt x="1728" y="8273"/>
                    <a:pt x="1751" y="8253"/>
                    <a:pt x="1775" y="8231"/>
                  </a:cubicBezTo>
                  <a:cubicBezTo>
                    <a:pt x="1787" y="8220"/>
                    <a:pt x="1798" y="8210"/>
                    <a:pt x="1811" y="8201"/>
                  </a:cubicBezTo>
                  <a:cubicBezTo>
                    <a:pt x="1822" y="8191"/>
                    <a:pt x="1834" y="8181"/>
                    <a:pt x="1846" y="8171"/>
                  </a:cubicBezTo>
                  <a:cubicBezTo>
                    <a:pt x="1979" y="8056"/>
                    <a:pt x="2117" y="7957"/>
                    <a:pt x="2253" y="7880"/>
                  </a:cubicBezTo>
                  <a:cubicBezTo>
                    <a:pt x="2286" y="7858"/>
                    <a:pt x="2321" y="7841"/>
                    <a:pt x="2354" y="7823"/>
                  </a:cubicBezTo>
                  <a:cubicBezTo>
                    <a:pt x="2387" y="7806"/>
                    <a:pt x="2420" y="7787"/>
                    <a:pt x="2453" y="7772"/>
                  </a:cubicBezTo>
                  <a:cubicBezTo>
                    <a:pt x="2487" y="7756"/>
                    <a:pt x="2520" y="7741"/>
                    <a:pt x="2552" y="7726"/>
                  </a:cubicBezTo>
                  <a:cubicBezTo>
                    <a:pt x="2585" y="7713"/>
                    <a:pt x="2617" y="7699"/>
                    <a:pt x="2648" y="7687"/>
                  </a:cubicBezTo>
                  <a:cubicBezTo>
                    <a:pt x="2665" y="7681"/>
                    <a:pt x="2680" y="7675"/>
                    <a:pt x="2695" y="7669"/>
                  </a:cubicBezTo>
                  <a:cubicBezTo>
                    <a:pt x="2711" y="7664"/>
                    <a:pt x="2727" y="7658"/>
                    <a:pt x="2742" y="7653"/>
                  </a:cubicBezTo>
                  <a:lnTo>
                    <a:pt x="2834" y="7621"/>
                  </a:lnTo>
                  <a:cubicBezTo>
                    <a:pt x="2865" y="7611"/>
                    <a:pt x="2896" y="7603"/>
                    <a:pt x="2925" y="7594"/>
                  </a:cubicBezTo>
                  <a:cubicBezTo>
                    <a:pt x="2940" y="7590"/>
                    <a:pt x="2955" y="7584"/>
                    <a:pt x="2969" y="7580"/>
                  </a:cubicBezTo>
                  <a:cubicBezTo>
                    <a:pt x="2984" y="7576"/>
                    <a:pt x="2999" y="7574"/>
                    <a:pt x="3014" y="7569"/>
                  </a:cubicBezTo>
                  <a:lnTo>
                    <a:pt x="3099" y="7549"/>
                  </a:lnTo>
                  <a:cubicBezTo>
                    <a:pt x="3126" y="7542"/>
                    <a:pt x="3153" y="7538"/>
                    <a:pt x="3180" y="7533"/>
                  </a:cubicBezTo>
                  <a:cubicBezTo>
                    <a:pt x="3207" y="7527"/>
                    <a:pt x="3234" y="7522"/>
                    <a:pt x="3260" y="7519"/>
                  </a:cubicBezTo>
                  <a:cubicBezTo>
                    <a:pt x="3284" y="7515"/>
                    <a:pt x="3310" y="7511"/>
                    <a:pt x="3336" y="7508"/>
                  </a:cubicBezTo>
                  <a:cubicBezTo>
                    <a:pt x="3362" y="7505"/>
                    <a:pt x="3385" y="7499"/>
                    <a:pt x="3410" y="7497"/>
                  </a:cubicBezTo>
                  <a:cubicBezTo>
                    <a:pt x="3434" y="7494"/>
                    <a:pt x="3456" y="7493"/>
                    <a:pt x="3481" y="7490"/>
                  </a:cubicBezTo>
                  <a:cubicBezTo>
                    <a:pt x="3504" y="7488"/>
                    <a:pt x="3526" y="7484"/>
                    <a:pt x="3550" y="7483"/>
                  </a:cubicBezTo>
                  <a:cubicBezTo>
                    <a:pt x="3571" y="7482"/>
                    <a:pt x="3594" y="7481"/>
                    <a:pt x="3614" y="7481"/>
                  </a:cubicBezTo>
                  <a:cubicBezTo>
                    <a:pt x="3655" y="7478"/>
                    <a:pt x="3698" y="7476"/>
                    <a:pt x="3732" y="7474"/>
                  </a:cubicBezTo>
                  <a:cubicBezTo>
                    <a:pt x="3766" y="7473"/>
                    <a:pt x="3794" y="7473"/>
                    <a:pt x="3815" y="7473"/>
                  </a:cubicBezTo>
                  <a:lnTo>
                    <a:pt x="3867" y="7473"/>
                  </a:lnTo>
                  <a:cubicBezTo>
                    <a:pt x="3878" y="7473"/>
                    <a:pt x="3885" y="7472"/>
                    <a:pt x="3889" y="7468"/>
                  </a:cubicBezTo>
                  <a:cubicBezTo>
                    <a:pt x="3893" y="7463"/>
                    <a:pt x="3900" y="7455"/>
                    <a:pt x="3910" y="7450"/>
                  </a:cubicBezTo>
                  <a:cubicBezTo>
                    <a:pt x="3928" y="7436"/>
                    <a:pt x="3956" y="7425"/>
                    <a:pt x="3991" y="7418"/>
                  </a:cubicBezTo>
                  <a:cubicBezTo>
                    <a:pt x="4026" y="7409"/>
                    <a:pt x="4069" y="7404"/>
                    <a:pt x="4117" y="7398"/>
                  </a:cubicBezTo>
                  <a:cubicBezTo>
                    <a:pt x="4213" y="7390"/>
                    <a:pt x="4336" y="7372"/>
                    <a:pt x="4511" y="7328"/>
                  </a:cubicBezTo>
                  <a:close/>
                  <a:moveTo>
                    <a:pt x="3878" y="0"/>
                  </a:moveTo>
                  <a:cubicBezTo>
                    <a:pt x="3789" y="0"/>
                    <a:pt x="3686" y="14"/>
                    <a:pt x="3568" y="35"/>
                  </a:cubicBezTo>
                  <a:cubicBezTo>
                    <a:pt x="3068" y="121"/>
                    <a:pt x="3003" y="1544"/>
                    <a:pt x="3289" y="3207"/>
                  </a:cubicBezTo>
                  <a:cubicBezTo>
                    <a:pt x="3456" y="4180"/>
                    <a:pt x="3943" y="5206"/>
                    <a:pt x="4196" y="6163"/>
                  </a:cubicBezTo>
                  <a:cubicBezTo>
                    <a:pt x="4201" y="6179"/>
                    <a:pt x="4205" y="6195"/>
                    <a:pt x="4210" y="6211"/>
                  </a:cubicBezTo>
                  <a:cubicBezTo>
                    <a:pt x="4117" y="6171"/>
                    <a:pt x="4022" y="6138"/>
                    <a:pt x="3927" y="6114"/>
                  </a:cubicBezTo>
                  <a:cubicBezTo>
                    <a:pt x="3818" y="6087"/>
                    <a:pt x="3712" y="6070"/>
                    <a:pt x="3610" y="6059"/>
                  </a:cubicBezTo>
                  <a:cubicBezTo>
                    <a:pt x="3557" y="6054"/>
                    <a:pt x="3505" y="6048"/>
                    <a:pt x="3450" y="6044"/>
                  </a:cubicBezTo>
                  <a:cubicBezTo>
                    <a:pt x="3396" y="6040"/>
                    <a:pt x="3341" y="6040"/>
                    <a:pt x="3284" y="6038"/>
                  </a:cubicBezTo>
                  <a:cubicBezTo>
                    <a:pt x="3279" y="6038"/>
                    <a:pt x="3273" y="6038"/>
                    <a:pt x="3267" y="6038"/>
                  </a:cubicBezTo>
                  <a:cubicBezTo>
                    <a:pt x="3048" y="6038"/>
                    <a:pt x="2811" y="6058"/>
                    <a:pt x="2570" y="6113"/>
                  </a:cubicBezTo>
                  <a:cubicBezTo>
                    <a:pt x="2075" y="6220"/>
                    <a:pt x="1549" y="6450"/>
                    <a:pt x="1087" y="6815"/>
                  </a:cubicBezTo>
                  <a:cubicBezTo>
                    <a:pt x="888" y="6972"/>
                    <a:pt x="705" y="7160"/>
                    <a:pt x="545" y="7368"/>
                  </a:cubicBezTo>
                  <a:cubicBezTo>
                    <a:pt x="467" y="7473"/>
                    <a:pt x="391" y="7580"/>
                    <a:pt x="322" y="7702"/>
                  </a:cubicBezTo>
                  <a:cubicBezTo>
                    <a:pt x="252" y="7823"/>
                    <a:pt x="185" y="7956"/>
                    <a:pt x="132" y="8100"/>
                  </a:cubicBezTo>
                  <a:cubicBezTo>
                    <a:pt x="78" y="8244"/>
                    <a:pt x="37" y="8401"/>
                    <a:pt x="17" y="8566"/>
                  </a:cubicBezTo>
                  <a:cubicBezTo>
                    <a:pt x="7" y="8647"/>
                    <a:pt x="0" y="8736"/>
                    <a:pt x="3" y="8822"/>
                  </a:cubicBezTo>
                  <a:cubicBezTo>
                    <a:pt x="7" y="8907"/>
                    <a:pt x="13" y="8992"/>
                    <a:pt x="29" y="9076"/>
                  </a:cubicBezTo>
                  <a:cubicBezTo>
                    <a:pt x="44" y="9160"/>
                    <a:pt x="66" y="9244"/>
                    <a:pt x="96" y="9326"/>
                  </a:cubicBezTo>
                  <a:cubicBezTo>
                    <a:pt x="109" y="9368"/>
                    <a:pt x="126" y="9405"/>
                    <a:pt x="145" y="9450"/>
                  </a:cubicBezTo>
                  <a:cubicBezTo>
                    <a:pt x="166" y="9492"/>
                    <a:pt x="184" y="9534"/>
                    <a:pt x="209" y="9573"/>
                  </a:cubicBezTo>
                  <a:cubicBezTo>
                    <a:pt x="298" y="9732"/>
                    <a:pt x="419" y="9868"/>
                    <a:pt x="558" y="9973"/>
                  </a:cubicBezTo>
                  <a:cubicBezTo>
                    <a:pt x="666" y="10050"/>
                    <a:pt x="778" y="10114"/>
                    <a:pt x="899" y="10154"/>
                  </a:cubicBezTo>
                  <a:cubicBezTo>
                    <a:pt x="958" y="10178"/>
                    <a:pt x="1020" y="10190"/>
                    <a:pt x="1079" y="10204"/>
                  </a:cubicBezTo>
                  <a:cubicBezTo>
                    <a:pt x="1108" y="10212"/>
                    <a:pt x="1140" y="10215"/>
                    <a:pt x="1170" y="10218"/>
                  </a:cubicBezTo>
                  <a:cubicBezTo>
                    <a:pt x="1199" y="10222"/>
                    <a:pt x="1227" y="10227"/>
                    <a:pt x="1254" y="10228"/>
                  </a:cubicBezTo>
                  <a:cubicBezTo>
                    <a:pt x="1286" y="10230"/>
                    <a:pt x="1317" y="10231"/>
                    <a:pt x="1347" y="10231"/>
                  </a:cubicBezTo>
                  <a:cubicBezTo>
                    <a:pt x="1531" y="10231"/>
                    <a:pt x="1692" y="10202"/>
                    <a:pt x="1842" y="10168"/>
                  </a:cubicBezTo>
                  <a:cubicBezTo>
                    <a:pt x="1979" y="10135"/>
                    <a:pt x="2107" y="10092"/>
                    <a:pt x="2228" y="10044"/>
                  </a:cubicBezTo>
                  <a:cubicBezTo>
                    <a:pt x="2289" y="10022"/>
                    <a:pt x="2347" y="9997"/>
                    <a:pt x="2402" y="9973"/>
                  </a:cubicBezTo>
                  <a:cubicBezTo>
                    <a:pt x="2430" y="9961"/>
                    <a:pt x="2459" y="9949"/>
                    <a:pt x="2486" y="9937"/>
                  </a:cubicBezTo>
                  <a:cubicBezTo>
                    <a:pt x="2511" y="9925"/>
                    <a:pt x="2538" y="9912"/>
                    <a:pt x="2564" y="9901"/>
                  </a:cubicBezTo>
                  <a:cubicBezTo>
                    <a:pt x="2771" y="9807"/>
                    <a:pt x="2970" y="9716"/>
                    <a:pt x="3159" y="9630"/>
                  </a:cubicBezTo>
                  <a:cubicBezTo>
                    <a:pt x="3537" y="9455"/>
                    <a:pt x="3878" y="9295"/>
                    <a:pt x="4162" y="9155"/>
                  </a:cubicBezTo>
                  <a:cubicBezTo>
                    <a:pt x="4518" y="8981"/>
                    <a:pt x="4783" y="8838"/>
                    <a:pt x="4927" y="8738"/>
                  </a:cubicBezTo>
                  <a:cubicBezTo>
                    <a:pt x="5010" y="8969"/>
                    <a:pt x="5078" y="9100"/>
                    <a:pt x="5127" y="9100"/>
                  </a:cubicBezTo>
                  <a:cubicBezTo>
                    <a:pt x="5129" y="9100"/>
                    <a:pt x="5131" y="9100"/>
                    <a:pt x="5132" y="9100"/>
                  </a:cubicBezTo>
                  <a:cubicBezTo>
                    <a:pt x="5528" y="9031"/>
                    <a:pt x="5436" y="8865"/>
                    <a:pt x="5414" y="8663"/>
                  </a:cubicBezTo>
                  <a:lnTo>
                    <a:pt x="5414" y="8663"/>
                  </a:lnTo>
                  <a:cubicBezTo>
                    <a:pt x="5494" y="8818"/>
                    <a:pt x="5608" y="8931"/>
                    <a:pt x="5756" y="8931"/>
                  </a:cubicBezTo>
                  <a:cubicBezTo>
                    <a:pt x="5772" y="8931"/>
                    <a:pt x="5789" y="8930"/>
                    <a:pt x="5807" y="8927"/>
                  </a:cubicBezTo>
                  <a:cubicBezTo>
                    <a:pt x="5941" y="8905"/>
                    <a:pt x="5118" y="7193"/>
                    <a:pt x="5014" y="6598"/>
                  </a:cubicBezTo>
                  <a:cubicBezTo>
                    <a:pt x="4778" y="5231"/>
                    <a:pt x="4949" y="4083"/>
                    <a:pt x="4836" y="3218"/>
                  </a:cubicBezTo>
                  <a:cubicBezTo>
                    <a:pt x="4480" y="518"/>
                    <a:pt x="4422" y="0"/>
                    <a:pt x="3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828550" y="2205175"/>
              <a:ext cx="331725" cy="104175"/>
            </a:xfrm>
            <a:custGeom>
              <a:rect b="b" l="l" r="r" t="t"/>
              <a:pathLst>
                <a:path extrusionOk="0" h="4167" w="13269">
                  <a:moveTo>
                    <a:pt x="12957" y="1"/>
                  </a:moveTo>
                  <a:cubicBezTo>
                    <a:pt x="12687" y="1"/>
                    <a:pt x="10445" y="1035"/>
                    <a:pt x="9638" y="1235"/>
                  </a:cubicBezTo>
                  <a:cubicBezTo>
                    <a:pt x="7672" y="1721"/>
                    <a:pt x="6025" y="1753"/>
                    <a:pt x="4781" y="2025"/>
                  </a:cubicBezTo>
                  <a:cubicBezTo>
                    <a:pt x="269" y="3009"/>
                    <a:pt x="1" y="3055"/>
                    <a:pt x="205" y="3884"/>
                  </a:cubicBezTo>
                  <a:cubicBezTo>
                    <a:pt x="252" y="4078"/>
                    <a:pt x="597" y="4166"/>
                    <a:pt x="1143" y="4166"/>
                  </a:cubicBezTo>
                  <a:cubicBezTo>
                    <a:pt x="1986" y="4166"/>
                    <a:pt x="3308" y="3956"/>
                    <a:pt x="4757" y="3597"/>
                  </a:cubicBezTo>
                  <a:cubicBezTo>
                    <a:pt x="6156" y="3251"/>
                    <a:pt x="7631" y="2573"/>
                    <a:pt x="9009" y="2142"/>
                  </a:cubicBezTo>
                  <a:cubicBezTo>
                    <a:pt x="11366" y="1406"/>
                    <a:pt x="13269" y="815"/>
                    <a:pt x="13231" y="665"/>
                  </a:cubicBezTo>
                  <a:cubicBezTo>
                    <a:pt x="13178" y="451"/>
                    <a:pt x="13081" y="391"/>
                    <a:pt x="12957" y="391"/>
                  </a:cubicBezTo>
                  <a:cubicBezTo>
                    <a:pt x="12855" y="391"/>
                    <a:pt x="12734" y="431"/>
                    <a:pt x="12603" y="458"/>
                  </a:cubicBezTo>
                  <a:cubicBezTo>
                    <a:pt x="12852" y="335"/>
                    <a:pt x="13027" y="182"/>
                    <a:pt x="12984" y="12"/>
                  </a:cubicBezTo>
                  <a:cubicBezTo>
                    <a:pt x="12982" y="4"/>
                    <a:pt x="12973" y="1"/>
                    <a:pt x="1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884625" y="2281000"/>
              <a:ext cx="218050" cy="194350"/>
            </a:xfrm>
            <a:custGeom>
              <a:rect b="b" l="l" r="r" t="t"/>
              <a:pathLst>
                <a:path extrusionOk="0" h="7774" w="8722">
                  <a:moveTo>
                    <a:pt x="8443" y="0"/>
                  </a:moveTo>
                  <a:lnTo>
                    <a:pt x="8443" y="0"/>
                  </a:lnTo>
                  <a:cubicBezTo>
                    <a:pt x="7086" y="296"/>
                    <a:pt x="5887" y="556"/>
                    <a:pt x="4830" y="786"/>
                  </a:cubicBezTo>
                  <a:cubicBezTo>
                    <a:pt x="4368" y="888"/>
                    <a:pt x="3938" y="981"/>
                    <a:pt x="3536" y="1070"/>
                  </a:cubicBezTo>
                  <a:cubicBezTo>
                    <a:pt x="3300" y="1122"/>
                    <a:pt x="3079" y="1171"/>
                    <a:pt x="2875" y="1217"/>
                  </a:cubicBezTo>
                  <a:cubicBezTo>
                    <a:pt x="2059" y="1404"/>
                    <a:pt x="1498" y="1554"/>
                    <a:pt x="1117" y="1690"/>
                  </a:cubicBezTo>
                  <a:cubicBezTo>
                    <a:pt x="353" y="1963"/>
                    <a:pt x="311" y="2185"/>
                    <a:pt x="397" y="2569"/>
                  </a:cubicBezTo>
                  <a:cubicBezTo>
                    <a:pt x="430" y="2714"/>
                    <a:pt x="734" y="2782"/>
                    <a:pt x="1245" y="2782"/>
                  </a:cubicBezTo>
                  <a:cubicBezTo>
                    <a:pt x="1519" y="2782"/>
                    <a:pt x="1851" y="2763"/>
                    <a:pt x="2233" y="2726"/>
                  </a:cubicBezTo>
                  <a:cubicBezTo>
                    <a:pt x="2507" y="2699"/>
                    <a:pt x="2805" y="2663"/>
                    <a:pt x="3127" y="2619"/>
                  </a:cubicBezTo>
                  <a:cubicBezTo>
                    <a:pt x="3287" y="2598"/>
                    <a:pt x="3453" y="2574"/>
                    <a:pt x="3624" y="2548"/>
                  </a:cubicBezTo>
                  <a:cubicBezTo>
                    <a:pt x="3710" y="2534"/>
                    <a:pt x="3796" y="2522"/>
                    <a:pt x="3884" y="2508"/>
                  </a:cubicBezTo>
                  <a:cubicBezTo>
                    <a:pt x="3928" y="2501"/>
                    <a:pt x="3973" y="2494"/>
                    <a:pt x="4017" y="2486"/>
                  </a:cubicBezTo>
                  <a:cubicBezTo>
                    <a:pt x="4040" y="2483"/>
                    <a:pt x="4061" y="2480"/>
                    <a:pt x="4084" y="2475"/>
                  </a:cubicBezTo>
                  <a:cubicBezTo>
                    <a:pt x="4087" y="2475"/>
                    <a:pt x="4091" y="2474"/>
                    <a:pt x="4091" y="2474"/>
                  </a:cubicBezTo>
                  <a:lnTo>
                    <a:pt x="4095" y="2474"/>
                  </a:lnTo>
                  <a:lnTo>
                    <a:pt x="4099" y="2475"/>
                  </a:lnTo>
                  <a:cubicBezTo>
                    <a:pt x="4188" y="2499"/>
                    <a:pt x="4162" y="2533"/>
                    <a:pt x="4134" y="2553"/>
                  </a:cubicBezTo>
                  <a:cubicBezTo>
                    <a:pt x="4118" y="2563"/>
                    <a:pt x="4113" y="2566"/>
                    <a:pt x="4113" y="2566"/>
                  </a:cubicBezTo>
                  <a:cubicBezTo>
                    <a:pt x="4113" y="2566"/>
                    <a:pt x="4115" y="2565"/>
                    <a:pt x="4118" y="2565"/>
                  </a:cubicBezTo>
                  <a:cubicBezTo>
                    <a:pt x="4120" y="2565"/>
                    <a:pt x="4123" y="2565"/>
                    <a:pt x="4126" y="2567"/>
                  </a:cubicBezTo>
                  <a:cubicBezTo>
                    <a:pt x="4129" y="2569"/>
                    <a:pt x="4132" y="2572"/>
                    <a:pt x="4134" y="2577"/>
                  </a:cubicBezTo>
                  <a:cubicBezTo>
                    <a:pt x="4135" y="2581"/>
                    <a:pt x="4135" y="2583"/>
                    <a:pt x="4136" y="2587"/>
                  </a:cubicBezTo>
                  <a:cubicBezTo>
                    <a:pt x="4095" y="2639"/>
                    <a:pt x="4055" y="2689"/>
                    <a:pt x="4013" y="2742"/>
                  </a:cubicBezTo>
                  <a:cubicBezTo>
                    <a:pt x="3675" y="3163"/>
                    <a:pt x="3339" y="3596"/>
                    <a:pt x="3006" y="4032"/>
                  </a:cubicBezTo>
                  <a:lnTo>
                    <a:pt x="2881" y="4196"/>
                  </a:lnTo>
                  <a:lnTo>
                    <a:pt x="2819" y="4278"/>
                  </a:lnTo>
                  <a:lnTo>
                    <a:pt x="2788" y="4318"/>
                  </a:lnTo>
                  <a:lnTo>
                    <a:pt x="2781" y="4328"/>
                  </a:lnTo>
                  <a:lnTo>
                    <a:pt x="2767" y="4345"/>
                  </a:lnTo>
                  <a:lnTo>
                    <a:pt x="2738" y="4380"/>
                  </a:lnTo>
                  <a:lnTo>
                    <a:pt x="2287" y="4935"/>
                  </a:lnTo>
                  <a:cubicBezTo>
                    <a:pt x="2007" y="5283"/>
                    <a:pt x="1728" y="5630"/>
                    <a:pt x="1450" y="5974"/>
                  </a:cubicBezTo>
                  <a:cubicBezTo>
                    <a:pt x="919" y="6634"/>
                    <a:pt x="447" y="7225"/>
                    <a:pt x="1" y="7774"/>
                  </a:cubicBezTo>
                  <a:cubicBezTo>
                    <a:pt x="358" y="7650"/>
                    <a:pt x="687" y="7536"/>
                    <a:pt x="1011" y="7421"/>
                  </a:cubicBezTo>
                  <a:cubicBezTo>
                    <a:pt x="1726" y="7174"/>
                    <a:pt x="2423" y="6934"/>
                    <a:pt x="3095" y="6701"/>
                  </a:cubicBezTo>
                  <a:cubicBezTo>
                    <a:pt x="3410" y="6593"/>
                    <a:pt x="3719" y="6486"/>
                    <a:pt x="4019" y="6381"/>
                  </a:cubicBezTo>
                  <a:cubicBezTo>
                    <a:pt x="4056" y="6367"/>
                    <a:pt x="4093" y="6356"/>
                    <a:pt x="4130" y="6342"/>
                  </a:cubicBezTo>
                  <a:cubicBezTo>
                    <a:pt x="4161" y="6331"/>
                    <a:pt x="4191" y="6320"/>
                    <a:pt x="4221" y="6309"/>
                  </a:cubicBezTo>
                  <a:cubicBezTo>
                    <a:pt x="4272" y="6291"/>
                    <a:pt x="4324" y="6272"/>
                    <a:pt x="4376" y="6255"/>
                  </a:cubicBezTo>
                  <a:cubicBezTo>
                    <a:pt x="4478" y="6217"/>
                    <a:pt x="4578" y="6180"/>
                    <a:pt x="4678" y="6145"/>
                  </a:cubicBezTo>
                  <a:cubicBezTo>
                    <a:pt x="5474" y="5856"/>
                    <a:pt x="6189" y="5593"/>
                    <a:pt x="6790" y="5367"/>
                  </a:cubicBezTo>
                  <a:cubicBezTo>
                    <a:pt x="7990" y="4916"/>
                    <a:pt x="8721" y="4611"/>
                    <a:pt x="8697" y="4537"/>
                  </a:cubicBezTo>
                  <a:cubicBezTo>
                    <a:pt x="8640" y="4368"/>
                    <a:pt x="8534" y="4310"/>
                    <a:pt x="8394" y="4310"/>
                  </a:cubicBezTo>
                  <a:cubicBezTo>
                    <a:pt x="8218" y="4310"/>
                    <a:pt x="7989" y="4400"/>
                    <a:pt x="7737" y="4472"/>
                  </a:cubicBezTo>
                  <a:cubicBezTo>
                    <a:pt x="8130" y="4287"/>
                    <a:pt x="8410" y="4084"/>
                    <a:pt x="8357" y="3917"/>
                  </a:cubicBezTo>
                  <a:cubicBezTo>
                    <a:pt x="8356" y="3912"/>
                    <a:pt x="8349" y="3910"/>
                    <a:pt x="8339" y="3910"/>
                  </a:cubicBezTo>
                  <a:cubicBezTo>
                    <a:pt x="8197" y="3910"/>
                    <a:pt x="7277" y="4297"/>
                    <a:pt x="6218" y="4744"/>
                  </a:cubicBezTo>
                  <a:cubicBezTo>
                    <a:pt x="5649" y="4985"/>
                    <a:pt x="5038" y="5243"/>
                    <a:pt x="4487" y="5466"/>
                  </a:cubicBezTo>
                  <a:cubicBezTo>
                    <a:pt x="4349" y="5522"/>
                    <a:pt x="4215" y="5576"/>
                    <a:pt x="4087" y="5627"/>
                  </a:cubicBezTo>
                  <a:cubicBezTo>
                    <a:pt x="4055" y="5640"/>
                    <a:pt x="4023" y="5653"/>
                    <a:pt x="3991" y="5665"/>
                  </a:cubicBezTo>
                  <a:lnTo>
                    <a:pt x="3968" y="5674"/>
                  </a:lnTo>
                  <a:lnTo>
                    <a:pt x="3955" y="5680"/>
                  </a:lnTo>
                  <a:lnTo>
                    <a:pt x="3931" y="5691"/>
                  </a:lnTo>
                  <a:cubicBezTo>
                    <a:pt x="3898" y="5706"/>
                    <a:pt x="3864" y="5721"/>
                    <a:pt x="3831" y="5735"/>
                  </a:cubicBezTo>
                  <a:cubicBezTo>
                    <a:pt x="3699" y="5792"/>
                    <a:pt x="3570" y="5841"/>
                    <a:pt x="3474" y="5872"/>
                  </a:cubicBezTo>
                  <a:cubicBezTo>
                    <a:pt x="3272" y="5937"/>
                    <a:pt x="3078" y="5992"/>
                    <a:pt x="2916" y="6035"/>
                  </a:cubicBezTo>
                  <a:cubicBezTo>
                    <a:pt x="2754" y="6078"/>
                    <a:pt x="2622" y="6108"/>
                    <a:pt x="2532" y="6121"/>
                  </a:cubicBezTo>
                  <a:cubicBezTo>
                    <a:pt x="2818" y="5836"/>
                    <a:pt x="3077" y="5592"/>
                    <a:pt x="3281" y="5412"/>
                  </a:cubicBezTo>
                  <a:cubicBezTo>
                    <a:pt x="3384" y="5323"/>
                    <a:pt x="3475" y="5249"/>
                    <a:pt x="3551" y="5190"/>
                  </a:cubicBezTo>
                  <a:cubicBezTo>
                    <a:pt x="3590" y="5160"/>
                    <a:pt x="3625" y="5134"/>
                    <a:pt x="3656" y="5112"/>
                  </a:cubicBezTo>
                  <a:cubicBezTo>
                    <a:pt x="3743" y="5027"/>
                    <a:pt x="3829" y="4944"/>
                    <a:pt x="3914" y="4861"/>
                  </a:cubicBezTo>
                  <a:cubicBezTo>
                    <a:pt x="4260" y="4523"/>
                    <a:pt x="4588" y="4203"/>
                    <a:pt x="4895" y="3896"/>
                  </a:cubicBezTo>
                  <a:cubicBezTo>
                    <a:pt x="4972" y="3817"/>
                    <a:pt x="5047" y="3742"/>
                    <a:pt x="5123" y="3667"/>
                  </a:cubicBezTo>
                  <a:cubicBezTo>
                    <a:pt x="5160" y="3628"/>
                    <a:pt x="5198" y="3590"/>
                    <a:pt x="5233" y="3553"/>
                  </a:cubicBezTo>
                  <a:cubicBezTo>
                    <a:pt x="5301" y="3481"/>
                    <a:pt x="5368" y="3408"/>
                    <a:pt x="5434" y="3337"/>
                  </a:cubicBezTo>
                  <a:cubicBezTo>
                    <a:pt x="5699" y="3048"/>
                    <a:pt x="5963" y="2761"/>
                    <a:pt x="6215" y="2479"/>
                  </a:cubicBezTo>
                  <a:cubicBezTo>
                    <a:pt x="7021" y="1582"/>
                    <a:pt x="7763" y="754"/>
                    <a:pt x="8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33"/>
          <p:cNvGrpSpPr/>
          <p:nvPr/>
        </p:nvGrpSpPr>
        <p:grpSpPr>
          <a:xfrm rot="321070">
            <a:off x="5430874" y="-11589"/>
            <a:ext cx="908682" cy="1591924"/>
            <a:chOff x="5510575" y="174825"/>
            <a:chExt cx="718775" cy="1259225"/>
          </a:xfrm>
        </p:grpSpPr>
        <p:sp>
          <p:nvSpPr>
            <p:cNvPr id="485" name="Google Shape;485;p33"/>
            <p:cNvSpPr/>
            <p:nvPr/>
          </p:nvSpPr>
          <p:spPr>
            <a:xfrm>
              <a:off x="5510575" y="174825"/>
              <a:ext cx="457150" cy="421375"/>
            </a:xfrm>
            <a:custGeom>
              <a:rect b="b" l="l" r="r" t="t"/>
              <a:pathLst>
                <a:path extrusionOk="0" h="16855" w="18286">
                  <a:moveTo>
                    <a:pt x="9940" y="1"/>
                  </a:moveTo>
                  <a:cubicBezTo>
                    <a:pt x="7755" y="1"/>
                    <a:pt x="5337" y="1462"/>
                    <a:pt x="4109" y="2990"/>
                  </a:cubicBezTo>
                  <a:cubicBezTo>
                    <a:pt x="2386" y="5136"/>
                    <a:pt x="1" y="8744"/>
                    <a:pt x="2159" y="11385"/>
                  </a:cubicBezTo>
                  <a:cubicBezTo>
                    <a:pt x="3924" y="13123"/>
                    <a:pt x="5567" y="14952"/>
                    <a:pt x="7076" y="16855"/>
                  </a:cubicBezTo>
                  <a:cubicBezTo>
                    <a:pt x="10750" y="14203"/>
                    <a:pt x="14485" y="11503"/>
                    <a:pt x="18286" y="8760"/>
                  </a:cubicBezTo>
                  <a:cubicBezTo>
                    <a:pt x="16619" y="6217"/>
                    <a:pt x="14844" y="3762"/>
                    <a:pt x="12914" y="1327"/>
                  </a:cubicBezTo>
                  <a:cubicBezTo>
                    <a:pt x="12109" y="381"/>
                    <a:pt x="11055" y="1"/>
                    <a:pt x="9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5589225" y="284350"/>
              <a:ext cx="473050" cy="402100"/>
            </a:xfrm>
            <a:custGeom>
              <a:rect b="b" l="l" r="r" t="t"/>
              <a:pathLst>
                <a:path extrusionOk="0" h="16084" w="18922">
                  <a:moveTo>
                    <a:pt x="10998" y="0"/>
                  </a:moveTo>
                  <a:cubicBezTo>
                    <a:pt x="8802" y="0"/>
                    <a:pt x="6319" y="1327"/>
                    <a:pt x="4883" y="2689"/>
                  </a:cubicBezTo>
                  <a:cubicBezTo>
                    <a:pt x="2843" y="4622"/>
                    <a:pt x="0" y="8546"/>
                    <a:pt x="1942" y="11266"/>
                  </a:cubicBezTo>
                  <a:cubicBezTo>
                    <a:pt x="3124" y="12629"/>
                    <a:pt x="3686" y="13330"/>
                    <a:pt x="4746" y="14761"/>
                  </a:cubicBezTo>
                  <a:cubicBezTo>
                    <a:pt x="5632" y="15717"/>
                    <a:pt x="6930" y="16083"/>
                    <a:pt x="8309" y="16083"/>
                  </a:cubicBezTo>
                  <a:cubicBezTo>
                    <a:pt x="10095" y="16083"/>
                    <a:pt x="12015" y="15469"/>
                    <a:pt x="13350" y="14726"/>
                  </a:cubicBezTo>
                  <a:cubicBezTo>
                    <a:pt x="16054" y="13221"/>
                    <a:pt x="18922" y="9525"/>
                    <a:pt x="17297" y="6459"/>
                  </a:cubicBezTo>
                  <a:cubicBezTo>
                    <a:pt x="16376" y="4823"/>
                    <a:pt x="15366" y="3197"/>
                    <a:pt x="14289" y="1621"/>
                  </a:cubicBezTo>
                  <a:cubicBezTo>
                    <a:pt x="13468" y="454"/>
                    <a:pt x="12282" y="0"/>
                    <a:pt x="10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5959850" y="1114575"/>
              <a:ext cx="269500" cy="319475"/>
            </a:xfrm>
            <a:custGeom>
              <a:rect b="b" l="l" r="r" t="t"/>
              <a:pathLst>
                <a:path extrusionOk="0" h="12779" w="10780">
                  <a:moveTo>
                    <a:pt x="7791" y="1"/>
                  </a:moveTo>
                  <a:cubicBezTo>
                    <a:pt x="5923" y="334"/>
                    <a:pt x="4063" y="665"/>
                    <a:pt x="2206" y="996"/>
                  </a:cubicBezTo>
                  <a:cubicBezTo>
                    <a:pt x="1333" y="2367"/>
                    <a:pt x="890" y="3021"/>
                    <a:pt x="1" y="4269"/>
                  </a:cubicBezTo>
                  <a:cubicBezTo>
                    <a:pt x="1543" y="6517"/>
                    <a:pt x="2800" y="8744"/>
                    <a:pt x="3897" y="11131"/>
                  </a:cubicBezTo>
                  <a:cubicBezTo>
                    <a:pt x="4007" y="11396"/>
                    <a:pt x="4063" y="11529"/>
                    <a:pt x="4168" y="11797"/>
                  </a:cubicBezTo>
                  <a:cubicBezTo>
                    <a:pt x="4422" y="12441"/>
                    <a:pt x="4917" y="12778"/>
                    <a:pt x="5429" y="12778"/>
                  </a:cubicBezTo>
                  <a:cubicBezTo>
                    <a:pt x="5907" y="12778"/>
                    <a:pt x="6400" y="12484"/>
                    <a:pt x="6725" y="11872"/>
                  </a:cubicBezTo>
                  <a:cubicBezTo>
                    <a:pt x="6870" y="11600"/>
                    <a:pt x="6941" y="11463"/>
                    <a:pt x="7084" y="11188"/>
                  </a:cubicBezTo>
                  <a:cubicBezTo>
                    <a:pt x="8453" y="8531"/>
                    <a:pt x="9652" y="5790"/>
                    <a:pt x="10780" y="2958"/>
                  </a:cubicBezTo>
                  <a:cubicBezTo>
                    <a:pt x="9652" y="1713"/>
                    <a:pt x="9052" y="1121"/>
                    <a:pt x="7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6057250" y="1362375"/>
              <a:ext cx="81100" cy="71675"/>
            </a:xfrm>
            <a:custGeom>
              <a:rect b="b" l="l" r="r" t="t"/>
              <a:pathLst>
                <a:path extrusionOk="0" h="2867" w="3244">
                  <a:moveTo>
                    <a:pt x="1662" y="1"/>
                  </a:moveTo>
                  <a:cubicBezTo>
                    <a:pt x="1659" y="1"/>
                    <a:pt x="1656" y="1"/>
                    <a:pt x="1652" y="1"/>
                  </a:cubicBezTo>
                  <a:cubicBezTo>
                    <a:pt x="758" y="7"/>
                    <a:pt x="28" y="549"/>
                    <a:pt x="1" y="1219"/>
                  </a:cubicBezTo>
                  <a:cubicBezTo>
                    <a:pt x="111" y="1484"/>
                    <a:pt x="167" y="1617"/>
                    <a:pt x="272" y="1885"/>
                  </a:cubicBezTo>
                  <a:cubicBezTo>
                    <a:pt x="526" y="2529"/>
                    <a:pt x="1021" y="2866"/>
                    <a:pt x="1533" y="2866"/>
                  </a:cubicBezTo>
                  <a:cubicBezTo>
                    <a:pt x="2011" y="2866"/>
                    <a:pt x="2504" y="2572"/>
                    <a:pt x="2829" y="1960"/>
                  </a:cubicBezTo>
                  <a:cubicBezTo>
                    <a:pt x="2974" y="1688"/>
                    <a:pt x="3045" y="1551"/>
                    <a:pt x="3188" y="1276"/>
                  </a:cubicBezTo>
                  <a:cubicBezTo>
                    <a:pt x="3244" y="568"/>
                    <a:pt x="2552" y="1"/>
                    <a:pt x="1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5678825" y="412775"/>
              <a:ext cx="550450" cy="808575"/>
            </a:xfrm>
            <a:custGeom>
              <a:rect b="b" l="l" r="r" t="t"/>
              <a:pathLst>
                <a:path extrusionOk="0" h="32343" w="22018">
                  <a:moveTo>
                    <a:pt x="10059" y="1"/>
                  </a:moveTo>
                  <a:cubicBezTo>
                    <a:pt x="8190" y="1"/>
                    <a:pt x="6128" y="886"/>
                    <a:pt x="4889" y="1975"/>
                  </a:cubicBezTo>
                  <a:cubicBezTo>
                    <a:pt x="2874" y="3745"/>
                    <a:pt x="0" y="6783"/>
                    <a:pt x="1610" y="9592"/>
                  </a:cubicBezTo>
                  <a:cubicBezTo>
                    <a:pt x="6682" y="16882"/>
                    <a:pt x="9794" y="24346"/>
                    <a:pt x="11241" y="32341"/>
                  </a:cubicBezTo>
                  <a:lnTo>
                    <a:pt x="11242" y="32342"/>
                  </a:lnTo>
                  <a:cubicBezTo>
                    <a:pt x="12131" y="31094"/>
                    <a:pt x="12574" y="30440"/>
                    <a:pt x="13448" y="29069"/>
                  </a:cubicBezTo>
                  <a:cubicBezTo>
                    <a:pt x="15303" y="28738"/>
                    <a:pt x="17164" y="28407"/>
                    <a:pt x="19032" y="28076"/>
                  </a:cubicBezTo>
                  <a:cubicBezTo>
                    <a:pt x="20292" y="29195"/>
                    <a:pt x="20892" y="29787"/>
                    <a:pt x="22017" y="31032"/>
                  </a:cubicBezTo>
                  <a:lnTo>
                    <a:pt x="22017" y="31030"/>
                  </a:lnTo>
                  <a:cubicBezTo>
                    <a:pt x="21497" y="21052"/>
                    <a:pt x="18739" y="11411"/>
                    <a:pt x="13513" y="1786"/>
                  </a:cubicBezTo>
                  <a:cubicBezTo>
                    <a:pt x="12757" y="500"/>
                    <a:pt x="11462" y="1"/>
                    <a:pt x="10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735575" y="417975"/>
              <a:ext cx="420175" cy="722600"/>
            </a:xfrm>
            <a:custGeom>
              <a:rect b="b" l="l" r="r" t="t"/>
              <a:pathLst>
                <a:path extrusionOk="0" h="28904" w="16807">
                  <a:moveTo>
                    <a:pt x="5977" y="0"/>
                  </a:moveTo>
                  <a:cubicBezTo>
                    <a:pt x="5969" y="0"/>
                    <a:pt x="5961" y="3"/>
                    <a:pt x="5953" y="8"/>
                  </a:cubicBezTo>
                  <a:cubicBezTo>
                    <a:pt x="5933" y="21"/>
                    <a:pt x="5928" y="46"/>
                    <a:pt x="5941" y="67"/>
                  </a:cubicBezTo>
                  <a:cubicBezTo>
                    <a:pt x="11805" y="8960"/>
                    <a:pt x="15332" y="18056"/>
                    <a:pt x="16720" y="27873"/>
                  </a:cubicBezTo>
                  <a:cubicBezTo>
                    <a:pt x="16724" y="27893"/>
                    <a:pt x="16741" y="27909"/>
                    <a:pt x="16762" y="27909"/>
                  </a:cubicBezTo>
                  <a:lnTo>
                    <a:pt x="16768" y="27909"/>
                  </a:lnTo>
                  <a:cubicBezTo>
                    <a:pt x="16790" y="27907"/>
                    <a:pt x="16806" y="27884"/>
                    <a:pt x="16804" y="27860"/>
                  </a:cubicBezTo>
                  <a:cubicBezTo>
                    <a:pt x="15414" y="18032"/>
                    <a:pt x="11883" y="8925"/>
                    <a:pt x="6012" y="20"/>
                  </a:cubicBezTo>
                  <a:cubicBezTo>
                    <a:pt x="6004" y="7"/>
                    <a:pt x="5990" y="0"/>
                    <a:pt x="5977" y="0"/>
                  </a:cubicBezTo>
                  <a:close/>
                  <a:moveTo>
                    <a:pt x="49" y="4431"/>
                  </a:moveTo>
                  <a:cubicBezTo>
                    <a:pt x="40" y="4431"/>
                    <a:pt x="31" y="4434"/>
                    <a:pt x="23" y="4439"/>
                  </a:cubicBezTo>
                  <a:cubicBezTo>
                    <a:pt x="4" y="4454"/>
                    <a:pt x="0" y="4481"/>
                    <a:pt x="14" y="4499"/>
                  </a:cubicBezTo>
                  <a:cubicBezTo>
                    <a:pt x="5700" y="12161"/>
                    <a:pt x="9338" y="20132"/>
                    <a:pt x="11138" y="28871"/>
                  </a:cubicBezTo>
                  <a:cubicBezTo>
                    <a:pt x="11141" y="28891"/>
                    <a:pt x="11159" y="28904"/>
                    <a:pt x="11178" y="28904"/>
                  </a:cubicBezTo>
                  <a:cubicBezTo>
                    <a:pt x="11181" y="28904"/>
                    <a:pt x="11183" y="28903"/>
                    <a:pt x="11185" y="28903"/>
                  </a:cubicBezTo>
                  <a:cubicBezTo>
                    <a:pt x="11186" y="28903"/>
                    <a:pt x="11187" y="28903"/>
                    <a:pt x="11188" y="28904"/>
                  </a:cubicBezTo>
                  <a:cubicBezTo>
                    <a:pt x="11211" y="28898"/>
                    <a:pt x="11226" y="28876"/>
                    <a:pt x="11221" y="28853"/>
                  </a:cubicBezTo>
                  <a:cubicBezTo>
                    <a:pt x="9420" y="20101"/>
                    <a:pt x="5777" y="12119"/>
                    <a:pt x="84" y="4449"/>
                  </a:cubicBezTo>
                  <a:cubicBezTo>
                    <a:pt x="75" y="4437"/>
                    <a:pt x="62" y="4431"/>
                    <a:pt x="49" y="44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5625100" y="337925"/>
              <a:ext cx="359875" cy="270325"/>
            </a:xfrm>
            <a:custGeom>
              <a:rect b="b" l="l" r="r" t="t"/>
              <a:pathLst>
                <a:path extrusionOk="0" h="10813" w="14395">
                  <a:moveTo>
                    <a:pt x="10952" y="0"/>
                  </a:moveTo>
                  <a:cubicBezTo>
                    <a:pt x="8863" y="0"/>
                    <a:pt x="6471" y="1146"/>
                    <a:pt x="5034" y="2409"/>
                  </a:cubicBezTo>
                  <a:cubicBezTo>
                    <a:pt x="2982" y="4213"/>
                    <a:pt x="1" y="8009"/>
                    <a:pt x="1848" y="10795"/>
                  </a:cubicBezTo>
                  <a:cubicBezTo>
                    <a:pt x="1858" y="10806"/>
                    <a:pt x="1871" y="10813"/>
                    <a:pt x="1885" y="10813"/>
                  </a:cubicBezTo>
                  <a:cubicBezTo>
                    <a:pt x="1892" y="10813"/>
                    <a:pt x="1901" y="10811"/>
                    <a:pt x="1907" y="10806"/>
                  </a:cubicBezTo>
                  <a:cubicBezTo>
                    <a:pt x="1928" y="10794"/>
                    <a:pt x="1933" y="10768"/>
                    <a:pt x="1919" y="10747"/>
                  </a:cubicBezTo>
                  <a:cubicBezTo>
                    <a:pt x="104" y="8010"/>
                    <a:pt x="3058" y="4257"/>
                    <a:pt x="5090" y="2473"/>
                  </a:cubicBezTo>
                  <a:cubicBezTo>
                    <a:pt x="6515" y="1222"/>
                    <a:pt x="8886" y="87"/>
                    <a:pt x="10950" y="87"/>
                  </a:cubicBezTo>
                  <a:cubicBezTo>
                    <a:pt x="11186" y="87"/>
                    <a:pt x="11418" y="101"/>
                    <a:pt x="11644" y="133"/>
                  </a:cubicBezTo>
                  <a:cubicBezTo>
                    <a:pt x="12802" y="293"/>
                    <a:pt x="13699" y="853"/>
                    <a:pt x="14310" y="1796"/>
                  </a:cubicBezTo>
                  <a:cubicBezTo>
                    <a:pt x="14318" y="1808"/>
                    <a:pt x="14332" y="1815"/>
                    <a:pt x="14346" y="1815"/>
                  </a:cubicBezTo>
                  <a:cubicBezTo>
                    <a:pt x="14354" y="1815"/>
                    <a:pt x="14362" y="1812"/>
                    <a:pt x="14369" y="1808"/>
                  </a:cubicBezTo>
                  <a:cubicBezTo>
                    <a:pt x="14387" y="1794"/>
                    <a:pt x="14395" y="1769"/>
                    <a:pt x="14381" y="1749"/>
                  </a:cubicBezTo>
                  <a:cubicBezTo>
                    <a:pt x="13756" y="784"/>
                    <a:pt x="12839" y="212"/>
                    <a:pt x="11656" y="47"/>
                  </a:cubicBezTo>
                  <a:cubicBezTo>
                    <a:pt x="11426" y="15"/>
                    <a:pt x="11191" y="0"/>
                    <a:pt x="10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33"/>
          <p:cNvSpPr/>
          <p:nvPr/>
        </p:nvSpPr>
        <p:spPr>
          <a:xfrm>
            <a:off x="955000" y="4070624"/>
            <a:ext cx="639795" cy="68811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/>
          <p:nvPr/>
        </p:nvSpPr>
        <p:spPr>
          <a:xfrm rot="2881524">
            <a:off x="8274689" y="2109195"/>
            <a:ext cx="488574" cy="52547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33"/>
          <p:cNvGrpSpPr/>
          <p:nvPr/>
        </p:nvGrpSpPr>
        <p:grpSpPr>
          <a:xfrm>
            <a:off x="7333701" y="4277760"/>
            <a:ext cx="748618" cy="480955"/>
            <a:chOff x="2974250" y="4241900"/>
            <a:chExt cx="576925" cy="370650"/>
          </a:xfrm>
        </p:grpSpPr>
        <p:sp>
          <p:nvSpPr>
            <p:cNvPr id="495" name="Google Shape;495;p33"/>
            <p:cNvSpPr/>
            <p:nvPr/>
          </p:nvSpPr>
          <p:spPr>
            <a:xfrm>
              <a:off x="2974250" y="4241900"/>
              <a:ext cx="576925" cy="370650"/>
            </a:xfrm>
            <a:custGeom>
              <a:rect b="b" l="l" r="r" t="t"/>
              <a:pathLst>
                <a:path extrusionOk="0" h="14826" w="23077">
                  <a:moveTo>
                    <a:pt x="11596" y="421"/>
                  </a:moveTo>
                  <a:cubicBezTo>
                    <a:pt x="11691" y="519"/>
                    <a:pt x="11940" y="566"/>
                    <a:pt x="12280" y="594"/>
                  </a:cubicBezTo>
                  <a:cubicBezTo>
                    <a:pt x="12724" y="631"/>
                    <a:pt x="13326" y="635"/>
                    <a:pt x="13957" y="686"/>
                  </a:cubicBezTo>
                  <a:cubicBezTo>
                    <a:pt x="13813" y="682"/>
                    <a:pt x="13672" y="680"/>
                    <a:pt x="13537" y="680"/>
                  </a:cubicBezTo>
                  <a:cubicBezTo>
                    <a:pt x="13130" y="680"/>
                    <a:pt x="12772" y="699"/>
                    <a:pt x="12495" y="728"/>
                  </a:cubicBezTo>
                  <a:cubicBezTo>
                    <a:pt x="12128" y="769"/>
                    <a:pt x="11905" y="828"/>
                    <a:pt x="11905" y="901"/>
                  </a:cubicBezTo>
                  <a:cubicBezTo>
                    <a:pt x="11905" y="916"/>
                    <a:pt x="12085" y="922"/>
                    <a:pt x="12403" y="926"/>
                  </a:cubicBezTo>
                  <a:cubicBezTo>
                    <a:pt x="12721" y="931"/>
                    <a:pt x="13177" y="934"/>
                    <a:pt x="13735" y="957"/>
                  </a:cubicBezTo>
                  <a:cubicBezTo>
                    <a:pt x="14013" y="969"/>
                    <a:pt x="14315" y="986"/>
                    <a:pt x="14637" y="1013"/>
                  </a:cubicBezTo>
                  <a:cubicBezTo>
                    <a:pt x="14960" y="1041"/>
                    <a:pt x="15300" y="1079"/>
                    <a:pt x="15655" y="1131"/>
                  </a:cubicBezTo>
                  <a:cubicBezTo>
                    <a:pt x="16009" y="1184"/>
                    <a:pt x="16378" y="1253"/>
                    <a:pt x="16750" y="1341"/>
                  </a:cubicBezTo>
                  <a:cubicBezTo>
                    <a:pt x="17124" y="1430"/>
                    <a:pt x="17504" y="1541"/>
                    <a:pt x="17881" y="1677"/>
                  </a:cubicBezTo>
                  <a:cubicBezTo>
                    <a:pt x="18259" y="1812"/>
                    <a:pt x="18635" y="1973"/>
                    <a:pt x="18999" y="2162"/>
                  </a:cubicBezTo>
                  <a:cubicBezTo>
                    <a:pt x="19363" y="2350"/>
                    <a:pt x="19713" y="2569"/>
                    <a:pt x="20042" y="2810"/>
                  </a:cubicBezTo>
                  <a:cubicBezTo>
                    <a:pt x="20370" y="3053"/>
                    <a:pt x="20679" y="3323"/>
                    <a:pt x="20949" y="3613"/>
                  </a:cubicBezTo>
                  <a:cubicBezTo>
                    <a:pt x="21222" y="3904"/>
                    <a:pt x="21464" y="4219"/>
                    <a:pt x="21668" y="4542"/>
                  </a:cubicBezTo>
                  <a:cubicBezTo>
                    <a:pt x="22081" y="5191"/>
                    <a:pt x="22330" y="5885"/>
                    <a:pt x="22438" y="6517"/>
                  </a:cubicBezTo>
                  <a:cubicBezTo>
                    <a:pt x="22502" y="6828"/>
                    <a:pt x="22516" y="7130"/>
                    <a:pt x="22510" y="7408"/>
                  </a:cubicBezTo>
                  <a:cubicBezTo>
                    <a:pt x="22507" y="7478"/>
                    <a:pt x="22505" y="7544"/>
                    <a:pt x="22502" y="7611"/>
                  </a:cubicBezTo>
                  <a:cubicBezTo>
                    <a:pt x="22495" y="7677"/>
                    <a:pt x="22490" y="7741"/>
                    <a:pt x="22484" y="7804"/>
                  </a:cubicBezTo>
                  <a:cubicBezTo>
                    <a:pt x="22474" y="7867"/>
                    <a:pt x="22467" y="7928"/>
                    <a:pt x="22458" y="7987"/>
                  </a:cubicBezTo>
                  <a:cubicBezTo>
                    <a:pt x="22447" y="8046"/>
                    <a:pt x="22436" y="8102"/>
                    <a:pt x="22427" y="8159"/>
                  </a:cubicBezTo>
                  <a:cubicBezTo>
                    <a:pt x="22323" y="8667"/>
                    <a:pt x="22135" y="9153"/>
                    <a:pt x="21889" y="9599"/>
                  </a:cubicBezTo>
                  <a:cubicBezTo>
                    <a:pt x="21643" y="10046"/>
                    <a:pt x="21339" y="10455"/>
                    <a:pt x="20998" y="10821"/>
                  </a:cubicBezTo>
                  <a:cubicBezTo>
                    <a:pt x="20657" y="11187"/>
                    <a:pt x="20281" y="11512"/>
                    <a:pt x="19882" y="11792"/>
                  </a:cubicBezTo>
                  <a:cubicBezTo>
                    <a:pt x="19683" y="11933"/>
                    <a:pt x="19478" y="12062"/>
                    <a:pt x="19268" y="12180"/>
                  </a:cubicBezTo>
                  <a:lnTo>
                    <a:pt x="19191" y="12224"/>
                  </a:lnTo>
                  <a:lnTo>
                    <a:pt x="19110" y="12266"/>
                  </a:lnTo>
                  <a:cubicBezTo>
                    <a:pt x="19057" y="12294"/>
                    <a:pt x="19004" y="12321"/>
                    <a:pt x="18950" y="12350"/>
                  </a:cubicBezTo>
                  <a:cubicBezTo>
                    <a:pt x="18845" y="12406"/>
                    <a:pt x="18735" y="12454"/>
                    <a:pt x="18627" y="12506"/>
                  </a:cubicBezTo>
                  <a:cubicBezTo>
                    <a:pt x="17759" y="12906"/>
                    <a:pt x="16854" y="13161"/>
                    <a:pt x="15957" y="13336"/>
                  </a:cubicBezTo>
                  <a:cubicBezTo>
                    <a:pt x="15508" y="13425"/>
                    <a:pt x="15062" y="13490"/>
                    <a:pt x="14618" y="13545"/>
                  </a:cubicBezTo>
                  <a:cubicBezTo>
                    <a:pt x="14175" y="13599"/>
                    <a:pt x="13735" y="13641"/>
                    <a:pt x="13299" y="13676"/>
                  </a:cubicBezTo>
                  <a:cubicBezTo>
                    <a:pt x="12523" y="13737"/>
                    <a:pt x="11771" y="13775"/>
                    <a:pt x="11042" y="13775"/>
                  </a:cubicBezTo>
                  <a:cubicBezTo>
                    <a:pt x="10951" y="13775"/>
                    <a:pt x="10860" y="13774"/>
                    <a:pt x="10770" y="13773"/>
                  </a:cubicBezTo>
                  <a:cubicBezTo>
                    <a:pt x="9956" y="13764"/>
                    <a:pt x="9174" y="13705"/>
                    <a:pt x="8428" y="13592"/>
                  </a:cubicBezTo>
                  <a:cubicBezTo>
                    <a:pt x="8336" y="13578"/>
                    <a:pt x="8242" y="13563"/>
                    <a:pt x="8150" y="13547"/>
                  </a:cubicBezTo>
                  <a:cubicBezTo>
                    <a:pt x="8058" y="13532"/>
                    <a:pt x="7967" y="13512"/>
                    <a:pt x="7876" y="13496"/>
                  </a:cubicBezTo>
                  <a:cubicBezTo>
                    <a:pt x="7831" y="13487"/>
                    <a:pt x="7786" y="13479"/>
                    <a:pt x="7741" y="13471"/>
                  </a:cubicBezTo>
                  <a:cubicBezTo>
                    <a:pt x="7694" y="13462"/>
                    <a:pt x="7650" y="13451"/>
                    <a:pt x="7606" y="13441"/>
                  </a:cubicBezTo>
                  <a:cubicBezTo>
                    <a:pt x="7517" y="13421"/>
                    <a:pt x="7428" y="13401"/>
                    <a:pt x="7340" y="13381"/>
                  </a:cubicBezTo>
                  <a:lnTo>
                    <a:pt x="7079" y="13312"/>
                  </a:lnTo>
                  <a:cubicBezTo>
                    <a:pt x="7036" y="13301"/>
                    <a:pt x="6991" y="13289"/>
                    <a:pt x="6948" y="13279"/>
                  </a:cubicBezTo>
                  <a:cubicBezTo>
                    <a:pt x="6905" y="13265"/>
                    <a:pt x="6864" y="13253"/>
                    <a:pt x="6821" y="13240"/>
                  </a:cubicBezTo>
                  <a:cubicBezTo>
                    <a:pt x="6736" y="13214"/>
                    <a:pt x="6651" y="13188"/>
                    <a:pt x="6569" y="13163"/>
                  </a:cubicBezTo>
                  <a:cubicBezTo>
                    <a:pt x="6485" y="13135"/>
                    <a:pt x="6403" y="13107"/>
                    <a:pt x="6322" y="13079"/>
                  </a:cubicBezTo>
                  <a:cubicBezTo>
                    <a:pt x="6280" y="13065"/>
                    <a:pt x="6239" y="13050"/>
                    <a:pt x="6198" y="13037"/>
                  </a:cubicBezTo>
                  <a:cubicBezTo>
                    <a:pt x="6157" y="13021"/>
                    <a:pt x="6117" y="13006"/>
                    <a:pt x="6077" y="12990"/>
                  </a:cubicBezTo>
                  <a:cubicBezTo>
                    <a:pt x="5996" y="12959"/>
                    <a:pt x="5917" y="12929"/>
                    <a:pt x="5836" y="12897"/>
                  </a:cubicBezTo>
                  <a:lnTo>
                    <a:pt x="5603" y="12796"/>
                  </a:lnTo>
                  <a:cubicBezTo>
                    <a:pt x="5564" y="12780"/>
                    <a:pt x="5524" y="12763"/>
                    <a:pt x="5486" y="12747"/>
                  </a:cubicBezTo>
                  <a:cubicBezTo>
                    <a:pt x="5447" y="12730"/>
                    <a:pt x="5411" y="12710"/>
                    <a:pt x="5372" y="12693"/>
                  </a:cubicBezTo>
                  <a:cubicBezTo>
                    <a:pt x="5297" y="12657"/>
                    <a:pt x="5222" y="12620"/>
                    <a:pt x="5146" y="12586"/>
                  </a:cubicBezTo>
                  <a:cubicBezTo>
                    <a:pt x="5072" y="12548"/>
                    <a:pt x="5000" y="12507"/>
                    <a:pt x="4927" y="12470"/>
                  </a:cubicBezTo>
                  <a:cubicBezTo>
                    <a:pt x="4781" y="12397"/>
                    <a:pt x="4643" y="12311"/>
                    <a:pt x="4503" y="12230"/>
                  </a:cubicBezTo>
                  <a:cubicBezTo>
                    <a:pt x="3502" y="11629"/>
                    <a:pt x="2707" y="10853"/>
                    <a:pt x="2171" y="10007"/>
                  </a:cubicBezTo>
                  <a:cubicBezTo>
                    <a:pt x="2032" y="9795"/>
                    <a:pt x="1918" y="9583"/>
                    <a:pt x="1817" y="9364"/>
                  </a:cubicBezTo>
                  <a:cubicBezTo>
                    <a:pt x="1718" y="9147"/>
                    <a:pt x="1634" y="8924"/>
                    <a:pt x="1565" y="8701"/>
                  </a:cubicBezTo>
                  <a:cubicBezTo>
                    <a:pt x="1429" y="8256"/>
                    <a:pt x="1350" y="7807"/>
                    <a:pt x="1328" y="7373"/>
                  </a:cubicBezTo>
                  <a:cubicBezTo>
                    <a:pt x="1284" y="6505"/>
                    <a:pt x="1455" y="5696"/>
                    <a:pt x="1780" y="5041"/>
                  </a:cubicBezTo>
                  <a:cubicBezTo>
                    <a:pt x="1860" y="4878"/>
                    <a:pt x="1952" y="4725"/>
                    <a:pt x="2049" y="4580"/>
                  </a:cubicBezTo>
                  <a:cubicBezTo>
                    <a:pt x="2146" y="4435"/>
                    <a:pt x="2256" y="4303"/>
                    <a:pt x="2368" y="4175"/>
                  </a:cubicBezTo>
                  <a:cubicBezTo>
                    <a:pt x="2595" y="3919"/>
                    <a:pt x="2847" y="3698"/>
                    <a:pt x="3111" y="3503"/>
                  </a:cubicBezTo>
                  <a:cubicBezTo>
                    <a:pt x="3374" y="3309"/>
                    <a:pt x="3648" y="3138"/>
                    <a:pt x="3924" y="2988"/>
                  </a:cubicBezTo>
                  <a:cubicBezTo>
                    <a:pt x="4201" y="2837"/>
                    <a:pt x="4477" y="2704"/>
                    <a:pt x="4750" y="2581"/>
                  </a:cubicBezTo>
                  <a:cubicBezTo>
                    <a:pt x="5023" y="2460"/>
                    <a:pt x="5291" y="2349"/>
                    <a:pt x="5550" y="2245"/>
                  </a:cubicBezTo>
                  <a:cubicBezTo>
                    <a:pt x="5811" y="2141"/>
                    <a:pt x="6065" y="2042"/>
                    <a:pt x="6308" y="1948"/>
                  </a:cubicBezTo>
                  <a:cubicBezTo>
                    <a:pt x="6792" y="1760"/>
                    <a:pt x="7227" y="1595"/>
                    <a:pt x="7622" y="1458"/>
                  </a:cubicBezTo>
                  <a:cubicBezTo>
                    <a:pt x="7820" y="1389"/>
                    <a:pt x="8008" y="1328"/>
                    <a:pt x="8185" y="1271"/>
                  </a:cubicBezTo>
                  <a:cubicBezTo>
                    <a:pt x="8364" y="1216"/>
                    <a:pt x="8531" y="1167"/>
                    <a:pt x="8691" y="1123"/>
                  </a:cubicBezTo>
                  <a:cubicBezTo>
                    <a:pt x="9329" y="948"/>
                    <a:pt x="9826" y="864"/>
                    <a:pt x="10211" y="814"/>
                  </a:cubicBezTo>
                  <a:cubicBezTo>
                    <a:pt x="10597" y="766"/>
                    <a:pt x="10872" y="748"/>
                    <a:pt x="11072" y="720"/>
                  </a:cubicBezTo>
                  <a:cubicBezTo>
                    <a:pt x="11121" y="712"/>
                    <a:pt x="11167" y="705"/>
                    <a:pt x="11207" y="696"/>
                  </a:cubicBezTo>
                  <a:cubicBezTo>
                    <a:pt x="11248" y="690"/>
                    <a:pt x="11286" y="680"/>
                    <a:pt x="11318" y="670"/>
                  </a:cubicBezTo>
                  <a:cubicBezTo>
                    <a:pt x="11383" y="651"/>
                    <a:pt x="11435" y="630"/>
                    <a:pt x="11474" y="603"/>
                  </a:cubicBezTo>
                  <a:cubicBezTo>
                    <a:pt x="11542" y="555"/>
                    <a:pt x="11577" y="493"/>
                    <a:pt x="11596" y="421"/>
                  </a:cubicBezTo>
                  <a:close/>
                  <a:moveTo>
                    <a:pt x="9934" y="1"/>
                  </a:moveTo>
                  <a:cubicBezTo>
                    <a:pt x="9709" y="1"/>
                    <a:pt x="9462" y="14"/>
                    <a:pt x="9198" y="41"/>
                  </a:cubicBezTo>
                  <a:cubicBezTo>
                    <a:pt x="8887" y="75"/>
                    <a:pt x="8552" y="129"/>
                    <a:pt x="8197" y="205"/>
                  </a:cubicBezTo>
                  <a:cubicBezTo>
                    <a:pt x="7486" y="357"/>
                    <a:pt x="6704" y="602"/>
                    <a:pt x="5864" y="893"/>
                  </a:cubicBezTo>
                  <a:cubicBezTo>
                    <a:pt x="5445" y="1038"/>
                    <a:pt x="5003" y="1192"/>
                    <a:pt x="4543" y="1373"/>
                  </a:cubicBezTo>
                  <a:cubicBezTo>
                    <a:pt x="4083" y="1556"/>
                    <a:pt x="3603" y="1767"/>
                    <a:pt x="3119" y="2034"/>
                  </a:cubicBezTo>
                  <a:cubicBezTo>
                    <a:pt x="3059" y="2066"/>
                    <a:pt x="2999" y="2102"/>
                    <a:pt x="2939" y="2138"/>
                  </a:cubicBezTo>
                  <a:cubicBezTo>
                    <a:pt x="2878" y="2173"/>
                    <a:pt x="2817" y="2208"/>
                    <a:pt x="2757" y="2246"/>
                  </a:cubicBezTo>
                  <a:cubicBezTo>
                    <a:pt x="2638" y="2324"/>
                    <a:pt x="2516" y="2399"/>
                    <a:pt x="2398" y="2487"/>
                  </a:cubicBezTo>
                  <a:cubicBezTo>
                    <a:pt x="2339" y="2530"/>
                    <a:pt x="2279" y="2571"/>
                    <a:pt x="2220" y="2616"/>
                  </a:cubicBezTo>
                  <a:cubicBezTo>
                    <a:pt x="2162" y="2661"/>
                    <a:pt x="2103" y="2708"/>
                    <a:pt x="2045" y="2755"/>
                  </a:cubicBezTo>
                  <a:cubicBezTo>
                    <a:pt x="2016" y="2779"/>
                    <a:pt x="1987" y="2801"/>
                    <a:pt x="1958" y="2826"/>
                  </a:cubicBezTo>
                  <a:cubicBezTo>
                    <a:pt x="1930" y="2852"/>
                    <a:pt x="1902" y="2876"/>
                    <a:pt x="1873" y="2902"/>
                  </a:cubicBezTo>
                  <a:cubicBezTo>
                    <a:pt x="1817" y="2952"/>
                    <a:pt x="1759" y="3000"/>
                    <a:pt x="1704" y="3054"/>
                  </a:cubicBezTo>
                  <a:cubicBezTo>
                    <a:pt x="1596" y="3164"/>
                    <a:pt x="1483" y="3271"/>
                    <a:pt x="1382" y="3391"/>
                  </a:cubicBezTo>
                  <a:cubicBezTo>
                    <a:pt x="1356" y="3422"/>
                    <a:pt x="1330" y="3451"/>
                    <a:pt x="1304" y="3481"/>
                  </a:cubicBezTo>
                  <a:cubicBezTo>
                    <a:pt x="1279" y="3510"/>
                    <a:pt x="1252" y="3540"/>
                    <a:pt x="1228" y="3572"/>
                  </a:cubicBezTo>
                  <a:cubicBezTo>
                    <a:pt x="1204" y="3602"/>
                    <a:pt x="1178" y="3634"/>
                    <a:pt x="1153" y="3665"/>
                  </a:cubicBezTo>
                  <a:lnTo>
                    <a:pt x="1116" y="3713"/>
                  </a:lnTo>
                  <a:cubicBezTo>
                    <a:pt x="1104" y="3729"/>
                    <a:pt x="1092" y="3745"/>
                    <a:pt x="1081" y="3761"/>
                  </a:cubicBezTo>
                  <a:cubicBezTo>
                    <a:pt x="890" y="4021"/>
                    <a:pt x="724" y="4302"/>
                    <a:pt x="583" y="4599"/>
                  </a:cubicBezTo>
                  <a:cubicBezTo>
                    <a:pt x="303" y="5194"/>
                    <a:pt x="126" y="5847"/>
                    <a:pt x="63" y="6522"/>
                  </a:cubicBezTo>
                  <a:cubicBezTo>
                    <a:pt x="1" y="7195"/>
                    <a:pt x="44" y="7887"/>
                    <a:pt x="196" y="8569"/>
                  </a:cubicBezTo>
                  <a:cubicBezTo>
                    <a:pt x="273" y="8911"/>
                    <a:pt x="377" y="9247"/>
                    <a:pt x="507" y="9578"/>
                  </a:cubicBezTo>
                  <a:lnTo>
                    <a:pt x="530" y="9639"/>
                  </a:lnTo>
                  <a:lnTo>
                    <a:pt x="556" y="9702"/>
                  </a:lnTo>
                  <a:lnTo>
                    <a:pt x="609" y="9825"/>
                  </a:lnTo>
                  <a:cubicBezTo>
                    <a:pt x="645" y="9907"/>
                    <a:pt x="684" y="9987"/>
                    <a:pt x="723" y="10068"/>
                  </a:cubicBezTo>
                  <a:cubicBezTo>
                    <a:pt x="765" y="10147"/>
                    <a:pt x="803" y="10229"/>
                    <a:pt x="847" y="10307"/>
                  </a:cubicBezTo>
                  <a:cubicBezTo>
                    <a:pt x="892" y="10385"/>
                    <a:pt x="935" y="10466"/>
                    <a:pt x="984" y="10540"/>
                  </a:cubicBezTo>
                  <a:cubicBezTo>
                    <a:pt x="1354" y="11153"/>
                    <a:pt x="1819" y="11716"/>
                    <a:pt x="2350" y="12209"/>
                  </a:cubicBezTo>
                  <a:cubicBezTo>
                    <a:pt x="2430" y="12279"/>
                    <a:pt x="2510" y="12348"/>
                    <a:pt x="2590" y="12418"/>
                  </a:cubicBezTo>
                  <a:cubicBezTo>
                    <a:pt x="2629" y="12453"/>
                    <a:pt x="2668" y="12489"/>
                    <a:pt x="2710" y="12521"/>
                  </a:cubicBezTo>
                  <a:lnTo>
                    <a:pt x="2835" y="12619"/>
                  </a:lnTo>
                  <a:lnTo>
                    <a:pt x="2961" y="12717"/>
                  </a:lnTo>
                  <a:cubicBezTo>
                    <a:pt x="3003" y="12749"/>
                    <a:pt x="3044" y="12784"/>
                    <a:pt x="3089" y="12813"/>
                  </a:cubicBezTo>
                  <a:cubicBezTo>
                    <a:pt x="3176" y="12875"/>
                    <a:pt x="3262" y="12935"/>
                    <a:pt x="3349" y="12996"/>
                  </a:cubicBezTo>
                  <a:cubicBezTo>
                    <a:pt x="3371" y="13011"/>
                    <a:pt x="3392" y="13027"/>
                    <a:pt x="3415" y="13042"/>
                  </a:cubicBezTo>
                  <a:lnTo>
                    <a:pt x="3482" y="13085"/>
                  </a:lnTo>
                  <a:lnTo>
                    <a:pt x="3617" y="13171"/>
                  </a:lnTo>
                  <a:lnTo>
                    <a:pt x="3752" y="13257"/>
                  </a:lnTo>
                  <a:cubicBezTo>
                    <a:pt x="3796" y="13286"/>
                    <a:pt x="3844" y="13311"/>
                    <a:pt x="3891" y="13338"/>
                  </a:cubicBezTo>
                  <a:cubicBezTo>
                    <a:pt x="3983" y="13390"/>
                    <a:pt x="4075" y="13442"/>
                    <a:pt x="4169" y="13496"/>
                  </a:cubicBezTo>
                  <a:cubicBezTo>
                    <a:pt x="4263" y="13544"/>
                    <a:pt x="4358" y="13592"/>
                    <a:pt x="4453" y="13641"/>
                  </a:cubicBezTo>
                  <a:cubicBezTo>
                    <a:pt x="4836" y="13829"/>
                    <a:pt x="5229" y="14000"/>
                    <a:pt x="5635" y="14139"/>
                  </a:cubicBezTo>
                  <a:lnTo>
                    <a:pt x="5787" y="14193"/>
                  </a:lnTo>
                  <a:cubicBezTo>
                    <a:pt x="5837" y="14210"/>
                    <a:pt x="5889" y="14225"/>
                    <a:pt x="5939" y="14241"/>
                  </a:cubicBezTo>
                  <a:cubicBezTo>
                    <a:pt x="6041" y="14272"/>
                    <a:pt x="6143" y="14306"/>
                    <a:pt x="6247" y="14336"/>
                  </a:cubicBezTo>
                  <a:cubicBezTo>
                    <a:pt x="6351" y="14364"/>
                    <a:pt x="6454" y="14391"/>
                    <a:pt x="6559" y="14419"/>
                  </a:cubicBezTo>
                  <a:lnTo>
                    <a:pt x="6636" y="14439"/>
                  </a:lnTo>
                  <a:cubicBezTo>
                    <a:pt x="6662" y="14445"/>
                    <a:pt x="6689" y="14451"/>
                    <a:pt x="6715" y="14456"/>
                  </a:cubicBezTo>
                  <a:lnTo>
                    <a:pt x="6870" y="14492"/>
                  </a:lnTo>
                  <a:cubicBezTo>
                    <a:pt x="7078" y="14541"/>
                    <a:pt x="7289" y="14577"/>
                    <a:pt x="7499" y="14617"/>
                  </a:cubicBezTo>
                  <a:cubicBezTo>
                    <a:pt x="7709" y="14649"/>
                    <a:pt x="7920" y="14686"/>
                    <a:pt x="8133" y="14709"/>
                  </a:cubicBezTo>
                  <a:cubicBezTo>
                    <a:pt x="8344" y="14736"/>
                    <a:pt x="8555" y="14755"/>
                    <a:pt x="8768" y="14774"/>
                  </a:cubicBezTo>
                  <a:cubicBezTo>
                    <a:pt x="8979" y="14788"/>
                    <a:pt x="9192" y="14805"/>
                    <a:pt x="9404" y="14811"/>
                  </a:cubicBezTo>
                  <a:cubicBezTo>
                    <a:pt x="9616" y="14821"/>
                    <a:pt x="9828" y="14822"/>
                    <a:pt x="10040" y="14826"/>
                  </a:cubicBezTo>
                  <a:lnTo>
                    <a:pt x="10356" y="14822"/>
                  </a:lnTo>
                  <a:cubicBezTo>
                    <a:pt x="10462" y="14822"/>
                    <a:pt x="10567" y="14820"/>
                    <a:pt x="10673" y="14816"/>
                  </a:cubicBezTo>
                  <a:cubicBezTo>
                    <a:pt x="10884" y="14812"/>
                    <a:pt x="11094" y="14800"/>
                    <a:pt x="11304" y="14790"/>
                  </a:cubicBezTo>
                  <a:cubicBezTo>
                    <a:pt x="11409" y="14785"/>
                    <a:pt x="11513" y="14777"/>
                    <a:pt x="11619" y="14771"/>
                  </a:cubicBezTo>
                  <a:lnTo>
                    <a:pt x="11775" y="14760"/>
                  </a:lnTo>
                  <a:lnTo>
                    <a:pt x="11932" y="14746"/>
                  </a:lnTo>
                  <a:cubicBezTo>
                    <a:pt x="12351" y="14714"/>
                    <a:pt x="12766" y="14670"/>
                    <a:pt x="13180" y="14620"/>
                  </a:cubicBezTo>
                  <a:cubicBezTo>
                    <a:pt x="13593" y="14572"/>
                    <a:pt x="14006" y="14515"/>
                    <a:pt x="14418" y="14452"/>
                  </a:cubicBezTo>
                  <a:cubicBezTo>
                    <a:pt x="14831" y="14387"/>
                    <a:pt x="15242" y="14316"/>
                    <a:pt x="15652" y="14229"/>
                  </a:cubicBezTo>
                  <a:cubicBezTo>
                    <a:pt x="15703" y="14219"/>
                    <a:pt x="15754" y="14209"/>
                    <a:pt x="15805" y="14197"/>
                  </a:cubicBezTo>
                  <a:lnTo>
                    <a:pt x="15959" y="14162"/>
                  </a:lnTo>
                  <a:cubicBezTo>
                    <a:pt x="16061" y="14138"/>
                    <a:pt x="16163" y="14117"/>
                    <a:pt x="16263" y="14090"/>
                  </a:cubicBezTo>
                  <a:cubicBezTo>
                    <a:pt x="16365" y="14064"/>
                    <a:pt x="16466" y="14038"/>
                    <a:pt x="16567" y="14011"/>
                  </a:cubicBezTo>
                  <a:lnTo>
                    <a:pt x="16868" y="13928"/>
                  </a:lnTo>
                  <a:cubicBezTo>
                    <a:pt x="17270" y="13809"/>
                    <a:pt x="17668" y="13677"/>
                    <a:pt x="18055" y="13525"/>
                  </a:cubicBezTo>
                  <a:cubicBezTo>
                    <a:pt x="18443" y="13369"/>
                    <a:pt x="18822" y="13194"/>
                    <a:pt x="19189" y="12998"/>
                  </a:cubicBezTo>
                  <a:cubicBezTo>
                    <a:pt x="19280" y="12947"/>
                    <a:pt x="19370" y="12896"/>
                    <a:pt x="19461" y="12845"/>
                  </a:cubicBezTo>
                  <a:cubicBezTo>
                    <a:pt x="19506" y="12821"/>
                    <a:pt x="19550" y="12792"/>
                    <a:pt x="19595" y="12765"/>
                  </a:cubicBezTo>
                  <a:cubicBezTo>
                    <a:pt x="19639" y="12738"/>
                    <a:pt x="19684" y="12712"/>
                    <a:pt x="19727" y="12684"/>
                  </a:cubicBezTo>
                  <a:cubicBezTo>
                    <a:pt x="19903" y="12574"/>
                    <a:pt x="20074" y="12454"/>
                    <a:pt x="20240" y="12332"/>
                  </a:cubicBezTo>
                  <a:cubicBezTo>
                    <a:pt x="20572" y="12086"/>
                    <a:pt x="20885" y="11817"/>
                    <a:pt x="21172" y="11528"/>
                  </a:cubicBezTo>
                  <a:cubicBezTo>
                    <a:pt x="21418" y="11280"/>
                    <a:pt x="21648" y="11017"/>
                    <a:pt x="21853" y="10739"/>
                  </a:cubicBezTo>
                  <a:cubicBezTo>
                    <a:pt x="21958" y="10603"/>
                    <a:pt x="22053" y="10459"/>
                    <a:pt x="22147" y="10314"/>
                  </a:cubicBezTo>
                  <a:cubicBezTo>
                    <a:pt x="22239" y="10168"/>
                    <a:pt x="22326" y="10021"/>
                    <a:pt x="22405" y="9869"/>
                  </a:cubicBezTo>
                  <a:cubicBezTo>
                    <a:pt x="22486" y="9719"/>
                    <a:pt x="22558" y="9563"/>
                    <a:pt x="22625" y="9407"/>
                  </a:cubicBezTo>
                  <a:cubicBezTo>
                    <a:pt x="22690" y="9250"/>
                    <a:pt x="22753" y="9091"/>
                    <a:pt x="22804" y="8930"/>
                  </a:cubicBezTo>
                  <a:cubicBezTo>
                    <a:pt x="22857" y="8771"/>
                    <a:pt x="22900" y="8607"/>
                    <a:pt x="22938" y="8444"/>
                  </a:cubicBezTo>
                  <a:lnTo>
                    <a:pt x="22964" y="8320"/>
                  </a:lnTo>
                  <a:lnTo>
                    <a:pt x="22977" y="8258"/>
                  </a:lnTo>
                  <a:lnTo>
                    <a:pt x="22987" y="8197"/>
                  </a:lnTo>
                  <a:lnTo>
                    <a:pt x="23009" y="8073"/>
                  </a:lnTo>
                  <a:cubicBezTo>
                    <a:pt x="23016" y="8031"/>
                    <a:pt x="23020" y="7989"/>
                    <a:pt x="23025" y="7949"/>
                  </a:cubicBezTo>
                  <a:cubicBezTo>
                    <a:pt x="23049" y="7784"/>
                    <a:pt x="23059" y="7619"/>
                    <a:pt x="23063" y="7453"/>
                  </a:cubicBezTo>
                  <a:cubicBezTo>
                    <a:pt x="23065" y="7412"/>
                    <a:pt x="23066" y="7371"/>
                    <a:pt x="23067" y="7330"/>
                  </a:cubicBezTo>
                  <a:cubicBezTo>
                    <a:pt x="23076" y="7291"/>
                    <a:pt x="23075" y="7249"/>
                    <a:pt x="23074" y="7209"/>
                  </a:cubicBezTo>
                  <a:cubicBezTo>
                    <a:pt x="23071" y="7128"/>
                    <a:pt x="23071" y="7045"/>
                    <a:pt x="23066" y="6963"/>
                  </a:cubicBezTo>
                  <a:cubicBezTo>
                    <a:pt x="23044" y="6639"/>
                    <a:pt x="22992" y="6320"/>
                    <a:pt x="22921" y="6010"/>
                  </a:cubicBezTo>
                  <a:cubicBezTo>
                    <a:pt x="22878" y="5857"/>
                    <a:pt x="22841" y="5704"/>
                    <a:pt x="22789" y="5556"/>
                  </a:cubicBezTo>
                  <a:cubicBezTo>
                    <a:pt x="22777" y="5518"/>
                    <a:pt x="22765" y="5482"/>
                    <a:pt x="22751" y="5444"/>
                  </a:cubicBezTo>
                  <a:lnTo>
                    <a:pt x="22733" y="5390"/>
                  </a:lnTo>
                  <a:cubicBezTo>
                    <a:pt x="22726" y="5371"/>
                    <a:pt x="22720" y="5353"/>
                    <a:pt x="22711" y="5335"/>
                  </a:cubicBezTo>
                  <a:cubicBezTo>
                    <a:pt x="22683" y="5262"/>
                    <a:pt x="22654" y="5191"/>
                    <a:pt x="22626" y="5119"/>
                  </a:cubicBezTo>
                  <a:cubicBezTo>
                    <a:pt x="22613" y="5082"/>
                    <a:pt x="22597" y="5047"/>
                    <a:pt x="22581" y="5012"/>
                  </a:cubicBezTo>
                  <a:lnTo>
                    <a:pt x="22533" y="4907"/>
                  </a:lnTo>
                  <a:cubicBezTo>
                    <a:pt x="22501" y="4837"/>
                    <a:pt x="22470" y="4768"/>
                    <a:pt x="22433" y="4701"/>
                  </a:cubicBezTo>
                  <a:lnTo>
                    <a:pt x="22329" y="4499"/>
                  </a:lnTo>
                  <a:cubicBezTo>
                    <a:pt x="22292" y="4433"/>
                    <a:pt x="22254" y="4369"/>
                    <a:pt x="22216" y="4303"/>
                  </a:cubicBezTo>
                  <a:lnTo>
                    <a:pt x="22159" y="4207"/>
                  </a:lnTo>
                  <a:cubicBezTo>
                    <a:pt x="22140" y="4176"/>
                    <a:pt x="22119" y="4143"/>
                    <a:pt x="22099" y="4112"/>
                  </a:cubicBezTo>
                  <a:cubicBezTo>
                    <a:pt x="22059" y="4051"/>
                    <a:pt x="22017" y="3988"/>
                    <a:pt x="21976" y="3926"/>
                  </a:cubicBezTo>
                  <a:cubicBezTo>
                    <a:pt x="21933" y="3865"/>
                    <a:pt x="21891" y="3806"/>
                    <a:pt x="21846" y="3747"/>
                  </a:cubicBezTo>
                  <a:lnTo>
                    <a:pt x="21782" y="3659"/>
                  </a:lnTo>
                  <a:cubicBezTo>
                    <a:pt x="21759" y="3631"/>
                    <a:pt x="21737" y="3601"/>
                    <a:pt x="21713" y="3573"/>
                  </a:cubicBezTo>
                  <a:cubicBezTo>
                    <a:pt x="21668" y="3516"/>
                    <a:pt x="21622" y="3459"/>
                    <a:pt x="21577" y="3402"/>
                  </a:cubicBezTo>
                  <a:cubicBezTo>
                    <a:pt x="21529" y="3348"/>
                    <a:pt x="21481" y="3294"/>
                    <a:pt x="21433" y="3240"/>
                  </a:cubicBezTo>
                  <a:cubicBezTo>
                    <a:pt x="21408" y="3213"/>
                    <a:pt x="21386" y="3186"/>
                    <a:pt x="21362" y="3159"/>
                  </a:cubicBezTo>
                  <a:lnTo>
                    <a:pt x="21287" y="3083"/>
                  </a:lnTo>
                  <a:lnTo>
                    <a:pt x="21137" y="2930"/>
                  </a:lnTo>
                  <a:cubicBezTo>
                    <a:pt x="20731" y="2535"/>
                    <a:pt x="20299" y="2199"/>
                    <a:pt x="19855" y="1915"/>
                  </a:cubicBezTo>
                  <a:cubicBezTo>
                    <a:pt x="19409" y="1635"/>
                    <a:pt x="18957" y="1404"/>
                    <a:pt x="18511" y="1214"/>
                  </a:cubicBezTo>
                  <a:cubicBezTo>
                    <a:pt x="18064" y="1023"/>
                    <a:pt x="17624" y="873"/>
                    <a:pt x="17196" y="755"/>
                  </a:cubicBezTo>
                  <a:cubicBezTo>
                    <a:pt x="16342" y="518"/>
                    <a:pt x="15550" y="401"/>
                    <a:pt x="14855" y="333"/>
                  </a:cubicBezTo>
                  <a:cubicBezTo>
                    <a:pt x="14508" y="299"/>
                    <a:pt x="14184" y="276"/>
                    <a:pt x="13886" y="264"/>
                  </a:cubicBezTo>
                  <a:cubicBezTo>
                    <a:pt x="13737" y="256"/>
                    <a:pt x="13595" y="254"/>
                    <a:pt x="13459" y="249"/>
                  </a:cubicBezTo>
                  <a:cubicBezTo>
                    <a:pt x="13323" y="247"/>
                    <a:pt x="13195" y="244"/>
                    <a:pt x="13071" y="244"/>
                  </a:cubicBezTo>
                  <a:cubicBezTo>
                    <a:pt x="13029" y="244"/>
                    <a:pt x="12987" y="244"/>
                    <a:pt x="12947" y="244"/>
                  </a:cubicBezTo>
                  <a:cubicBezTo>
                    <a:pt x="12517" y="244"/>
                    <a:pt x="12180" y="254"/>
                    <a:pt x="11944" y="266"/>
                  </a:cubicBezTo>
                  <a:cubicBezTo>
                    <a:pt x="11706" y="280"/>
                    <a:pt x="11572" y="295"/>
                    <a:pt x="11555" y="309"/>
                  </a:cubicBezTo>
                  <a:cubicBezTo>
                    <a:pt x="11545" y="302"/>
                    <a:pt x="11533" y="293"/>
                    <a:pt x="11518" y="286"/>
                  </a:cubicBezTo>
                  <a:cubicBezTo>
                    <a:pt x="11455" y="248"/>
                    <a:pt x="11359" y="207"/>
                    <a:pt x="11229" y="168"/>
                  </a:cubicBezTo>
                  <a:cubicBezTo>
                    <a:pt x="11164" y="148"/>
                    <a:pt x="11090" y="126"/>
                    <a:pt x="11008" y="110"/>
                  </a:cubicBezTo>
                  <a:cubicBezTo>
                    <a:pt x="10969" y="100"/>
                    <a:pt x="10926" y="91"/>
                    <a:pt x="10880" y="83"/>
                  </a:cubicBezTo>
                  <a:cubicBezTo>
                    <a:pt x="10834" y="75"/>
                    <a:pt x="10787" y="67"/>
                    <a:pt x="10739" y="59"/>
                  </a:cubicBezTo>
                  <a:cubicBezTo>
                    <a:pt x="10542" y="29"/>
                    <a:pt x="10313" y="8"/>
                    <a:pt x="10056" y="2"/>
                  </a:cubicBezTo>
                  <a:cubicBezTo>
                    <a:pt x="10016" y="1"/>
                    <a:pt x="9975" y="1"/>
                    <a:pt x="9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3255500" y="4265150"/>
              <a:ext cx="20200" cy="53500"/>
            </a:xfrm>
            <a:custGeom>
              <a:rect b="b" l="l" r="r" t="t"/>
              <a:pathLst>
                <a:path extrusionOk="0" h="2140" w="808">
                  <a:moveTo>
                    <a:pt x="430" y="1"/>
                  </a:moveTo>
                  <a:cubicBezTo>
                    <a:pt x="397" y="1"/>
                    <a:pt x="361" y="3"/>
                    <a:pt x="319" y="6"/>
                  </a:cubicBezTo>
                  <a:cubicBezTo>
                    <a:pt x="107" y="21"/>
                    <a:pt x="0" y="351"/>
                    <a:pt x="27" y="743"/>
                  </a:cubicBezTo>
                  <a:cubicBezTo>
                    <a:pt x="42" y="973"/>
                    <a:pt x="187" y="1216"/>
                    <a:pt x="240" y="1444"/>
                  </a:cubicBezTo>
                  <a:cubicBezTo>
                    <a:pt x="327" y="1829"/>
                    <a:pt x="396" y="2139"/>
                    <a:pt x="463" y="2139"/>
                  </a:cubicBezTo>
                  <a:cubicBezTo>
                    <a:pt x="463" y="2139"/>
                    <a:pt x="464" y="2139"/>
                    <a:pt x="464" y="2139"/>
                  </a:cubicBezTo>
                  <a:cubicBezTo>
                    <a:pt x="632" y="2128"/>
                    <a:pt x="602" y="2089"/>
                    <a:pt x="604" y="2040"/>
                  </a:cubicBezTo>
                  <a:lnTo>
                    <a:pt x="604" y="2040"/>
                  </a:lnTo>
                  <a:cubicBezTo>
                    <a:pt x="630" y="2078"/>
                    <a:pt x="672" y="2106"/>
                    <a:pt x="735" y="2106"/>
                  </a:cubicBezTo>
                  <a:cubicBezTo>
                    <a:pt x="740" y="2106"/>
                    <a:pt x="745" y="2106"/>
                    <a:pt x="751" y="2106"/>
                  </a:cubicBezTo>
                  <a:cubicBezTo>
                    <a:pt x="808" y="2102"/>
                    <a:pt x="562" y="1693"/>
                    <a:pt x="552" y="1554"/>
                  </a:cubicBezTo>
                  <a:cubicBezTo>
                    <a:pt x="531" y="1231"/>
                    <a:pt x="665" y="966"/>
                    <a:pt x="666" y="763"/>
                  </a:cubicBezTo>
                  <a:cubicBezTo>
                    <a:pt x="669" y="112"/>
                    <a:pt x="67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54650" y="4336300"/>
              <a:ext cx="19350" cy="41700"/>
            </a:xfrm>
            <a:custGeom>
              <a:rect b="b" l="l" r="r" t="t"/>
              <a:pathLst>
                <a:path extrusionOk="0" h="1668" w="774">
                  <a:moveTo>
                    <a:pt x="444" y="1"/>
                  </a:moveTo>
                  <a:cubicBezTo>
                    <a:pt x="410" y="1"/>
                    <a:pt x="371" y="3"/>
                    <a:pt x="326" y="5"/>
                  </a:cubicBezTo>
                  <a:cubicBezTo>
                    <a:pt x="114" y="17"/>
                    <a:pt x="1" y="276"/>
                    <a:pt x="20" y="581"/>
                  </a:cubicBezTo>
                  <a:cubicBezTo>
                    <a:pt x="31" y="759"/>
                    <a:pt x="171" y="949"/>
                    <a:pt x="217" y="1126"/>
                  </a:cubicBezTo>
                  <a:cubicBezTo>
                    <a:pt x="297" y="1424"/>
                    <a:pt x="360" y="1667"/>
                    <a:pt x="425" y="1667"/>
                  </a:cubicBezTo>
                  <a:cubicBezTo>
                    <a:pt x="425" y="1667"/>
                    <a:pt x="426" y="1667"/>
                    <a:pt x="426" y="1667"/>
                  </a:cubicBezTo>
                  <a:cubicBezTo>
                    <a:pt x="595" y="1658"/>
                    <a:pt x="566" y="1625"/>
                    <a:pt x="569" y="1590"/>
                  </a:cubicBezTo>
                  <a:lnTo>
                    <a:pt x="569" y="1590"/>
                  </a:lnTo>
                  <a:cubicBezTo>
                    <a:pt x="594" y="1619"/>
                    <a:pt x="636" y="1641"/>
                    <a:pt x="698" y="1641"/>
                  </a:cubicBezTo>
                  <a:cubicBezTo>
                    <a:pt x="704" y="1641"/>
                    <a:pt x="709" y="1641"/>
                    <a:pt x="715" y="1640"/>
                  </a:cubicBezTo>
                  <a:cubicBezTo>
                    <a:pt x="773" y="1636"/>
                    <a:pt x="536" y="1321"/>
                    <a:pt x="528" y="1211"/>
                  </a:cubicBezTo>
                  <a:cubicBezTo>
                    <a:pt x="512" y="959"/>
                    <a:pt x="652" y="752"/>
                    <a:pt x="657" y="593"/>
                  </a:cubicBezTo>
                  <a:cubicBezTo>
                    <a:pt x="674" y="90"/>
                    <a:pt x="681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3254125" y="4400775"/>
              <a:ext cx="18000" cy="32675"/>
            </a:xfrm>
            <a:custGeom>
              <a:rect b="b" l="l" r="r" t="t"/>
              <a:pathLst>
                <a:path extrusionOk="0" h="1307" w="720">
                  <a:moveTo>
                    <a:pt x="350" y="0"/>
                  </a:moveTo>
                  <a:cubicBezTo>
                    <a:pt x="144" y="0"/>
                    <a:pt x="14" y="191"/>
                    <a:pt x="6" y="426"/>
                  </a:cubicBezTo>
                  <a:cubicBezTo>
                    <a:pt x="0" y="565"/>
                    <a:pt x="124" y="725"/>
                    <a:pt x="155" y="866"/>
                  </a:cubicBezTo>
                  <a:cubicBezTo>
                    <a:pt x="210" y="1108"/>
                    <a:pt x="252" y="1302"/>
                    <a:pt x="317" y="1305"/>
                  </a:cubicBezTo>
                  <a:cubicBezTo>
                    <a:pt x="332" y="1306"/>
                    <a:pt x="345" y="1306"/>
                    <a:pt x="357" y="1306"/>
                  </a:cubicBezTo>
                  <a:cubicBezTo>
                    <a:pt x="481" y="1306"/>
                    <a:pt x="461" y="1282"/>
                    <a:pt x="466" y="1256"/>
                  </a:cubicBezTo>
                  <a:lnTo>
                    <a:pt x="466" y="1256"/>
                  </a:lnTo>
                  <a:cubicBezTo>
                    <a:pt x="489" y="1283"/>
                    <a:pt x="533" y="1304"/>
                    <a:pt x="606" y="1307"/>
                  </a:cubicBezTo>
                  <a:cubicBezTo>
                    <a:pt x="606" y="1307"/>
                    <a:pt x="606" y="1307"/>
                    <a:pt x="607" y="1307"/>
                  </a:cubicBezTo>
                  <a:cubicBezTo>
                    <a:pt x="663" y="1307"/>
                    <a:pt x="455" y="1042"/>
                    <a:pt x="457" y="956"/>
                  </a:cubicBezTo>
                  <a:cubicBezTo>
                    <a:pt x="463" y="759"/>
                    <a:pt x="621" y="608"/>
                    <a:pt x="640" y="485"/>
                  </a:cubicBezTo>
                  <a:cubicBezTo>
                    <a:pt x="708" y="38"/>
                    <a:pt x="719" y="12"/>
                    <a:pt x="360" y="0"/>
                  </a:cubicBezTo>
                  <a:cubicBezTo>
                    <a:pt x="357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298375" y="4421375"/>
              <a:ext cx="51750" cy="17325"/>
            </a:xfrm>
            <a:custGeom>
              <a:rect b="b" l="l" r="r" t="t"/>
              <a:pathLst>
                <a:path extrusionOk="0" h="693" w="2070">
                  <a:moveTo>
                    <a:pt x="2030" y="1"/>
                  </a:moveTo>
                  <a:cubicBezTo>
                    <a:pt x="1957" y="1"/>
                    <a:pt x="1627" y="187"/>
                    <a:pt x="1507" y="191"/>
                  </a:cubicBezTo>
                  <a:cubicBezTo>
                    <a:pt x="1495" y="192"/>
                    <a:pt x="1482" y="192"/>
                    <a:pt x="1470" y="192"/>
                  </a:cubicBezTo>
                  <a:cubicBezTo>
                    <a:pt x="1177" y="192"/>
                    <a:pt x="936" y="59"/>
                    <a:pt x="749" y="53"/>
                  </a:cubicBezTo>
                  <a:cubicBezTo>
                    <a:pt x="589" y="47"/>
                    <a:pt x="462" y="42"/>
                    <a:pt x="363" y="42"/>
                  </a:cubicBezTo>
                  <a:cubicBezTo>
                    <a:pt x="24" y="42"/>
                    <a:pt x="1" y="100"/>
                    <a:pt x="11" y="376"/>
                  </a:cubicBezTo>
                  <a:cubicBezTo>
                    <a:pt x="19" y="577"/>
                    <a:pt x="300" y="692"/>
                    <a:pt x="648" y="692"/>
                  </a:cubicBezTo>
                  <a:cubicBezTo>
                    <a:pt x="669" y="692"/>
                    <a:pt x="690" y="692"/>
                    <a:pt x="712" y="691"/>
                  </a:cubicBezTo>
                  <a:cubicBezTo>
                    <a:pt x="932" y="682"/>
                    <a:pt x="1173" y="546"/>
                    <a:pt x="1392" y="502"/>
                  </a:cubicBezTo>
                  <a:cubicBezTo>
                    <a:pt x="1768" y="425"/>
                    <a:pt x="2070" y="364"/>
                    <a:pt x="2067" y="300"/>
                  </a:cubicBezTo>
                  <a:cubicBezTo>
                    <a:pt x="2061" y="162"/>
                    <a:pt x="2034" y="156"/>
                    <a:pt x="1999" y="156"/>
                  </a:cubicBezTo>
                  <a:cubicBezTo>
                    <a:pt x="1996" y="156"/>
                    <a:pt x="1993" y="157"/>
                    <a:pt x="1990" y="157"/>
                  </a:cubicBezTo>
                  <a:cubicBezTo>
                    <a:pt x="1985" y="157"/>
                    <a:pt x="1980" y="156"/>
                    <a:pt x="1975" y="156"/>
                  </a:cubicBezTo>
                  <a:cubicBezTo>
                    <a:pt x="2016" y="129"/>
                    <a:pt x="2047" y="84"/>
                    <a:pt x="2044" y="10"/>
                  </a:cubicBezTo>
                  <a:cubicBezTo>
                    <a:pt x="2044" y="3"/>
                    <a:pt x="2039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387500" y="4418625"/>
              <a:ext cx="61475" cy="16825"/>
            </a:xfrm>
            <a:custGeom>
              <a:rect b="b" l="l" r="r" t="t"/>
              <a:pathLst>
                <a:path extrusionOk="0" h="673" w="2459">
                  <a:moveTo>
                    <a:pt x="2420" y="1"/>
                  </a:moveTo>
                  <a:cubicBezTo>
                    <a:pt x="2332" y="1"/>
                    <a:pt x="1936" y="180"/>
                    <a:pt x="1793" y="183"/>
                  </a:cubicBezTo>
                  <a:cubicBezTo>
                    <a:pt x="1785" y="183"/>
                    <a:pt x="1777" y="183"/>
                    <a:pt x="1769" y="183"/>
                  </a:cubicBezTo>
                  <a:cubicBezTo>
                    <a:pt x="1410" y="183"/>
                    <a:pt x="1122" y="43"/>
                    <a:pt x="894" y="34"/>
                  </a:cubicBezTo>
                  <a:cubicBezTo>
                    <a:pt x="678" y="25"/>
                    <a:pt x="515" y="17"/>
                    <a:pt x="390" y="17"/>
                  </a:cubicBezTo>
                  <a:cubicBezTo>
                    <a:pt x="27" y="17"/>
                    <a:pt x="1" y="81"/>
                    <a:pt x="5" y="347"/>
                  </a:cubicBezTo>
                  <a:cubicBezTo>
                    <a:pt x="10" y="553"/>
                    <a:pt x="362" y="672"/>
                    <a:pt x="793" y="672"/>
                  </a:cubicBezTo>
                  <a:cubicBezTo>
                    <a:pt x="806" y="672"/>
                    <a:pt x="819" y="672"/>
                    <a:pt x="833" y="672"/>
                  </a:cubicBezTo>
                  <a:cubicBezTo>
                    <a:pt x="1096" y="667"/>
                    <a:pt x="1385" y="533"/>
                    <a:pt x="1648" y="492"/>
                  </a:cubicBezTo>
                  <a:cubicBezTo>
                    <a:pt x="2096" y="421"/>
                    <a:pt x="2459" y="365"/>
                    <a:pt x="2458" y="300"/>
                  </a:cubicBezTo>
                  <a:cubicBezTo>
                    <a:pt x="2454" y="164"/>
                    <a:pt x="2423" y="155"/>
                    <a:pt x="2383" y="155"/>
                  </a:cubicBezTo>
                  <a:cubicBezTo>
                    <a:pt x="2377" y="155"/>
                    <a:pt x="2371" y="156"/>
                    <a:pt x="2364" y="156"/>
                  </a:cubicBezTo>
                  <a:cubicBezTo>
                    <a:pt x="2361" y="156"/>
                    <a:pt x="2357" y="156"/>
                    <a:pt x="2353" y="155"/>
                  </a:cubicBezTo>
                  <a:cubicBezTo>
                    <a:pt x="2403" y="130"/>
                    <a:pt x="2439" y="83"/>
                    <a:pt x="2438" y="10"/>
                  </a:cubicBezTo>
                  <a:cubicBezTo>
                    <a:pt x="2437" y="4"/>
                    <a:pt x="2431" y="1"/>
                    <a:pt x="2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486000" y="4418675"/>
              <a:ext cx="37675" cy="17375"/>
            </a:xfrm>
            <a:custGeom>
              <a:rect b="b" l="l" r="r" t="t"/>
              <a:pathLst>
                <a:path extrusionOk="0" h="695" w="1507">
                  <a:moveTo>
                    <a:pt x="204" y="1"/>
                  </a:moveTo>
                  <a:cubicBezTo>
                    <a:pt x="64" y="1"/>
                    <a:pt x="44" y="78"/>
                    <a:pt x="22" y="305"/>
                  </a:cubicBezTo>
                  <a:cubicBezTo>
                    <a:pt x="0" y="515"/>
                    <a:pt x="210" y="666"/>
                    <a:pt x="478" y="693"/>
                  </a:cubicBezTo>
                  <a:cubicBezTo>
                    <a:pt x="489" y="694"/>
                    <a:pt x="500" y="694"/>
                    <a:pt x="511" y="694"/>
                  </a:cubicBezTo>
                  <a:cubicBezTo>
                    <a:pt x="661" y="694"/>
                    <a:pt x="833" y="598"/>
                    <a:pt x="983" y="579"/>
                  </a:cubicBezTo>
                  <a:cubicBezTo>
                    <a:pt x="1258" y="543"/>
                    <a:pt x="1480" y="515"/>
                    <a:pt x="1487" y="451"/>
                  </a:cubicBezTo>
                  <a:cubicBezTo>
                    <a:pt x="1503" y="284"/>
                    <a:pt x="1472" y="307"/>
                    <a:pt x="1440" y="299"/>
                  </a:cubicBezTo>
                  <a:cubicBezTo>
                    <a:pt x="1471" y="275"/>
                    <a:pt x="1499" y="232"/>
                    <a:pt x="1505" y="160"/>
                  </a:cubicBezTo>
                  <a:cubicBezTo>
                    <a:pt x="1506" y="152"/>
                    <a:pt x="1501" y="149"/>
                    <a:pt x="1492" y="149"/>
                  </a:cubicBezTo>
                  <a:cubicBezTo>
                    <a:pt x="1434" y="149"/>
                    <a:pt x="1199" y="283"/>
                    <a:pt x="1109" y="283"/>
                  </a:cubicBezTo>
                  <a:cubicBezTo>
                    <a:pt x="1107" y="283"/>
                    <a:pt x="1105" y="282"/>
                    <a:pt x="1103" y="282"/>
                  </a:cubicBezTo>
                  <a:cubicBezTo>
                    <a:pt x="881" y="261"/>
                    <a:pt x="721" y="91"/>
                    <a:pt x="585" y="63"/>
                  </a:cubicBezTo>
                  <a:cubicBezTo>
                    <a:pt x="404" y="26"/>
                    <a:pt x="28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124175" y="4356100"/>
              <a:ext cx="29900" cy="62950"/>
            </a:xfrm>
            <a:custGeom>
              <a:rect b="b" l="l" r="r" t="t"/>
              <a:pathLst>
                <a:path extrusionOk="0" h="2518" w="1196">
                  <a:moveTo>
                    <a:pt x="929" y="0"/>
                  </a:moveTo>
                  <a:cubicBezTo>
                    <a:pt x="923" y="0"/>
                    <a:pt x="910" y="11"/>
                    <a:pt x="895" y="31"/>
                  </a:cubicBezTo>
                  <a:cubicBezTo>
                    <a:pt x="885" y="43"/>
                    <a:pt x="875" y="58"/>
                    <a:pt x="863" y="75"/>
                  </a:cubicBezTo>
                  <a:cubicBezTo>
                    <a:pt x="851" y="92"/>
                    <a:pt x="837" y="113"/>
                    <a:pt x="825" y="135"/>
                  </a:cubicBezTo>
                  <a:cubicBezTo>
                    <a:pt x="774" y="226"/>
                    <a:pt x="713" y="357"/>
                    <a:pt x="674" y="502"/>
                  </a:cubicBezTo>
                  <a:cubicBezTo>
                    <a:pt x="668" y="520"/>
                    <a:pt x="663" y="538"/>
                    <a:pt x="658" y="556"/>
                  </a:cubicBezTo>
                  <a:lnTo>
                    <a:pt x="649" y="583"/>
                  </a:lnTo>
                  <a:lnTo>
                    <a:pt x="643" y="611"/>
                  </a:lnTo>
                  <a:cubicBezTo>
                    <a:pt x="640" y="615"/>
                    <a:pt x="640" y="617"/>
                    <a:pt x="639" y="622"/>
                  </a:cubicBezTo>
                  <a:cubicBezTo>
                    <a:pt x="540" y="371"/>
                    <a:pt x="466" y="293"/>
                    <a:pt x="360" y="293"/>
                  </a:cubicBezTo>
                  <a:cubicBezTo>
                    <a:pt x="315" y="293"/>
                    <a:pt x="264" y="307"/>
                    <a:pt x="202" y="328"/>
                  </a:cubicBezTo>
                  <a:cubicBezTo>
                    <a:pt x="0" y="397"/>
                    <a:pt x="103" y="1091"/>
                    <a:pt x="375" y="1884"/>
                  </a:cubicBezTo>
                  <a:cubicBezTo>
                    <a:pt x="444" y="2085"/>
                    <a:pt x="538" y="2287"/>
                    <a:pt x="639" y="2491"/>
                  </a:cubicBezTo>
                  <a:lnTo>
                    <a:pt x="667" y="2479"/>
                  </a:lnTo>
                  <a:cubicBezTo>
                    <a:pt x="672" y="2492"/>
                    <a:pt x="677" y="2506"/>
                    <a:pt x="681" y="2518"/>
                  </a:cubicBezTo>
                  <a:lnTo>
                    <a:pt x="1139" y="2319"/>
                  </a:lnTo>
                  <a:cubicBezTo>
                    <a:pt x="1137" y="2304"/>
                    <a:pt x="1133" y="2291"/>
                    <a:pt x="1131" y="2277"/>
                  </a:cubicBezTo>
                  <a:lnTo>
                    <a:pt x="1149" y="2270"/>
                  </a:lnTo>
                  <a:cubicBezTo>
                    <a:pt x="1139" y="2257"/>
                    <a:pt x="1131" y="2244"/>
                    <a:pt x="1122" y="2232"/>
                  </a:cubicBezTo>
                  <a:cubicBezTo>
                    <a:pt x="1089" y="2069"/>
                    <a:pt x="1059" y="1931"/>
                    <a:pt x="1021" y="1806"/>
                  </a:cubicBezTo>
                  <a:cubicBezTo>
                    <a:pt x="954" y="1584"/>
                    <a:pt x="895" y="1394"/>
                    <a:pt x="843" y="1229"/>
                  </a:cubicBezTo>
                  <a:cubicBezTo>
                    <a:pt x="848" y="1156"/>
                    <a:pt x="855" y="1085"/>
                    <a:pt x="868" y="1016"/>
                  </a:cubicBezTo>
                  <a:cubicBezTo>
                    <a:pt x="896" y="847"/>
                    <a:pt x="944" y="699"/>
                    <a:pt x="993" y="576"/>
                  </a:cubicBezTo>
                  <a:cubicBezTo>
                    <a:pt x="1094" y="332"/>
                    <a:pt x="1196" y="193"/>
                    <a:pt x="1168" y="169"/>
                  </a:cubicBezTo>
                  <a:cubicBezTo>
                    <a:pt x="1127" y="132"/>
                    <a:pt x="1094" y="117"/>
                    <a:pt x="1067" y="117"/>
                  </a:cubicBezTo>
                  <a:cubicBezTo>
                    <a:pt x="1053" y="117"/>
                    <a:pt x="1040" y="121"/>
                    <a:pt x="1028" y="128"/>
                  </a:cubicBezTo>
                  <a:cubicBezTo>
                    <a:pt x="1010" y="137"/>
                    <a:pt x="994" y="153"/>
                    <a:pt x="978" y="172"/>
                  </a:cubicBezTo>
                  <a:cubicBezTo>
                    <a:pt x="970" y="181"/>
                    <a:pt x="962" y="191"/>
                    <a:pt x="954" y="202"/>
                  </a:cubicBezTo>
                  <a:cubicBezTo>
                    <a:pt x="945" y="212"/>
                    <a:pt x="939" y="223"/>
                    <a:pt x="929" y="234"/>
                  </a:cubicBezTo>
                  <a:cubicBezTo>
                    <a:pt x="948" y="183"/>
                    <a:pt x="964" y="140"/>
                    <a:pt x="966" y="101"/>
                  </a:cubicBezTo>
                  <a:cubicBezTo>
                    <a:pt x="969" y="60"/>
                    <a:pt x="959" y="25"/>
                    <a:pt x="932" y="1"/>
                  </a:cubicBezTo>
                  <a:cubicBezTo>
                    <a:pt x="931" y="0"/>
                    <a:pt x="930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156375" y="4323325"/>
              <a:ext cx="47625" cy="53300"/>
            </a:xfrm>
            <a:custGeom>
              <a:rect b="b" l="l" r="r" t="t"/>
              <a:pathLst>
                <a:path extrusionOk="0" h="2132" w="1905">
                  <a:moveTo>
                    <a:pt x="611" y="0"/>
                  </a:moveTo>
                  <a:cubicBezTo>
                    <a:pt x="568" y="0"/>
                    <a:pt x="526" y="4"/>
                    <a:pt x="488" y="12"/>
                  </a:cubicBezTo>
                  <a:cubicBezTo>
                    <a:pt x="385" y="33"/>
                    <a:pt x="296" y="76"/>
                    <a:pt x="221" y="135"/>
                  </a:cubicBezTo>
                  <a:cubicBezTo>
                    <a:pt x="148" y="194"/>
                    <a:pt x="89" y="269"/>
                    <a:pt x="53" y="349"/>
                  </a:cubicBezTo>
                  <a:cubicBezTo>
                    <a:pt x="15" y="430"/>
                    <a:pt x="3" y="509"/>
                    <a:pt x="1" y="576"/>
                  </a:cubicBezTo>
                  <a:cubicBezTo>
                    <a:pt x="0" y="713"/>
                    <a:pt x="42" y="812"/>
                    <a:pt x="87" y="884"/>
                  </a:cubicBezTo>
                  <a:cubicBezTo>
                    <a:pt x="134" y="955"/>
                    <a:pt x="188" y="998"/>
                    <a:pt x="235" y="1021"/>
                  </a:cubicBezTo>
                  <a:cubicBezTo>
                    <a:pt x="259" y="1032"/>
                    <a:pt x="282" y="1040"/>
                    <a:pt x="302" y="1042"/>
                  </a:cubicBezTo>
                  <a:cubicBezTo>
                    <a:pt x="310" y="1043"/>
                    <a:pt x="316" y="1044"/>
                    <a:pt x="323" y="1044"/>
                  </a:cubicBezTo>
                  <a:cubicBezTo>
                    <a:pt x="335" y="1044"/>
                    <a:pt x="346" y="1042"/>
                    <a:pt x="357" y="1040"/>
                  </a:cubicBezTo>
                  <a:cubicBezTo>
                    <a:pt x="423" y="1021"/>
                    <a:pt x="453" y="961"/>
                    <a:pt x="491" y="880"/>
                  </a:cubicBezTo>
                  <a:cubicBezTo>
                    <a:pt x="514" y="831"/>
                    <a:pt x="505" y="775"/>
                    <a:pt x="514" y="724"/>
                  </a:cubicBezTo>
                  <a:cubicBezTo>
                    <a:pt x="517" y="698"/>
                    <a:pt x="522" y="673"/>
                    <a:pt x="532" y="650"/>
                  </a:cubicBezTo>
                  <a:cubicBezTo>
                    <a:pt x="542" y="628"/>
                    <a:pt x="554" y="607"/>
                    <a:pt x="570" y="601"/>
                  </a:cubicBezTo>
                  <a:cubicBezTo>
                    <a:pt x="574" y="597"/>
                    <a:pt x="578" y="597"/>
                    <a:pt x="580" y="597"/>
                  </a:cubicBezTo>
                  <a:lnTo>
                    <a:pt x="585" y="597"/>
                  </a:lnTo>
                  <a:cubicBezTo>
                    <a:pt x="590" y="601"/>
                    <a:pt x="594" y="603"/>
                    <a:pt x="600" y="608"/>
                  </a:cubicBezTo>
                  <a:lnTo>
                    <a:pt x="607" y="615"/>
                  </a:lnTo>
                  <a:cubicBezTo>
                    <a:pt x="608" y="618"/>
                    <a:pt x="608" y="618"/>
                    <a:pt x="610" y="619"/>
                  </a:cubicBezTo>
                  <a:lnTo>
                    <a:pt x="610" y="620"/>
                  </a:lnTo>
                  <a:cubicBezTo>
                    <a:pt x="610" y="620"/>
                    <a:pt x="610" y="620"/>
                    <a:pt x="610" y="620"/>
                  </a:cubicBezTo>
                  <a:cubicBezTo>
                    <a:pt x="610" y="620"/>
                    <a:pt x="608" y="624"/>
                    <a:pt x="606" y="628"/>
                  </a:cubicBezTo>
                  <a:cubicBezTo>
                    <a:pt x="605" y="629"/>
                    <a:pt x="601" y="635"/>
                    <a:pt x="596" y="639"/>
                  </a:cubicBezTo>
                  <a:cubicBezTo>
                    <a:pt x="591" y="646"/>
                    <a:pt x="592" y="644"/>
                    <a:pt x="592" y="645"/>
                  </a:cubicBezTo>
                  <a:cubicBezTo>
                    <a:pt x="592" y="646"/>
                    <a:pt x="594" y="649"/>
                    <a:pt x="596" y="651"/>
                  </a:cubicBezTo>
                  <a:cubicBezTo>
                    <a:pt x="601" y="658"/>
                    <a:pt x="608" y="672"/>
                    <a:pt x="617" y="692"/>
                  </a:cubicBezTo>
                  <a:cubicBezTo>
                    <a:pt x="626" y="713"/>
                    <a:pt x="638" y="742"/>
                    <a:pt x="651" y="776"/>
                  </a:cubicBezTo>
                  <a:lnTo>
                    <a:pt x="661" y="803"/>
                  </a:lnTo>
                  <a:lnTo>
                    <a:pt x="672" y="833"/>
                  </a:lnTo>
                  <a:cubicBezTo>
                    <a:pt x="678" y="853"/>
                    <a:pt x="687" y="872"/>
                    <a:pt x="693" y="894"/>
                  </a:cubicBezTo>
                  <a:cubicBezTo>
                    <a:pt x="721" y="977"/>
                    <a:pt x="750" y="1063"/>
                    <a:pt x="774" y="1151"/>
                  </a:cubicBezTo>
                  <a:cubicBezTo>
                    <a:pt x="785" y="1195"/>
                    <a:pt x="796" y="1240"/>
                    <a:pt x="807" y="1285"/>
                  </a:cubicBezTo>
                  <a:lnTo>
                    <a:pt x="809" y="1294"/>
                  </a:lnTo>
                  <a:lnTo>
                    <a:pt x="810" y="1312"/>
                  </a:lnTo>
                  <a:lnTo>
                    <a:pt x="812" y="1343"/>
                  </a:lnTo>
                  <a:lnTo>
                    <a:pt x="818" y="1404"/>
                  </a:lnTo>
                  <a:cubicBezTo>
                    <a:pt x="821" y="1445"/>
                    <a:pt x="821" y="1487"/>
                    <a:pt x="822" y="1526"/>
                  </a:cubicBezTo>
                  <a:cubicBezTo>
                    <a:pt x="822" y="1565"/>
                    <a:pt x="820" y="1606"/>
                    <a:pt x="818" y="1645"/>
                  </a:cubicBezTo>
                  <a:cubicBezTo>
                    <a:pt x="816" y="1686"/>
                    <a:pt x="811" y="1725"/>
                    <a:pt x="809" y="1763"/>
                  </a:cubicBezTo>
                  <a:cubicBezTo>
                    <a:pt x="800" y="1841"/>
                    <a:pt x="794" y="1917"/>
                    <a:pt x="784" y="1989"/>
                  </a:cubicBezTo>
                  <a:cubicBezTo>
                    <a:pt x="778" y="2037"/>
                    <a:pt x="773" y="2084"/>
                    <a:pt x="766" y="2131"/>
                  </a:cubicBezTo>
                  <a:lnTo>
                    <a:pt x="788" y="2129"/>
                  </a:lnTo>
                  <a:cubicBezTo>
                    <a:pt x="789" y="2129"/>
                    <a:pt x="790" y="2129"/>
                    <a:pt x="790" y="2129"/>
                  </a:cubicBezTo>
                  <a:cubicBezTo>
                    <a:pt x="792" y="2129"/>
                    <a:pt x="794" y="2129"/>
                    <a:pt x="795" y="2129"/>
                  </a:cubicBezTo>
                  <a:cubicBezTo>
                    <a:pt x="800" y="2129"/>
                    <a:pt x="805" y="2128"/>
                    <a:pt x="814" y="2122"/>
                  </a:cubicBezTo>
                  <a:cubicBezTo>
                    <a:pt x="839" y="2107"/>
                    <a:pt x="865" y="2091"/>
                    <a:pt x="891" y="2076"/>
                  </a:cubicBezTo>
                  <a:cubicBezTo>
                    <a:pt x="940" y="2047"/>
                    <a:pt x="988" y="2016"/>
                    <a:pt x="1037" y="1989"/>
                  </a:cubicBezTo>
                  <a:cubicBezTo>
                    <a:pt x="1127" y="1934"/>
                    <a:pt x="1213" y="1881"/>
                    <a:pt x="1295" y="1832"/>
                  </a:cubicBezTo>
                  <a:cubicBezTo>
                    <a:pt x="1373" y="1783"/>
                    <a:pt x="1444" y="1739"/>
                    <a:pt x="1507" y="1699"/>
                  </a:cubicBezTo>
                  <a:cubicBezTo>
                    <a:pt x="1575" y="1656"/>
                    <a:pt x="1612" y="1630"/>
                    <a:pt x="1653" y="1601"/>
                  </a:cubicBezTo>
                  <a:cubicBezTo>
                    <a:pt x="1813" y="1488"/>
                    <a:pt x="1905" y="1410"/>
                    <a:pt x="1891" y="1382"/>
                  </a:cubicBezTo>
                  <a:cubicBezTo>
                    <a:pt x="1850" y="1305"/>
                    <a:pt x="1817" y="1282"/>
                    <a:pt x="1785" y="1282"/>
                  </a:cubicBezTo>
                  <a:cubicBezTo>
                    <a:pt x="1754" y="1282"/>
                    <a:pt x="1725" y="1303"/>
                    <a:pt x="1690" y="1319"/>
                  </a:cubicBezTo>
                  <a:cubicBezTo>
                    <a:pt x="1741" y="1263"/>
                    <a:pt x="1768" y="1199"/>
                    <a:pt x="1735" y="1133"/>
                  </a:cubicBezTo>
                  <a:cubicBezTo>
                    <a:pt x="1734" y="1131"/>
                    <a:pt x="1732" y="1130"/>
                    <a:pt x="1728" y="1130"/>
                  </a:cubicBezTo>
                  <a:cubicBezTo>
                    <a:pt x="1696" y="1130"/>
                    <a:pt x="1570" y="1238"/>
                    <a:pt x="1425" y="1360"/>
                  </a:cubicBezTo>
                  <a:cubicBezTo>
                    <a:pt x="1412" y="1371"/>
                    <a:pt x="1414" y="1373"/>
                    <a:pt x="1412" y="1378"/>
                  </a:cubicBezTo>
                  <a:cubicBezTo>
                    <a:pt x="1408" y="1382"/>
                    <a:pt x="1406" y="1387"/>
                    <a:pt x="1403" y="1392"/>
                  </a:cubicBezTo>
                  <a:cubicBezTo>
                    <a:pt x="1398" y="1402"/>
                    <a:pt x="1390" y="1413"/>
                    <a:pt x="1382" y="1424"/>
                  </a:cubicBezTo>
                  <a:cubicBezTo>
                    <a:pt x="1364" y="1445"/>
                    <a:pt x="1343" y="1469"/>
                    <a:pt x="1318" y="1493"/>
                  </a:cubicBezTo>
                  <a:cubicBezTo>
                    <a:pt x="1270" y="1541"/>
                    <a:pt x="1211" y="1586"/>
                    <a:pt x="1182" y="1602"/>
                  </a:cubicBezTo>
                  <a:cubicBezTo>
                    <a:pt x="1170" y="1607"/>
                    <a:pt x="1159" y="1615"/>
                    <a:pt x="1150" y="1618"/>
                  </a:cubicBezTo>
                  <a:lnTo>
                    <a:pt x="1145" y="1620"/>
                  </a:lnTo>
                  <a:lnTo>
                    <a:pt x="1145" y="1616"/>
                  </a:lnTo>
                  <a:cubicBezTo>
                    <a:pt x="1147" y="1613"/>
                    <a:pt x="1147" y="1609"/>
                    <a:pt x="1149" y="1606"/>
                  </a:cubicBezTo>
                  <a:cubicBezTo>
                    <a:pt x="1150" y="1601"/>
                    <a:pt x="1151" y="1594"/>
                    <a:pt x="1152" y="1590"/>
                  </a:cubicBezTo>
                  <a:cubicBezTo>
                    <a:pt x="1172" y="1514"/>
                    <a:pt x="1193" y="1435"/>
                    <a:pt x="1211" y="1375"/>
                  </a:cubicBezTo>
                  <a:cubicBezTo>
                    <a:pt x="1220" y="1346"/>
                    <a:pt x="1230" y="1319"/>
                    <a:pt x="1240" y="1298"/>
                  </a:cubicBezTo>
                  <a:lnTo>
                    <a:pt x="1243" y="1289"/>
                  </a:lnTo>
                  <a:lnTo>
                    <a:pt x="1245" y="1288"/>
                  </a:lnTo>
                  <a:lnTo>
                    <a:pt x="1246" y="1277"/>
                  </a:lnTo>
                  <a:cubicBezTo>
                    <a:pt x="1249" y="1263"/>
                    <a:pt x="1251" y="1251"/>
                    <a:pt x="1252" y="1237"/>
                  </a:cubicBezTo>
                  <a:cubicBezTo>
                    <a:pt x="1256" y="1210"/>
                    <a:pt x="1258" y="1183"/>
                    <a:pt x="1262" y="1156"/>
                  </a:cubicBezTo>
                  <a:cubicBezTo>
                    <a:pt x="1274" y="1051"/>
                    <a:pt x="1282" y="949"/>
                    <a:pt x="1280" y="850"/>
                  </a:cubicBezTo>
                  <a:cubicBezTo>
                    <a:pt x="1279" y="802"/>
                    <a:pt x="1277" y="755"/>
                    <a:pt x="1272" y="709"/>
                  </a:cubicBezTo>
                  <a:cubicBezTo>
                    <a:pt x="1268" y="665"/>
                    <a:pt x="1260" y="617"/>
                    <a:pt x="1246" y="568"/>
                  </a:cubicBezTo>
                  <a:cubicBezTo>
                    <a:pt x="1220" y="474"/>
                    <a:pt x="1186" y="376"/>
                    <a:pt x="1122" y="279"/>
                  </a:cubicBezTo>
                  <a:cubicBezTo>
                    <a:pt x="1057" y="183"/>
                    <a:pt x="959" y="93"/>
                    <a:pt x="838" y="44"/>
                  </a:cubicBezTo>
                  <a:cubicBezTo>
                    <a:pt x="776" y="19"/>
                    <a:pt x="713" y="6"/>
                    <a:pt x="654" y="1"/>
                  </a:cubicBezTo>
                  <a:cubicBezTo>
                    <a:pt x="640" y="0"/>
                    <a:pt x="626" y="0"/>
                    <a:pt x="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33325" y="4465950"/>
              <a:ext cx="26525" cy="66650"/>
            </a:xfrm>
            <a:custGeom>
              <a:rect b="b" l="l" r="r" t="t"/>
              <a:pathLst>
                <a:path extrusionOk="0" h="2666" w="1061">
                  <a:moveTo>
                    <a:pt x="258" y="0"/>
                  </a:moveTo>
                  <a:cubicBezTo>
                    <a:pt x="252" y="0"/>
                    <a:pt x="245" y="0"/>
                    <a:pt x="239" y="0"/>
                  </a:cubicBezTo>
                  <a:cubicBezTo>
                    <a:pt x="185" y="3"/>
                    <a:pt x="140" y="51"/>
                    <a:pt x="100" y="141"/>
                  </a:cubicBezTo>
                  <a:cubicBezTo>
                    <a:pt x="83" y="187"/>
                    <a:pt x="67" y="242"/>
                    <a:pt x="54" y="307"/>
                  </a:cubicBezTo>
                  <a:cubicBezTo>
                    <a:pt x="42" y="370"/>
                    <a:pt x="31" y="444"/>
                    <a:pt x="25" y="523"/>
                  </a:cubicBezTo>
                  <a:cubicBezTo>
                    <a:pt x="0" y="843"/>
                    <a:pt x="30" y="1271"/>
                    <a:pt x="92" y="1726"/>
                  </a:cubicBezTo>
                  <a:cubicBezTo>
                    <a:pt x="130" y="2029"/>
                    <a:pt x="213" y="2343"/>
                    <a:pt x="264" y="2643"/>
                  </a:cubicBezTo>
                  <a:lnTo>
                    <a:pt x="297" y="2641"/>
                  </a:lnTo>
                  <a:lnTo>
                    <a:pt x="297" y="2666"/>
                  </a:lnTo>
                  <a:lnTo>
                    <a:pt x="729" y="2637"/>
                  </a:lnTo>
                  <a:cubicBezTo>
                    <a:pt x="731" y="2628"/>
                    <a:pt x="731" y="2621"/>
                    <a:pt x="732" y="2611"/>
                  </a:cubicBezTo>
                  <a:lnTo>
                    <a:pt x="759" y="2610"/>
                  </a:lnTo>
                  <a:cubicBezTo>
                    <a:pt x="752" y="2583"/>
                    <a:pt x="745" y="2557"/>
                    <a:pt x="738" y="2530"/>
                  </a:cubicBezTo>
                  <a:cubicBezTo>
                    <a:pt x="761" y="2251"/>
                    <a:pt x="763" y="2008"/>
                    <a:pt x="743" y="1793"/>
                  </a:cubicBezTo>
                  <a:cubicBezTo>
                    <a:pt x="718" y="1553"/>
                    <a:pt x="695" y="1346"/>
                    <a:pt x="677" y="1167"/>
                  </a:cubicBezTo>
                  <a:cubicBezTo>
                    <a:pt x="706" y="1032"/>
                    <a:pt x="747" y="911"/>
                    <a:pt x="795" y="811"/>
                  </a:cubicBezTo>
                  <a:cubicBezTo>
                    <a:pt x="855" y="682"/>
                    <a:pt x="927" y="589"/>
                    <a:pt x="980" y="525"/>
                  </a:cubicBezTo>
                  <a:cubicBezTo>
                    <a:pt x="994" y="509"/>
                    <a:pt x="1006" y="494"/>
                    <a:pt x="1015" y="482"/>
                  </a:cubicBezTo>
                  <a:cubicBezTo>
                    <a:pt x="1026" y="469"/>
                    <a:pt x="1036" y="458"/>
                    <a:pt x="1042" y="449"/>
                  </a:cubicBezTo>
                  <a:cubicBezTo>
                    <a:pt x="1055" y="430"/>
                    <a:pt x="1061" y="417"/>
                    <a:pt x="1057" y="410"/>
                  </a:cubicBezTo>
                  <a:cubicBezTo>
                    <a:pt x="1021" y="354"/>
                    <a:pt x="987" y="334"/>
                    <a:pt x="952" y="334"/>
                  </a:cubicBezTo>
                  <a:cubicBezTo>
                    <a:pt x="943" y="334"/>
                    <a:pt x="933" y="336"/>
                    <a:pt x="923" y="339"/>
                  </a:cubicBezTo>
                  <a:cubicBezTo>
                    <a:pt x="878" y="354"/>
                    <a:pt x="834" y="397"/>
                    <a:pt x="787" y="440"/>
                  </a:cubicBezTo>
                  <a:cubicBezTo>
                    <a:pt x="805" y="416"/>
                    <a:pt x="818" y="390"/>
                    <a:pt x="832" y="368"/>
                  </a:cubicBezTo>
                  <a:cubicBezTo>
                    <a:pt x="845" y="344"/>
                    <a:pt x="855" y="322"/>
                    <a:pt x="864" y="300"/>
                  </a:cubicBezTo>
                  <a:cubicBezTo>
                    <a:pt x="879" y="258"/>
                    <a:pt x="883" y="221"/>
                    <a:pt x="862" y="191"/>
                  </a:cubicBezTo>
                  <a:cubicBezTo>
                    <a:pt x="861" y="190"/>
                    <a:pt x="860" y="189"/>
                    <a:pt x="858" y="189"/>
                  </a:cubicBezTo>
                  <a:cubicBezTo>
                    <a:pt x="850" y="189"/>
                    <a:pt x="834" y="198"/>
                    <a:pt x="811" y="215"/>
                  </a:cubicBezTo>
                  <a:cubicBezTo>
                    <a:pt x="785" y="240"/>
                    <a:pt x="744" y="273"/>
                    <a:pt x="704" y="323"/>
                  </a:cubicBezTo>
                  <a:cubicBezTo>
                    <a:pt x="693" y="335"/>
                    <a:pt x="682" y="347"/>
                    <a:pt x="672" y="361"/>
                  </a:cubicBezTo>
                  <a:cubicBezTo>
                    <a:pt x="661" y="375"/>
                    <a:pt x="651" y="390"/>
                    <a:pt x="641" y="405"/>
                  </a:cubicBezTo>
                  <a:cubicBezTo>
                    <a:pt x="624" y="427"/>
                    <a:pt x="609" y="451"/>
                    <a:pt x="593" y="476"/>
                  </a:cubicBezTo>
                  <a:cubicBezTo>
                    <a:pt x="580" y="382"/>
                    <a:pt x="569" y="307"/>
                    <a:pt x="554" y="246"/>
                  </a:cubicBezTo>
                  <a:cubicBezTo>
                    <a:pt x="542" y="190"/>
                    <a:pt x="525" y="145"/>
                    <a:pt x="507" y="112"/>
                  </a:cubicBezTo>
                  <a:cubicBezTo>
                    <a:pt x="490" y="79"/>
                    <a:pt x="470" y="55"/>
                    <a:pt x="445" y="38"/>
                  </a:cubicBezTo>
                  <a:cubicBezTo>
                    <a:pt x="398" y="7"/>
                    <a:pt x="33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366225" y="4448850"/>
              <a:ext cx="38025" cy="61350"/>
            </a:xfrm>
            <a:custGeom>
              <a:rect b="b" l="l" r="r" t="t"/>
              <a:pathLst>
                <a:path extrusionOk="0" h="2454" w="1521">
                  <a:moveTo>
                    <a:pt x="1106" y="0"/>
                  </a:moveTo>
                  <a:cubicBezTo>
                    <a:pt x="1093" y="13"/>
                    <a:pt x="1083" y="23"/>
                    <a:pt x="1075" y="32"/>
                  </a:cubicBezTo>
                  <a:cubicBezTo>
                    <a:pt x="769" y="356"/>
                    <a:pt x="517" y="625"/>
                    <a:pt x="327" y="838"/>
                  </a:cubicBezTo>
                  <a:cubicBezTo>
                    <a:pt x="277" y="892"/>
                    <a:pt x="233" y="941"/>
                    <a:pt x="194" y="986"/>
                  </a:cubicBezTo>
                  <a:cubicBezTo>
                    <a:pt x="187" y="995"/>
                    <a:pt x="182" y="1001"/>
                    <a:pt x="174" y="1009"/>
                  </a:cubicBezTo>
                  <a:cubicBezTo>
                    <a:pt x="169" y="1013"/>
                    <a:pt x="166" y="1019"/>
                    <a:pt x="161" y="1025"/>
                  </a:cubicBezTo>
                  <a:cubicBezTo>
                    <a:pt x="152" y="1036"/>
                    <a:pt x="144" y="1046"/>
                    <a:pt x="136" y="1055"/>
                  </a:cubicBezTo>
                  <a:cubicBezTo>
                    <a:pt x="103" y="1096"/>
                    <a:pt x="81" y="1132"/>
                    <a:pt x="65" y="1162"/>
                  </a:cubicBezTo>
                  <a:cubicBezTo>
                    <a:pt x="0" y="1289"/>
                    <a:pt x="56" y="1358"/>
                    <a:pt x="190" y="1477"/>
                  </a:cubicBezTo>
                  <a:cubicBezTo>
                    <a:pt x="222" y="1505"/>
                    <a:pt x="261" y="1517"/>
                    <a:pt x="308" y="1517"/>
                  </a:cubicBezTo>
                  <a:cubicBezTo>
                    <a:pt x="380" y="1517"/>
                    <a:pt x="468" y="1487"/>
                    <a:pt x="564" y="1431"/>
                  </a:cubicBezTo>
                  <a:cubicBezTo>
                    <a:pt x="585" y="1420"/>
                    <a:pt x="604" y="1407"/>
                    <a:pt x="624" y="1393"/>
                  </a:cubicBezTo>
                  <a:cubicBezTo>
                    <a:pt x="628" y="1392"/>
                    <a:pt x="630" y="1390"/>
                    <a:pt x="631" y="1390"/>
                  </a:cubicBezTo>
                  <a:lnTo>
                    <a:pt x="639" y="1390"/>
                  </a:lnTo>
                  <a:cubicBezTo>
                    <a:pt x="644" y="1390"/>
                    <a:pt x="646" y="1391"/>
                    <a:pt x="649" y="1391"/>
                  </a:cubicBezTo>
                  <a:cubicBezTo>
                    <a:pt x="661" y="1393"/>
                    <a:pt x="668" y="1399"/>
                    <a:pt x="674" y="1406"/>
                  </a:cubicBezTo>
                  <a:cubicBezTo>
                    <a:pt x="679" y="1412"/>
                    <a:pt x="680" y="1418"/>
                    <a:pt x="680" y="1425"/>
                  </a:cubicBezTo>
                  <a:lnTo>
                    <a:pt x="680" y="1434"/>
                  </a:lnTo>
                  <a:cubicBezTo>
                    <a:pt x="680" y="1434"/>
                    <a:pt x="682" y="1431"/>
                    <a:pt x="683" y="1424"/>
                  </a:cubicBezTo>
                  <a:cubicBezTo>
                    <a:pt x="688" y="1412"/>
                    <a:pt x="695" y="1391"/>
                    <a:pt x="706" y="1376"/>
                  </a:cubicBezTo>
                  <a:cubicBezTo>
                    <a:pt x="717" y="1361"/>
                    <a:pt x="733" y="1353"/>
                    <a:pt x="749" y="1353"/>
                  </a:cubicBezTo>
                  <a:cubicBezTo>
                    <a:pt x="765" y="1353"/>
                    <a:pt x="784" y="1364"/>
                    <a:pt x="803" y="1386"/>
                  </a:cubicBezTo>
                  <a:cubicBezTo>
                    <a:pt x="819" y="1391"/>
                    <a:pt x="845" y="1482"/>
                    <a:pt x="862" y="1543"/>
                  </a:cubicBezTo>
                  <a:cubicBezTo>
                    <a:pt x="1001" y="2045"/>
                    <a:pt x="1112" y="2454"/>
                    <a:pt x="1177" y="2454"/>
                  </a:cubicBezTo>
                  <a:cubicBezTo>
                    <a:pt x="1178" y="2454"/>
                    <a:pt x="1179" y="2454"/>
                    <a:pt x="1180" y="2454"/>
                  </a:cubicBezTo>
                  <a:cubicBezTo>
                    <a:pt x="1346" y="2428"/>
                    <a:pt x="1312" y="2376"/>
                    <a:pt x="1307" y="2314"/>
                  </a:cubicBezTo>
                  <a:lnTo>
                    <a:pt x="1307" y="2314"/>
                  </a:lnTo>
                  <a:cubicBezTo>
                    <a:pt x="1336" y="2361"/>
                    <a:pt x="1379" y="2394"/>
                    <a:pt x="1438" y="2394"/>
                  </a:cubicBezTo>
                  <a:cubicBezTo>
                    <a:pt x="1446" y="2394"/>
                    <a:pt x="1455" y="2394"/>
                    <a:pt x="1463" y="2392"/>
                  </a:cubicBezTo>
                  <a:cubicBezTo>
                    <a:pt x="1520" y="2385"/>
                    <a:pt x="1220" y="1858"/>
                    <a:pt x="1191" y="1672"/>
                  </a:cubicBezTo>
                  <a:cubicBezTo>
                    <a:pt x="1179" y="1570"/>
                    <a:pt x="1173" y="1469"/>
                    <a:pt x="1172" y="1374"/>
                  </a:cubicBezTo>
                  <a:cubicBezTo>
                    <a:pt x="1170" y="1302"/>
                    <a:pt x="1167" y="1232"/>
                    <a:pt x="1165" y="1165"/>
                  </a:cubicBezTo>
                  <a:cubicBezTo>
                    <a:pt x="1162" y="1086"/>
                    <a:pt x="1160" y="1011"/>
                    <a:pt x="1157" y="937"/>
                  </a:cubicBezTo>
                  <a:cubicBezTo>
                    <a:pt x="1154" y="783"/>
                    <a:pt x="1149" y="619"/>
                    <a:pt x="1140" y="458"/>
                  </a:cubicBezTo>
                  <a:cubicBezTo>
                    <a:pt x="1133" y="297"/>
                    <a:pt x="1122" y="137"/>
                    <a:pt x="1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33"/>
          <p:cNvSpPr/>
          <p:nvPr/>
        </p:nvSpPr>
        <p:spPr>
          <a:xfrm>
            <a:off x="844900" y="2933398"/>
            <a:ext cx="1449650" cy="119550"/>
          </a:xfrm>
          <a:custGeom>
            <a:rect b="b" l="l" r="r" t="t"/>
            <a:pathLst>
              <a:path extrusionOk="0" h="4782" w="57986">
                <a:moveTo>
                  <a:pt x="0" y="4669"/>
                </a:moveTo>
                <a:cubicBezTo>
                  <a:pt x="4228" y="-3796"/>
                  <a:pt x="18964" y="3811"/>
                  <a:pt x="28387" y="4669"/>
                </a:cubicBezTo>
                <a:cubicBezTo>
                  <a:pt x="38297" y="5571"/>
                  <a:pt x="48547" y="-2364"/>
                  <a:pt x="57986" y="787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55" y="1294279"/>
            <a:ext cx="7629089" cy="255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543" y="1917495"/>
            <a:ext cx="6654913" cy="101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/>
          <p:nvPr/>
        </p:nvSpPr>
        <p:spPr>
          <a:xfrm>
            <a:off x="909588" y="1190772"/>
            <a:ext cx="7324824" cy="2031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 careful with operators' precedence problems. </a:t>
            </a: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http://en.wikipedia.org/wiki/Operators_in_C_and_C%2B%2B#Operator_precedence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&amp; 7 == 1 is interpreted as X &amp; (7 == 1) 	🡪	(X &amp; 7) ==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1&lt;&lt;10 -1 is interpreted as = 1&lt;&lt;9		🡪	(1&lt;&lt;10) –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Watch out from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&lt;&lt; 60 Fails. 1 is 32 bitInteger 		🡪	1LL &lt;&lt; 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"/>
          <p:cNvSpPr/>
          <p:nvPr/>
        </p:nvSpPr>
        <p:spPr>
          <a:xfrm flipH="1" rot="3000111">
            <a:off x="4890740" y="-881432"/>
            <a:ext cx="4334845" cy="3242818"/>
          </a:xfrm>
          <a:custGeom>
            <a:rect b="b" l="l" r="r" t="t"/>
            <a:pathLst>
              <a:path extrusionOk="0" h="36071" w="48218">
                <a:moveTo>
                  <a:pt x="21330" y="0"/>
                </a:moveTo>
                <a:cubicBezTo>
                  <a:pt x="15948" y="0"/>
                  <a:pt x="10130" y="835"/>
                  <a:pt x="5348" y="1874"/>
                </a:cubicBezTo>
                <a:cubicBezTo>
                  <a:pt x="3083" y="2365"/>
                  <a:pt x="652" y="3652"/>
                  <a:pt x="1" y="5876"/>
                </a:cubicBezTo>
                <a:cubicBezTo>
                  <a:pt x="4581" y="8383"/>
                  <a:pt x="8782" y="12379"/>
                  <a:pt x="9657" y="17526"/>
                </a:cubicBezTo>
                <a:cubicBezTo>
                  <a:pt x="10194" y="20691"/>
                  <a:pt x="9420" y="23918"/>
                  <a:pt x="9387" y="27129"/>
                </a:cubicBezTo>
                <a:cubicBezTo>
                  <a:pt x="9353" y="30338"/>
                  <a:pt x="10364" y="33953"/>
                  <a:pt x="13216" y="35427"/>
                </a:cubicBezTo>
                <a:cubicBezTo>
                  <a:pt x="14082" y="35875"/>
                  <a:pt x="15022" y="36071"/>
                  <a:pt x="15979" y="36071"/>
                </a:cubicBezTo>
                <a:cubicBezTo>
                  <a:pt x="17825" y="36071"/>
                  <a:pt x="19734" y="35343"/>
                  <a:pt x="21292" y="34291"/>
                </a:cubicBezTo>
                <a:cubicBezTo>
                  <a:pt x="23656" y="32693"/>
                  <a:pt x="25493" y="30437"/>
                  <a:pt x="27664" y="28585"/>
                </a:cubicBezTo>
                <a:cubicBezTo>
                  <a:pt x="30693" y="26002"/>
                  <a:pt x="34392" y="24213"/>
                  <a:pt x="38298" y="23447"/>
                </a:cubicBezTo>
                <a:cubicBezTo>
                  <a:pt x="40649" y="22985"/>
                  <a:pt x="43181" y="22843"/>
                  <a:pt x="45137" y="21460"/>
                </a:cubicBezTo>
                <a:cubicBezTo>
                  <a:pt x="46966" y="20164"/>
                  <a:pt x="47986" y="17916"/>
                  <a:pt x="48102" y="15678"/>
                </a:cubicBezTo>
                <a:cubicBezTo>
                  <a:pt x="48217" y="13438"/>
                  <a:pt x="47510" y="11218"/>
                  <a:pt x="46432" y="9252"/>
                </a:cubicBezTo>
                <a:cubicBezTo>
                  <a:pt x="43346" y="3623"/>
                  <a:pt x="36966" y="51"/>
                  <a:pt x="30580" y="51"/>
                </a:cubicBezTo>
                <a:cubicBezTo>
                  <a:pt x="29448" y="51"/>
                  <a:pt x="28315" y="164"/>
                  <a:pt x="27200" y="397"/>
                </a:cubicBezTo>
                <a:cubicBezTo>
                  <a:pt x="25360" y="121"/>
                  <a:pt x="23377" y="0"/>
                  <a:pt x="21330" y="0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4"/>
          <p:cNvSpPr txBox="1"/>
          <p:nvPr>
            <p:ph type="title"/>
          </p:nvPr>
        </p:nvSpPr>
        <p:spPr>
          <a:xfrm>
            <a:off x="2403666" y="2128383"/>
            <a:ext cx="6150547" cy="11426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Iterative Search using Masks: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sp>
        <p:nvSpPr>
          <p:cNvPr id="528" name="Google Shape;528;p34"/>
          <p:cNvSpPr txBox="1"/>
          <p:nvPr>
            <p:ph idx="2" type="title"/>
          </p:nvPr>
        </p:nvSpPr>
        <p:spPr>
          <a:xfrm>
            <a:off x="917975" y="2090538"/>
            <a:ext cx="1303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529" name="Google Shape;529;p34"/>
          <p:cNvGrpSpPr/>
          <p:nvPr/>
        </p:nvGrpSpPr>
        <p:grpSpPr>
          <a:xfrm>
            <a:off x="7958813" y="3851788"/>
            <a:ext cx="748625" cy="495375"/>
            <a:chOff x="1411650" y="1979975"/>
            <a:chExt cx="748625" cy="495375"/>
          </a:xfrm>
        </p:grpSpPr>
        <p:sp>
          <p:nvSpPr>
            <p:cNvPr id="530" name="Google Shape;530;p34"/>
            <p:cNvSpPr/>
            <p:nvPr/>
          </p:nvSpPr>
          <p:spPr>
            <a:xfrm>
              <a:off x="1411650" y="2180875"/>
              <a:ext cx="199550" cy="253900"/>
            </a:xfrm>
            <a:custGeom>
              <a:rect b="b" l="l" r="r" t="t"/>
              <a:pathLst>
                <a:path extrusionOk="0" h="10156" w="7982">
                  <a:moveTo>
                    <a:pt x="4697" y="3973"/>
                  </a:moveTo>
                  <a:cubicBezTo>
                    <a:pt x="4779" y="4100"/>
                    <a:pt x="4857" y="4233"/>
                    <a:pt x="4928" y="4373"/>
                  </a:cubicBezTo>
                  <a:cubicBezTo>
                    <a:pt x="5146" y="4790"/>
                    <a:pt x="5325" y="5247"/>
                    <a:pt x="5433" y="5733"/>
                  </a:cubicBezTo>
                  <a:cubicBezTo>
                    <a:pt x="5441" y="5768"/>
                    <a:pt x="5449" y="5805"/>
                    <a:pt x="5457" y="5839"/>
                  </a:cubicBezTo>
                  <a:cubicBezTo>
                    <a:pt x="5465" y="5876"/>
                    <a:pt x="5474" y="5910"/>
                    <a:pt x="5480" y="5947"/>
                  </a:cubicBezTo>
                  <a:cubicBezTo>
                    <a:pt x="5494" y="6020"/>
                    <a:pt x="5506" y="6090"/>
                    <a:pt x="5518" y="6162"/>
                  </a:cubicBezTo>
                  <a:cubicBezTo>
                    <a:pt x="5531" y="6235"/>
                    <a:pt x="5538" y="6310"/>
                    <a:pt x="5549" y="6382"/>
                  </a:cubicBezTo>
                  <a:cubicBezTo>
                    <a:pt x="5553" y="6418"/>
                    <a:pt x="5559" y="6456"/>
                    <a:pt x="5561" y="6492"/>
                  </a:cubicBezTo>
                  <a:lnTo>
                    <a:pt x="5571" y="6603"/>
                  </a:lnTo>
                  <a:cubicBezTo>
                    <a:pt x="5587" y="6751"/>
                    <a:pt x="5587" y="6900"/>
                    <a:pt x="5594" y="7051"/>
                  </a:cubicBezTo>
                  <a:lnTo>
                    <a:pt x="5590" y="7276"/>
                  </a:lnTo>
                  <a:cubicBezTo>
                    <a:pt x="5590" y="7295"/>
                    <a:pt x="5590" y="7314"/>
                    <a:pt x="5588" y="7332"/>
                  </a:cubicBezTo>
                  <a:lnTo>
                    <a:pt x="5585" y="7389"/>
                  </a:lnTo>
                  <a:lnTo>
                    <a:pt x="5576" y="7502"/>
                  </a:lnTo>
                  <a:lnTo>
                    <a:pt x="5569" y="7615"/>
                  </a:lnTo>
                  <a:cubicBezTo>
                    <a:pt x="5565" y="7648"/>
                    <a:pt x="5561" y="7681"/>
                    <a:pt x="5556" y="7715"/>
                  </a:cubicBezTo>
                  <a:cubicBezTo>
                    <a:pt x="5547" y="7782"/>
                    <a:pt x="5537" y="7851"/>
                    <a:pt x="5522" y="7918"/>
                  </a:cubicBezTo>
                  <a:cubicBezTo>
                    <a:pt x="5494" y="8052"/>
                    <a:pt x="5456" y="8186"/>
                    <a:pt x="5408" y="8311"/>
                  </a:cubicBezTo>
                  <a:cubicBezTo>
                    <a:pt x="5313" y="8561"/>
                    <a:pt x="5177" y="8780"/>
                    <a:pt x="5029" y="8906"/>
                  </a:cubicBezTo>
                  <a:cubicBezTo>
                    <a:pt x="4954" y="8972"/>
                    <a:pt x="4879" y="9012"/>
                    <a:pt x="4798" y="9040"/>
                  </a:cubicBezTo>
                  <a:cubicBezTo>
                    <a:pt x="4739" y="9057"/>
                    <a:pt x="4682" y="9067"/>
                    <a:pt x="4621" y="9067"/>
                  </a:cubicBezTo>
                  <a:cubicBezTo>
                    <a:pt x="4592" y="9067"/>
                    <a:pt x="4562" y="9065"/>
                    <a:pt x="4530" y="9060"/>
                  </a:cubicBezTo>
                  <a:cubicBezTo>
                    <a:pt x="4436" y="9044"/>
                    <a:pt x="4334" y="9004"/>
                    <a:pt x="4234" y="8943"/>
                  </a:cubicBezTo>
                  <a:cubicBezTo>
                    <a:pt x="4135" y="8880"/>
                    <a:pt x="4040" y="8796"/>
                    <a:pt x="3960" y="8700"/>
                  </a:cubicBezTo>
                  <a:lnTo>
                    <a:pt x="3931" y="8663"/>
                  </a:lnTo>
                  <a:cubicBezTo>
                    <a:pt x="3920" y="8651"/>
                    <a:pt x="3911" y="8637"/>
                    <a:pt x="3902" y="8625"/>
                  </a:cubicBezTo>
                  <a:lnTo>
                    <a:pt x="3875" y="8585"/>
                  </a:lnTo>
                  <a:lnTo>
                    <a:pt x="3851" y="8545"/>
                  </a:lnTo>
                  <a:cubicBezTo>
                    <a:pt x="3834" y="8518"/>
                    <a:pt x="3820" y="8490"/>
                    <a:pt x="3805" y="8463"/>
                  </a:cubicBezTo>
                  <a:lnTo>
                    <a:pt x="3794" y="8442"/>
                  </a:lnTo>
                  <a:lnTo>
                    <a:pt x="3786" y="8418"/>
                  </a:lnTo>
                  <a:lnTo>
                    <a:pt x="3765" y="8372"/>
                  </a:lnTo>
                  <a:cubicBezTo>
                    <a:pt x="3713" y="8246"/>
                    <a:pt x="3676" y="8111"/>
                    <a:pt x="3653" y="7969"/>
                  </a:cubicBezTo>
                  <a:cubicBezTo>
                    <a:pt x="3605" y="7685"/>
                    <a:pt x="3612" y="7374"/>
                    <a:pt x="3649" y="7063"/>
                  </a:cubicBezTo>
                  <a:cubicBezTo>
                    <a:pt x="3724" y="6527"/>
                    <a:pt x="3839" y="5999"/>
                    <a:pt x="4007" y="5507"/>
                  </a:cubicBezTo>
                  <a:cubicBezTo>
                    <a:pt x="4175" y="5016"/>
                    <a:pt x="4380" y="4555"/>
                    <a:pt x="4605" y="4132"/>
                  </a:cubicBezTo>
                  <a:cubicBezTo>
                    <a:pt x="4635" y="4078"/>
                    <a:pt x="4667" y="4025"/>
                    <a:pt x="4697" y="3973"/>
                  </a:cubicBezTo>
                  <a:close/>
                  <a:moveTo>
                    <a:pt x="7515" y="0"/>
                  </a:moveTo>
                  <a:cubicBezTo>
                    <a:pt x="7461" y="0"/>
                    <a:pt x="7172" y="154"/>
                    <a:pt x="6774" y="442"/>
                  </a:cubicBezTo>
                  <a:cubicBezTo>
                    <a:pt x="6719" y="479"/>
                    <a:pt x="6666" y="525"/>
                    <a:pt x="6609" y="569"/>
                  </a:cubicBezTo>
                  <a:cubicBezTo>
                    <a:pt x="6553" y="614"/>
                    <a:pt x="6494" y="660"/>
                    <a:pt x="6434" y="710"/>
                  </a:cubicBezTo>
                  <a:cubicBezTo>
                    <a:pt x="6404" y="734"/>
                    <a:pt x="6372" y="758"/>
                    <a:pt x="6342" y="784"/>
                  </a:cubicBezTo>
                  <a:cubicBezTo>
                    <a:pt x="6327" y="796"/>
                    <a:pt x="6311" y="809"/>
                    <a:pt x="6295" y="821"/>
                  </a:cubicBezTo>
                  <a:cubicBezTo>
                    <a:pt x="6280" y="834"/>
                    <a:pt x="6265" y="848"/>
                    <a:pt x="6249" y="863"/>
                  </a:cubicBezTo>
                  <a:cubicBezTo>
                    <a:pt x="6189" y="918"/>
                    <a:pt x="6128" y="974"/>
                    <a:pt x="6062" y="1032"/>
                  </a:cubicBezTo>
                  <a:cubicBezTo>
                    <a:pt x="6000" y="1091"/>
                    <a:pt x="5934" y="1148"/>
                    <a:pt x="5871" y="1210"/>
                  </a:cubicBezTo>
                  <a:cubicBezTo>
                    <a:pt x="5809" y="1275"/>
                    <a:pt x="5744" y="1339"/>
                    <a:pt x="5680" y="1407"/>
                  </a:cubicBezTo>
                  <a:cubicBezTo>
                    <a:pt x="5647" y="1440"/>
                    <a:pt x="5615" y="1472"/>
                    <a:pt x="5583" y="1506"/>
                  </a:cubicBezTo>
                  <a:cubicBezTo>
                    <a:pt x="5551" y="1540"/>
                    <a:pt x="5517" y="1573"/>
                    <a:pt x="5486" y="1610"/>
                  </a:cubicBezTo>
                  <a:cubicBezTo>
                    <a:pt x="5425" y="1681"/>
                    <a:pt x="5362" y="1753"/>
                    <a:pt x="5298" y="1826"/>
                  </a:cubicBezTo>
                  <a:cubicBezTo>
                    <a:pt x="5229" y="1901"/>
                    <a:pt x="5165" y="1981"/>
                    <a:pt x="5101" y="2063"/>
                  </a:cubicBezTo>
                  <a:lnTo>
                    <a:pt x="5082" y="2045"/>
                  </a:lnTo>
                  <a:cubicBezTo>
                    <a:pt x="5045" y="2009"/>
                    <a:pt x="5007" y="1976"/>
                    <a:pt x="4971" y="1943"/>
                  </a:cubicBezTo>
                  <a:cubicBezTo>
                    <a:pt x="4933" y="1908"/>
                    <a:pt x="4896" y="1875"/>
                    <a:pt x="4861" y="1843"/>
                  </a:cubicBezTo>
                  <a:cubicBezTo>
                    <a:pt x="4842" y="1827"/>
                    <a:pt x="4825" y="1810"/>
                    <a:pt x="4805" y="1795"/>
                  </a:cubicBezTo>
                  <a:cubicBezTo>
                    <a:pt x="4787" y="1780"/>
                    <a:pt x="4768" y="1763"/>
                    <a:pt x="4749" y="1749"/>
                  </a:cubicBezTo>
                  <a:cubicBezTo>
                    <a:pt x="4674" y="1688"/>
                    <a:pt x="4600" y="1629"/>
                    <a:pt x="4529" y="1572"/>
                  </a:cubicBezTo>
                  <a:cubicBezTo>
                    <a:pt x="4455" y="1516"/>
                    <a:pt x="4380" y="1465"/>
                    <a:pt x="4308" y="1412"/>
                  </a:cubicBezTo>
                  <a:cubicBezTo>
                    <a:pt x="4271" y="1386"/>
                    <a:pt x="4236" y="1359"/>
                    <a:pt x="4198" y="1337"/>
                  </a:cubicBezTo>
                  <a:cubicBezTo>
                    <a:pt x="4163" y="1314"/>
                    <a:pt x="4125" y="1290"/>
                    <a:pt x="4089" y="1267"/>
                  </a:cubicBezTo>
                  <a:cubicBezTo>
                    <a:pt x="4016" y="1221"/>
                    <a:pt x="3946" y="1176"/>
                    <a:pt x="3875" y="1134"/>
                  </a:cubicBezTo>
                  <a:cubicBezTo>
                    <a:pt x="3803" y="1094"/>
                    <a:pt x="3733" y="1054"/>
                    <a:pt x="3663" y="1017"/>
                  </a:cubicBezTo>
                  <a:cubicBezTo>
                    <a:pt x="3628" y="999"/>
                    <a:pt x="3594" y="978"/>
                    <a:pt x="3559" y="962"/>
                  </a:cubicBezTo>
                  <a:cubicBezTo>
                    <a:pt x="3525" y="946"/>
                    <a:pt x="3489" y="929"/>
                    <a:pt x="3456" y="913"/>
                  </a:cubicBezTo>
                  <a:cubicBezTo>
                    <a:pt x="3387" y="880"/>
                    <a:pt x="3321" y="848"/>
                    <a:pt x="3255" y="817"/>
                  </a:cubicBezTo>
                  <a:cubicBezTo>
                    <a:pt x="3188" y="788"/>
                    <a:pt x="3122" y="762"/>
                    <a:pt x="3058" y="735"/>
                  </a:cubicBezTo>
                  <a:cubicBezTo>
                    <a:pt x="2994" y="710"/>
                    <a:pt x="2931" y="683"/>
                    <a:pt x="2869" y="660"/>
                  </a:cubicBezTo>
                  <a:cubicBezTo>
                    <a:pt x="2806" y="639"/>
                    <a:pt x="2745" y="617"/>
                    <a:pt x="2686" y="597"/>
                  </a:cubicBezTo>
                  <a:cubicBezTo>
                    <a:pt x="2203" y="437"/>
                    <a:pt x="1791" y="366"/>
                    <a:pt x="1454" y="334"/>
                  </a:cubicBezTo>
                  <a:cubicBezTo>
                    <a:pt x="1370" y="327"/>
                    <a:pt x="1289" y="324"/>
                    <a:pt x="1214" y="322"/>
                  </a:cubicBezTo>
                  <a:cubicBezTo>
                    <a:pt x="1169" y="320"/>
                    <a:pt x="1125" y="318"/>
                    <a:pt x="1083" y="318"/>
                  </a:cubicBezTo>
                  <a:cubicBezTo>
                    <a:pt x="1054" y="318"/>
                    <a:pt x="1027" y="319"/>
                    <a:pt x="1000" y="321"/>
                  </a:cubicBezTo>
                  <a:cubicBezTo>
                    <a:pt x="933" y="323"/>
                    <a:pt x="871" y="327"/>
                    <a:pt x="812" y="333"/>
                  </a:cubicBezTo>
                  <a:cubicBezTo>
                    <a:pt x="753" y="338"/>
                    <a:pt x="699" y="342"/>
                    <a:pt x="648" y="353"/>
                  </a:cubicBezTo>
                  <a:cubicBezTo>
                    <a:pt x="548" y="371"/>
                    <a:pt x="462" y="392"/>
                    <a:pt x="389" y="415"/>
                  </a:cubicBezTo>
                  <a:cubicBezTo>
                    <a:pt x="371" y="421"/>
                    <a:pt x="355" y="428"/>
                    <a:pt x="336" y="435"/>
                  </a:cubicBezTo>
                  <a:cubicBezTo>
                    <a:pt x="320" y="441"/>
                    <a:pt x="304" y="450"/>
                    <a:pt x="290" y="456"/>
                  </a:cubicBezTo>
                  <a:cubicBezTo>
                    <a:pt x="260" y="471"/>
                    <a:pt x="233" y="485"/>
                    <a:pt x="210" y="501"/>
                  </a:cubicBezTo>
                  <a:cubicBezTo>
                    <a:pt x="16" y="628"/>
                    <a:pt x="0" y="789"/>
                    <a:pt x="17" y="1003"/>
                  </a:cubicBezTo>
                  <a:cubicBezTo>
                    <a:pt x="23" y="1065"/>
                    <a:pt x="87" y="1122"/>
                    <a:pt x="199" y="1173"/>
                  </a:cubicBezTo>
                  <a:cubicBezTo>
                    <a:pt x="227" y="1185"/>
                    <a:pt x="258" y="1198"/>
                    <a:pt x="291" y="1210"/>
                  </a:cubicBezTo>
                  <a:cubicBezTo>
                    <a:pt x="325" y="1223"/>
                    <a:pt x="361" y="1234"/>
                    <a:pt x="401" y="1248"/>
                  </a:cubicBezTo>
                  <a:cubicBezTo>
                    <a:pt x="480" y="1275"/>
                    <a:pt x="571" y="1301"/>
                    <a:pt x="669" y="1327"/>
                  </a:cubicBezTo>
                  <a:cubicBezTo>
                    <a:pt x="769" y="1359"/>
                    <a:pt x="878" y="1387"/>
                    <a:pt x="996" y="1422"/>
                  </a:cubicBezTo>
                  <a:cubicBezTo>
                    <a:pt x="1055" y="1440"/>
                    <a:pt x="1115" y="1459"/>
                    <a:pt x="1179" y="1478"/>
                  </a:cubicBezTo>
                  <a:cubicBezTo>
                    <a:pt x="1210" y="1487"/>
                    <a:pt x="1242" y="1497"/>
                    <a:pt x="1275" y="1506"/>
                  </a:cubicBezTo>
                  <a:cubicBezTo>
                    <a:pt x="1307" y="1516"/>
                    <a:pt x="1341" y="1529"/>
                    <a:pt x="1373" y="1540"/>
                  </a:cubicBezTo>
                  <a:cubicBezTo>
                    <a:pt x="1642" y="1624"/>
                    <a:pt x="1937" y="1741"/>
                    <a:pt x="2248" y="1886"/>
                  </a:cubicBezTo>
                  <a:cubicBezTo>
                    <a:pt x="2560" y="2032"/>
                    <a:pt x="2888" y="2215"/>
                    <a:pt x="3212" y="2442"/>
                  </a:cubicBezTo>
                  <a:cubicBezTo>
                    <a:pt x="3535" y="2669"/>
                    <a:pt x="3854" y="2943"/>
                    <a:pt x="4147" y="3264"/>
                  </a:cubicBezTo>
                  <a:cubicBezTo>
                    <a:pt x="4174" y="3293"/>
                    <a:pt x="4198" y="3323"/>
                    <a:pt x="4224" y="3352"/>
                  </a:cubicBezTo>
                  <a:cubicBezTo>
                    <a:pt x="4220" y="3361"/>
                    <a:pt x="4214" y="3369"/>
                    <a:pt x="4211" y="3378"/>
                  </a:cubicBezTo>
                  <a:cubicBezTo>
                    <a:pt x="4187" y="3420"/>
                    <a:pt x="4166" y="3461"/>
                    <a:pt x="4143" y="3502"/>
                  </a:cubicBezTo>
                  <a:cubicBezTo>
                    <a:pt x="4099" y="3583"/>
                    <a:pt x="4055" y="3665"/>
                    <a:pt x="4012" y="3744"/>
                  </a:cubicBezTo>
                  <a:cubicBezTo>
                    <a:pt x="3932" y="3909"/>
                    <a:pt x="3858" y="4068"/>
                    <a:pt x="3784" y="4220"/>
                  </a:cubicBezTo>
                  <a:cubicBezTo>
                    <a:pt x="3718" y="4376"/>
                    <a:pt x="3655" y="4524"/>
                    <a:pt x="3596" y="4664"/>
                  </a:cubicBezTo>
                  <a:cubicBezTo>
                    <a:pt x="3563" y="4733"/>
                    <a:pt x="3542" y="4804"/>
                    <a:pt x="3516" y="4870"/>
                  </a:cubicBezTo>
                  <a:cubicBezTo>
                    <a:pt x="3491" y="4937"/>
                    <a:pt x="3467" y="5000"/>
                    <a:pt x="3444" y="5061"/>
                  </a:cubicBezTo>
                  <a:cubicBezTo>
                    <a:pt x="3422" y="5124"/>
                    <a:pt x="3397" y="5182"/>
                    <a:pt x="3376" y="5238"/>
                  </a:cubicBezTo>
                  <a:cubicBezTo>
                    <a:pt x="3358" y="5294"/>
                    <a:pt x="3339" y="5348"/>
                    <a:pt x="3323" y="5398"/>
                  </a:cubicBezTo>
                  <a:cubicBezTo>
                    <a:pt x="3284" y="5513"/>
                    <a:pt x="3241" y="5627"/>
                    <a:pt x="3203" y="5742"/>
                  </a:cubicBezTo>
                  <a:lnTo>
                    <a:pt x="3102" y="6089"/>
                  </a:lnTo>
                  <a:cubicBezTo>
                    <a:pt x="3067" y="6203"/>
                    <a:pt x="3041" y="6318"/>
                    <a:pt x="3014" y="6434"/>
                  </a:cubicBezTo>
                  <a:cubicBezTo>
                    <a:pt x="2988" y="6549"/>
                    <a:pt x="2957" y="6662"/>
                    <a:pt x="2935" y="6777"/>
                  </a:cubicBezTo>
                  <a:cubicBezTo>
                    <a:pt x="2888" y="7006"/>
                    <a:pt x="2852" y="7239"/>
                    <a:pt x="2832" y="7476"/>
                  </a:cubicBezTo>
                  <a:cubicBezTo>
                    <a:pt x="2822" y="7594"/>
                    <a:pt x="2817" y="7714"/>
                    <a:pt x="2817" y="7835"/>
                  </a:cubicBezTo>
                  <a:cubicBezTo>
                    <a:pt x="2820" y="7955"/>
                    <a:pt x="2823" y="8077"/>
                    <a:pt x="2839" y="8197"/>
                  </a:cubicBezTo>
                  <a:cubicBezTo>
                    <a:pt x="2854" y="8318"/>
                    <a:pt x="2875" y="8440"/>
                    <a:pt x="2907" y="8560"/>
                  </a:cubicBezTo>
                  <a:cubicBezTo>
                    <a:pt x="2922" y="8620"/>
                    <a:pt x="2940" y="8679"/>
                    <a:pt x="2960" y="8738"/>
                  </a:cubicBezTo>
                  <a:cubicBezTo>
                    <a:pt x="2967" y="8767"/>
                    <a:pt x="2981" y="8799"/>
                    <a:pt x="2992" y="8829"/>
                  </a:cubicBezTo>
                  <a:cubicBezTo>
                    <a:pt x="3004" y="8858"/>
                    <a:pt x="3013" y="8889"/>
                    <a:pt x="3027" y="8917"/>
                  </a:cubicBezTo>
                  <a:cubicBezTo>
                    <a:pt x="3132" y="9151"/>
                    <a:pt x="3268" y="9364"/>
                    <a:pt x="3443" y="9550"/>
                  </a:cubicBezTo>
                  <a:cubicBezTo>
                    <a:pt x="3527" y="9643"/>
                    <a:pt x="3626" y="9727"/>
                    <a:pt x="3728" y="9804"/>
                  </a:cubicBezTo>
                  <a:lnTo>
                    <a:pt x="3808" y="9860"/>
                  </a:lnTo>
                  <a:lnTo>
                    <a:pt x="3848" y="9887"/>
                  </a:lnTo>
                  <a:cubicBezTo>
                    <a:pt x="3862" y="9894"/>
                    <a:pt x="3876" y="9903"/>
                    <a:pt x="3891" y="9912"/>
                  </a:cubicBezTo>
                  <a:lnTo>
                    <a:pt x="3977" y="9960"/>
                  </a:lnTo>
                  <a:cubicBezTo>
                    <a:pt x="4007" y="9975"/>
                    <a:pt x="4037" y="9989"/>
                    <a:pt x="4067" y="10003"/>
                  </a:cubicBezTo>
                  <a:cubicBezTo>
                    <a:pt x="4126" y="10033"/>
                    <a:pt x="4192" y="10053"/>
                    <a:pt x="4255" y="10076"/>
                  </a:cubicBezTo>
                  <a:cubicBezTo>
                    <a:pt x="4287" y="10087"/>
                    <a:pt x="4321" y="10094"/>
                    <a:pt x="4353" y="10103"/>
                  </a:cubicBezTo>
                  <a:cubicBezTo>
                    <a:pt x="4386" y="10110"/>
                    <a:pt x="4418" y="10121"/>
                    <a:pt x="4453" y="10125"/>
                  </a:cubicBezTo>
                  <a:cubicBezTo>
                    <a:pt x="4520" y="10136"/>
                    <a:pt x="4588" y="10148"/>
                    <a:pt x="4658" y="10151"/>
                  </a:cubicBezTo>
                  <a:cubicBezTo>
                    <a:pt x="4692" y="10152"/>
                    <a:pt x="4728" y="10155"/>
                    <a:pt x="4761" y="10155"/>
                  </a:cubicBezTo>
                  <a:cubicBezTo>
                    <a:pt x="4794" y="10153"/>
                    <a:pt x="4829" y="10153"/>
                    <a:pt x="4862" y="10152"/>
                  </a:cubicBezTo>
                  <a:cubicBezTo>
                    <a:pt x="5133" y="10137"/>
                    <a:pt x="5404" y="10051"/>
                    <a:pt x="5627" y="9922"/>
                  </a:cubicBezTo>
                  <a:cubicBezTo>
                    <a:pt x="5853" y="9793"/>
                    <a:pt x="6039" y="9630"/>
                    <a:pt x="6191" y="9457"/>
                  </a:cubicBezTo>
                  <a:cubicBezTo>
                    <a:pt x="6345" y="9283"/>
                    <a:pt x="6467" y="9099"/>
                    <a:pt x="6570" y="8915"/>
                  </a:cubicBezTo>
                  <a:cubicBezTo>
                    <a:pt x="6672" y="8729"/>
                    <a:pt x="6754" y="8540"/>
                    <a:pt x="6822" y="8349"/>
                  </a:cubicBezTo>
                  <a:cubicBezTo>
                    <a:pt x="6855" y="8254"/>
                    <a:pt x="6884" y="8158"/>
                    <a:pt x="6909" y="8062"/>
                  </a:cubicBezTo>
                  <a:cubicBezTo>
                    <a:pt x="6921" y="8013"/>
                    <a:pt x="6932" y="7965"/>
                    <a:pt x="6943" y="7917"/>
                  </a:cubicBezTo>
                  <a:cubicBezTo>
                    <a:pt x="6953" y="7868"/>
                    <a:pt x="6964" y="7819"/>
                    <a:pt x="6972" y="7774"/>
                  </a:cubicBezTo>
                  <a:lnTo>
                    <a:pt x="7016" y="7504"/>
                  </a:lnTo>
                  <a:cubicBezTo>
                    <a:pt x="7023" y="7460"/>
                    <a:pt x="7028" y="7416"/>
                    <a:pt x="7032" y="7370"/>
                  </a:cubicBezTo>
                  <a:cubicBezTo>
                    <a:pt x="7036" y="7326"/>
                    <a:pt x="7042" y="7282"/>
                    <a:pt x="7045" y="7237"/>
                  </a:cubicBezTo>
                  <a:lnTo>
                    <a:pt x="7058" y="7105"/>
                  </a:lnTo>
                  <a:cubicBezTo>
                    <a:pt x="7061" y="7059"/>
                    <a:pt x="7061" y="7016"/>
                    <a:pt x="7064" y="6972"/>
                  </a:cubicBezTo>
                  <a:cubicBezTo>
                    <a:pt x="7066" y="6885"/>
                    <a:pt x="7070" y="6798"/>
                    <a:pt x="7072" y="6712"/>
                  </a:cubicBezTo>
                  <a:cubicBezTo>
                    <a:pt x="7070" y="6626"/>
                    <a:pt x="7066" y="6541"/>
                    <a:pt x="7064" y="6456"/>
                  </a:cubicBezTo>
                  <a:cubicBezTo>
                    <a:pt x="7063" y="6414"/>
                    <a:pt x="7061" y="6371"/>
                    <a:pt x="7059" y="6329"/>
                  </a:cubicBezTo>
                  <a:lnTo>
                    <a:pt x="7047" y="6204"/>
                  </a:lnTo>
                  <a:cubicBezTo>
                    <a:pt x="6991" y="5603"/>
                    <a:pt x="6861" y="5047"/>
                    <a:pt x="6683" y="4542"/>
                  </a:cubicBezTo>
                  <a:cubicBezTo>
                    <a:pt x="6502" y="4039"/>
                    <a:pt x="6275" y="3586"/>
                    <a:pt x="6019" y="3187"/>
                  </a:cubicBezTo>
                  <a:cubicBezTo>
                    <a:pt x="5893" y="2988"/>
                    <a:pt x="5759" y="2803"/>
                    <a:pt x="5619" y="2631"/>
                  </a:cubicBezTo>
                  <a:cubicBezTo>
                    <a:pt x="5788" y="2428"/>
                    <a:pt x="5959" y="2244"/>
                    <a:pt x="6126" y="2077"/>
                  </a:cubicBezTo>
                  <a:cubicBezTo>
                    <a:pt x="6386" y="1816"/>
                    <a:pt x="6635" y="1595"/>
                    <a:pt x="6861" y="1408"/>
                  </a:cubicBezTo>
                  <a:cubicBezTo>
                    <a:pt x="6975" y="1317"/>
                    <a:pt x="7083" y="1231"/>
                    <a:pt x="7181" y="1153"/>
                  </a:cubicBezTo>
                  <a:cubicBezTo>
                    <a:pt x="7283" y="1079"/>
                    <a:pt x="7377" y="1011"/>
                    <a:pt x="7461" y="950"/>
                  </a:cubicBezTo>
                  <a:cubicBezTo>
                    <a:pt x="7502" y="919"/>
                    <a:pt x="7541" y="890"/>
                    <a:pt x="7579" y="861"/>
                  </a:cubicBezTo>
                  <a:cubicBezTo>
                    <a:pt x="7616" y="836"/>
                    <a:pt x="7652" y="812"/>
                    <a:pt x="7686" y="789"/>
                  </a:cubicBezTo>
                  <a:cubicBezTo>
                    <a:pt x="7752" y="743"/>
                    <a:pt x="7808" y="703"/>
                    <a:pt x="7851" y="670"/>
                  </a:cubicBezTo>
                  <a:cubicBezTo>
                    <a:pt x="7940" y="601"/>
                    <a:pt x="7982" y="557"/>
                    <a:pt x="7973" y="539"/>
                  </a:cubicBezTo>
                  <a:cubicBezTo>
                    <a:pt x="7918" y="423"/>
                    <a:pt x="7834" y="376"/>
                    <a:pt x="7729" y="376"/>
                  </a:cubicBezTo>
                  <a:cubicBezTo>
                    <a:pt x="7513" y="376"/>
                    <a:pt x="7209" y="572"/>
                    <a:pt x="6883" y="778"/>
                  </a:cubicBezTo>
                  <a:cubicBezTo>
                    <a:pt x="6985" y="693"/>
                    <a:pt x="7084" y="614"/>
                    <a:pt x="7166" y="537"/>
                  </a:cubicBezTo>
                  <a:cubicBezTo>
                    <a:pt x="7209" y="498"/>
                    <a:pt x="7248" y="460"/>
                    <a:pt x="7285" y="424"/>
                  </a:cubicBezTo>
                  <a:cubicBezTo>
                    <a:pt x="7302" y="404"/>
                    <a:pt x="7319" y="387"/>
                    <a:pt x="7337" y="371"/>
                  </a:cubicBezTo>
                  <a:cubicBezTo>
                    <a:pt x="7354" y="355"/>
                    <a:pt x="7370" y="338"/>
                    <a:pt x="7385" y="322"/>
                  </a:cubicBezTo>
                  <a:cubicBezTo>
                    <a:pt x="7506" y="193"/>
                    <a:pt x="7565" y="81"/>
                    <a:pt x="7523" y="4"/>
                  </a:cubicBezTo>
                  <a:cubicBezTo>
                    <a:pt x="7522" y="2"/>
                    <a:pt x="7519" y="0"/>
                    <a:pt x="7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624525" y="2238950"/>
              <a:ext cx="139325" cy="55025"/>
            </a:xfrm>
            <a:custGeom>
              <a:rect b="b" l="l" r="r" t="t"/>
              <a:pathLst>
                <a:path extrusionOk="0" h="2201" w="5573">
                  <a:moveTo>
                    <a:pt x="5365" y="0"/>
                  </a:moveTo>
                  <a:cubicBezTo>
                    <a:pt x="5203" y="0"/>
                    <a:pt x="4357" y="590"/>
                    <a:pt x="4034" y="647"/>
                  </a:cubicBezTo>
                  <a:cubicBezTo>
                    <a:pt x="3845" y="680"/>
                    <a:pt x="3661" y="692"/>
                    <a:pt x="3484" y="692"/>
                  </a:cubicBezTo>
                  <a:cubicBezTo>
                    <a:pt x="2981" y="692"/>
                    <a:pt x="2533" y="593"/>
                    <a:pt x="2164" y="593"/>
                  </a:cubicBezTo>
                  <a:cubicBezTo>
                    <a:pt x="2104" y="593"/>
                    <a:pt x="2047" y="596"/>
                    <a:pt x="1992" y="602"/>
                  </a:cubicBezTo>
                  <a:cubicBezTo>
                    <a:pt x="113" y="806"/>
                    <a:pt x="1" y="804"/>
                    <a:pt x="149" y="1647"/>
                  </a:cubicBezTo>
                  <a:cubicBezTo>
                    <a:pt x="214" y="2018"/>
                    <a:pt x="704" y="2200"/>
                    <a:pt x="1354" y="2200"/>
                  </a:cubicBezTo>
                  <a:cubicBezTo>
                    <a:pt x="1585" y="2200"/>
                    <a:pt x="1836" y="2177"/>
                    <a:pt x="2095" y="2131"/>
                  </a:cubicBezTo>
                  <a:cubicBezTo>
                    <a:pt x="2674" y="2029"/>
                    <a:pt x="3264" y="1616"/>
                    <a:pt x="3828" y="1427"/>
                  </a:cubicBezTo>
                  <a:cubicBezTo>
                    <a:pt x="4794" y="1104"/>
                    <a:pt x="5573" y="848"/>
                    <a:pt x="5546" y="695"/>
                  </a:cubicBezTo>
                  <a:cubicBezTo>
                    <a:pt x="5498" y="423"/>
                    <a:pt x="5438" y="377"/>
                    <a:pt x="5365" y="377"/>
                  </a:cubicBezTo>
                  <a:cubicBezTo>
                    <a:pt x="5332" y="377"/>
                    <a:pt x="5297" y="386"/>
                    <a:pt x="5259" y="389"/>
                  </a:cubicBezTo>
                  <a:cubicBezTo>
                    <a:pt x="5359" y="311"/>
                    <a:pt x="5422" y="190"/>
                    <a:pt x="5392" y="17"/>
                  </a:cubicBezTo>
                  <a:cubicBezTo>
                    <a:pt x="5390" y="6"/>
                    <a:pt x="5381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615600" y="2303125"/>
              <a:ext cx="149625" cy="49475"/>
            </a:xfrm>
            <a:custGeom>
              <a:rect b="b" l="l" r="r" t="t"/>
              <a:pathLst>
                <a:path extrusionOk="0" h="1979" w="5985">
                  <a:moveTo>
                    <a:pt x="5823" y="0"/>
                  </a:moveTo>
                  <a:cubicBezTo>
                    <a:pt x="5637" y="0"/>
                    <a:pt x="4695" y="534"/>
                    <a:pt x="4346" y="572"/>
                  </a:cubicBezTo>
                  <a:cubicBezTo>
                    <a:pt x="4215" y="586"/>
                    <a:pt x="4087" y="593"/>
                    <a:pt x="3962" y="593"/>
                  </a:cubicBezTo>
                  <a:cubicBezTo>
                    <a:pt x="3283" y="593"/>
                    <a:pt x="2700" y="411"/>
                    <a:pt x="2234" y="411"/>
                  </a:cubicBezTo>
                  <a:cubicBezTo>
                    <a:pt x="2207" y="411"/>
                    <a:pt x="2181" y="412"/>
                    <a:pt x="2156" y="413"/>
                  </a:cubicBezTo>
                  <a:cubicBezTo>
                    <a:pt x="121" y="512"/>
                    <a:pt x="1" y="503"/>
                    <a:pt x="94" y="1353"/>
                  </a:cubicBezTo>
                  <a:cubicBezTo>
                    <a:pt x="141" y="1766"/>
                    <a:pt x="764" y="1978"/>
                    <a:pt x="1578" y="1978"/>
                  </a:cubicBezTo>
                  <a:cubicBezTo>
                    <a:pt x="1761" y="1978"/>
                    <a:pt x="1952" y="1967"/>
                    <a:pt x="2149" y="1946"/>
                  </a:cubicBezTo>
                  <a:cubicBezTo>
                    <a:pt x="2779" y="1876"/>
                    <a:pt x="3444" y="1496"/>
                    <a:pt x="4066" y="1339"/>
                  </a:cubicBezTo>
                  <a:cubicBezTo>
                    <a:pt x="5127" y="1070"/>
                    <a:pt x="5984" y="858"/>
                    <a:pt x="5968" y="703"/>
                  </a:cubicBezTo>
                  <a:cubicBezTo>
                    <a:pt x="5935" y="418"/>
                    <a:pt x="5869" y="375"/>
                    <a:pt x="5787" y="375"/>
                  </a:cubicBezTo>
                  <a:cubicBezTo>
                    <a:pt x="5755" y="375"/>
                    <a:pt x="5720" y="382"/>
                    <a:pt x="5683" y="383"/>
                  </a:cubicBezTo>
                  <a:cubicBezTo>
                    <a:pt x="5795" y="310"/>
                    <a:pt x="5873" y="193"/>
                    <a:pt x="5854" y="19"/>
                  </a:cubicBezTo>
                  <a:cubicBezTo>
                    <a:pt x="5853" y="6"/>
                    <a:pt x="5842" y="0"/>
                    <a:pt x="5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858525" y="1979975"/>
              <a:ext cx="148525" cy="255775"/>
            </a:xfrm>
            <a:custGeom>
              <a:rect b="b" l="l" r="r" t="t"/>
              <a:pathLst>
                <a:path extrusionOk="0" h="10231" w="5941">
                  <a:moveTo>
                    <a:pt x="4745" y="8161"/>
                  </a:moveTo>
                  <a:cubicBezTo>
                    <a:pt x="4765" y="8226"/>
                    <a:pt x="4783" y="8288"/>
                    <a:pt x="4802" y="8347"/>
                  </a:cubicBezTo>
                  <a:cubicBezTo>
                    <a:pt x="4801" y="8347"/>
                    <a:pt x="4800" y="8347"/>
                    <a:pt x="4799" y="8347"/>
                  </a:cubicBezTo>
                  <a:cubicBezTo>
                    <a:pt x="4712" y="8347"/>
                    <a:pt x="4620" y="8393"/>
                    <a:pt x="4514" y="8424"/>
                  </a:cubicBezTo>
                  <a:cubicBezTo>
                    <a:pt x="4625" y="8346"/>
                    <a:pt x="4710" y="8257"/>
                    <a:pt x="4745" y="8161"/>
                  </a:cubicBezTo>
                  <a:close/>
                  <a:moveTo>
                    <a:pt x="4511" y="7328"/>
                  </a:moveTo>
                  <a:cubicBezTo>
                    <a:pt x="4573" y="7562"/>
                    <a:pt x="4635" y="7779"/>
                    <a:pt x="4691" y="7976"/>
                  </a:cubicBezTo>
                  <a:cubicBezTo>
                    <a:pt x="4375" y="8069"/>
                    <a:pt x="2868" y="9074"/>
                    <a:pt x="2283" y="9288"/>
                  </a:cubicBezTo>
                  <a:cubicBezTo>
                    <a:pt x="2150" y="9336"/>
                    <a:pt x="2024" y="9375"/>
                    <a:pt x="1903" y="9402"/>
                  </a:cubicBezTo>
                  <a:cubicBezTo>
                    <a:pt x="1797" y="9425"/>
                    <a:pt x="1694" y="9438"/>
                    <a:pt x="1601" y="9438"/>
                  </a:cubicBezTo>
                  <a:cubicBezTo>
                    <a:pt x="1588" y="9438"/>
                    <a:pt x="1576" y="9438"/>
                    <a:pt x="1563" y="9437"/>
                  </a:cubicBezTo>
                  <a:cubicBezTo>
                    <a:pt x="1539" y="9434"/>
                    <a:pt x="1514" y="9434"/>
                    <a:pt x="1489" y="9432"/>
                  </a:cubicBezTo>
                  <a:cubicBezTo>
                    <a:pt x="1467" y="9428"/>
                    <a:pt x="1444" y="9426"/>
                    <a:pt x="1423" y="9420"/>
                  </a:cubicBezTo>
                  <a:cubicBezTo>
                    <a:pt x="1402" y="9413"/>
                    <a:pt x="1381" y="9411"/>
                    <a:pt x="1364" y="9402"/>
                  </a:cubicBezTo>
                  <a:cubicBezTo>
                    <a:pt x="1344" y="9394"/>
                    <a:pt x="1333" y="9390"/>
                    <a:pt x="1317" y="9383"/>
                  </a:cubicBezTo>
                  <a:cubicBezTo>
                    <a:pt x="1263" y="9354"/>
                    <a:pt x="1221" y="9311"/>
                    <a:pt x="1193" y="9266"/>
                  </a:cubicBezTo>
                  <a:cubicBezTo>
                    <a:pt x="1179" y="9243"/>
                    <a:pt x="1168" y="9221"/>
                    <a:pt x="1162" y="9198"/>
                  </a:cubicBezTo>
                  <a:cubicBezTo>
                    <a:pt x="1155" y="9175"/>
                    <a:pt x="1150" y="9153"/>
                    <a:pt x="1148" y="9131"/>
                  </a:cubicBezTo>
                  <a:cubicBezTo>
                    <a:pt x="1149" y="9089"/>
                    <a:pt x="1150" y="9035"/>
                    <a:pt x="1161" y="8983"/>
                  </a:cubicBezTo>
                  <a:cubicBezTo>
                    <a:pt x="1165" y="8958"/>
                    <a:pt x="1174" y="8934"/>
                    <a:pt x="1182" y="8910"/>
                  </a:cubicBezTo>
                  <a:cubicBezTo>
                    <a:pt x="1187" y="8897"/>
                    <a:pt x="1191" y="8886"/>
                    <a:pt x="1196" y="8876"/>
                  </a:cubicBezTo>
                  <a:lnTo>
                    <a:pt x="1205" y="8859"/>
                  </a:lnTo>
                  <a:lnTo>
                    <a:pt x="1214" y="8842"/>
                  </a:lnTo>
                  <a:cubicBezTo>
                    <a:pt x="1238" y="8795"/>
                    <a:pt x="1269" y="8749"/>
                    <a:pt x="1303" y="8703"/>
                  </a:cubicBezTo>
                  <a:cubicBezTo>
                    <a:pt x="1373" y="8610"/>
                    <a:pt x="1462" y="8519"/>
                    <a:pt x="1558" y="8428"/>
                  </a:cubicBezTo>
                  <a:cubicBezTo>
                    <a:pt x="1582" y="8405"/>
                    <a:pt x="1608" y="8381"/>
                    <a:pt x="1631" y="8360"/>
                  </a:cubicBezTo>
                  <a:cubicBezTo>
                    <a:pt x="1656" y="8337"/>
                    <a:pt x="1679" y="8316"/>
                    <a:pt x="1703" y="8294"/>
                  </a:cubicBezTo>
                  <a:cubicBezTo>
                    <a:pt x="1728" y="8273"/>
                    <a:pt x="1751" y="8253"/>
                    <a:pt x="1775" y="8231"/>
                  </a:cubicBezTo>
                  <a:cubicBezTo>
                    <a:pt x="1787" y="8220"/>
                    <a:pt x="1798" y="8210"/>
                    <a:pt x="1811" y="8201"/>
                  </a:cubicBezTo>
                  <a:cubicBezTo>
                    <a:pt x="1822" y="8191"/>
                    <a:pt x="1834" y="8181"/>
                    <a:pt x="1846" y="8171"/>
                  </a:cubicBezTo>
                  <a:cubicBezTo>
                    <a:pt x="1979" y="8056"/>
                    <a:pt x="2117" y="7957"/>
                    <a:pt x="2253" y="7880"/>
                  </a:cubicBezTo>
                  <a:cubicBezTo>
                    <a:pt x="2286" y="7858"/>
                    <a:pt x="2321" y="7841"/>
                    <a:pt x="2354" y="7823"/>
                  </a:cubicBezTo>
                  <a:cubicBezTo>
                    <a:pt x="2387" y="7806"/>
                    <a:pt x="2420" y="7787"/>
                    <a:pt x="2453" y="7772"/>
                  </a:cubicBezTo>
                  <a:cubicBezTo>
                    <a:pt x="2487" y="7756"/>
                    <a:pt x="2520" y="7741"/>
                    <a:pt x="2552" y="7726"/>
                  </a:cubicBezTo>
                  <a:cubicBezTo>
                    <a:pt x="2585" y="7713"/>
                    <a:pt x="2617" y="7699"/>
                    <a:pt x="2648" y="7687"/>
                  </a:cubicBezTo>
                  <a:cubicBezTo>
                    <a:pt x="2665" y="7681"/>
                    <a:pt x="2680" y="7675"/>
                    <a:pt x="2695" y="7669"/>
                  </a:cubicBezTo>
                  <a:cubicBezTo>
                    <a:pt x="2711" y="7664"/>
                    <a:pt x="2727" y="7658"/>
                    <a:pt x="2742" y="7653"/>
                  </a:cubicBezTo>
                  <a:lnTo>
                    <a:pt x="2834" y="7621"/>
                  </a:lnTo>
                  <a:cubicBezTo>
                    <a:pt x="2865" y="7611"/>
                    <a:pt x="2896" y="7603"/>
                    <a:pt x="2925" y="7594"/>
                  </a:cubicBezTo>
                  <a:cubicBezTo>
                    <a:pt x="2940" y="7590"/>
                    <a:pt x="2955" y="7584"/>
                    <a:pt x="2969" y="7580"/>
                  </a:cubicBezTo>
                  <a:cubicBezTo>
                    <a:pt x="2984" y="7576"/>
                    <a:pt x="2999" y="7574"/>
                    <a:pt x="3014" y="7569"/>
                  </a:cubicBezTo>
                  <a:lnTo>
                    <a:pt x="3099" y="7549"/>
                  </a:lnTo>
                  <a:cubicBezTo>
                    <a:pt x="3126" y="7542"/>
                    <a:pt x="3153" y="7538"/>
                    <a:pt x="3180" y="7533"/>
                  </a:cubicBezTo>
                  <a:cubicBezTo>
                    <a:pt x="3207" y="7527"/>
                    <a:pt x="3234" y="7522"/>
                    <a:pt x="3260" y="7519"/>
                  </a:cubicBezTo>
                  <a:cubicBezTo>
                    <a:pt x="3284" y="7515"/>
                    <a:pt x="3310" y="7511"/>
                    <a:pt x="3336" y="7508"/>
                  </a:cubicBezTo>
                  <a:cubicBezTo>
                    <a:pt x="3362" y="7505"/>
                    <a:pt x="3385" y="7499"/>
                    <a:pt x="3410" y="7497"/>
                  </a:cubicBezTo>
                  <a:cubicBezTo>
                    <a:pt x="3434" y="7494"/>
                    <a:pt x="3456" y="7493"/>
                    <a:pt x="3481" y="7490"/>
                  </a:cubicBezTo>
                  <a:cubicBezTo>
                    <a:pt x="3504" y="7488"/>
                    <a:pt x="3526" y="7484"/>
                    <a:pt x="3550" y="7483"/>
                  </a:cubicBezTo>
                  <a:cubicBezTo>
                    <a:pt x="3571" y="7482"/>
                    <a:pt x="3594" y="7481"/>
                    <a:pt x="3614" y="7481"/>
                  </a:cubicBezTo>
                  <a:cubicBezTo>
                    <a:pt x="3655" y="7478"/>
                    <a:pt x="3698" y="7476"/>
                    <a:pt x="3732" y="7474"/>
                  </a:cubicBezTo>
                  <a:cubicBezTo>
                    <a:pt x="3766" y="7473"/>
                    <a:pt x="3794" y="7473"/>
                    <a:pt x="3815" y="7473"/>
                  </a:cubicBezTo>
                  <a:lnTo>
                    <a:pt x="3867" y="7473"/>
                  </a:lnTo>
                  <a:cubicBezTo>
                    <a:pt x="3878" y="7473"/>
                    <a:pt x="3885" y="7472"/>
                    <a:pt x="3889" y="7468"/>
                  </a:cubicBezTo>
                  <a:cubicBezTo>
                    <a:pt x="3893" y="7463"/>
                    <a:pt x="3900" y="7455"/>
                    <a:pt x="3910" y="7450"/>
                  </a:cubicBezTo>
                  <a:cubicBezTo>
                    <a:pt x="3928" y="7436"/>
                    <a:pt x="3956" y="7425"/>
                    <a:pt x="3991" y="7418"/>
                  </a:cubicBezTo>
                  <a:cubicBezTo>
                    <a:pt x="4026" y="7409"/>
                    <a:pt x="4069" y="7404"/>
                    <a:pt x="4117" y="7398"/>
                  </a:cubicBezTo>
                  <a:cubicBezTo>
                    <a:pt x="4213" y="7390"/>
                    <a:pt x="4336" y="7372"/>
                    <a:pt x="4511" y="7328"/>
                  </a:cubicBezTo>
                  <a:close/>
                  <a:moveTo>
                    <a:pt x="3878" y="0"/>
                  </a:moveTo>
                  <a:cubicBezTo>
                    <a:pt x="3789" y="0"/>
                    <a:pt x="3686" y="14"/>
                    <a:pt x="3568" y="35"/>
                  </a:cubicBezTo>
                  <a:cubicBezTo>
                    <a:pt x="3068" y="121"/>
                    <a:pt x="3003" y="1544"/>
                    <a:pt x="3289" y="3207"/>
                  </a:cubicBezTo>
                  <a:cubicBezTo>
                    <a:pt x="3456" y="4180"/>
                    <a:pt x="3943" y="5206"/>
                    <a:pt x="4196" y="6163"/>
                  </a:cubicBezTo>
                  <a:cubicBezTo>
                    <a:pt x="4201" y="6179"/>
                    <a:pt x="4205" y="6195"/>
                    <a:pt x="4210" y="6211"/>
                  </a:cubicBezTo>
                  <a:cubicBezTo>
                    <a:pt x="4117" y="6171"/>
                    <a:pt x="4022" y="6138"/>
                    <a:pt x="3927" y="6114"/>
                  </a:cubicBezTo>
                  <a:cubicBezTo>
                    <a:pt x="3818" y="6087"/>
                    <a:pt x="3712" y="6070"/>
                    <a:pt x="3610" y="6059"/>
                  </a:cubicBezTo>
                  <a:cubicBezTo>
                    <a:pt x="3557" y="6054"/>
                    <a:pt x="3505" y="6048"/>
                    <a:pt x="3450" y="6044"/>
                  </a:cubicBezTo>
                  <a:cubicBezTo>
                    <a:pt x="3396" y="6040"/>
                    <a:pt x="3341" y="6040"/>
                    <a:pt x="3284" y="6038"/>
                  </a:cubicBezTo>
                  <a:cubicBezTo>
                    <a:pt x="3279" y="6038"/>
                    <a:pt x="3273" y="6038"/>
                    <a:pt x="3267" y="6038"/>
                  </a:cubicBezTo>
                  <a:cubicBezTo>
                    <a:pt x="3048" y="6038"/>
                    <a:pt x="2811" y="6058"/>
                    <a:pt x="2570" y="6113"/>
                  </a:cubicBezTo>
                  <a:cubicBezTo>
                    <a:pt x="2075" y="6220"/>
                    <a:pt x="1549" y="6450"/>
                    <a:pt x="1087" y="6815"/>
                  </a:cubicBezTo>
                  <a:cubicBezTo>
                    <a:pt x="888" y="6972"/>
                    <a:pt x="705" y="7160"/>
                    <a:pt x="545" y="7368"/>
                  </a:cubicBezTo>
                  <a:cubicBezTo>
                    <a:pt x="467" y="7473"/>
                    <a:pt x="391" y="7580"/>
                    <a:pt x="322" y="7702"/>
                  </a:cubicBezTo>
                  <a:cubicBezTo>
                    <a:pt x="252" y="7823"/>
                    <a:pt x="185" y="7956"/>
                    <a:pt x="132" y="8100"/>
                  </a:cubicBezTo>
                  <a:cubicBezTo>
                    <a:pt x="78" y="8244"/>
                    <a:pt x="37" y="8401"/>
                    <a:pt x="17" y="8566"/>
                  </a:cubicBezTo>
                  <a:cubicBezTo>
                    <a:pt x="7" y="8647"/>
                    <a:pt x="0" y="8736"/>
                    <a:pt x="3" y="8822"/>
                  </a:cubicBezTo>
                  <a:cubicBezTo>
                    <a:pt x="7" y="8907"/>
                    <a:pt x="13" y="8992"/>
                    <a:pt x="29" y="9076"/>
                  </a:cubicBezTo>
                  <a:cubicBezTo>
                    <a:pt x="44" y="9160"/>
                    <a:pt x="66" y="9244"/>
                    <a:pt x="96" y="9326"/>
                  </a:cubicBezTo>
                  <a:cubicBezTo>
                    <a:pt x="109" y="9368"/>
                    <a:pt x="126" y="9405"/>
                    <a:pt x="145" y="9450"/>
                  </a:cubicBezTo>
                  <a:cubicBezTo>
                    <a:pt x="166" y="9492"/>
                    <a:pt x="184" y="9534"/>
                    <a:pt x="209" y="9573"/>
                  </a:cubicBezTo>
                  <a:cubicBezTo>
                    <a:pt x="298" y="9732"/>
                    <a:pt x="419" y="9868"/>
                    <a:pt x="558" y="9973"/>
                  </a:cubicBezTo>
                  <a:cubicBezTo>
                    <a:pt x="666" y="10050"/>
                    <a:pt x="778" y="10114"/>
                    <a:pt x="899" y="10154"/>
                  </a:cubicBezTo>
                  <a:cubicBezTo>
                    <a:pt x="958" y="10178"/>
                    <a:pt x="1020" y="10190"/>
                    <a:pt x="1079" y="10204"/>
                  </a:cubicBezTo>
                  <a:cubicBezTo>
                    <a:pt x="1108" y="10212"/>
                    <a:pt x="1140" y="10215"/>
                    <a:pt x="1170" y="10218"/>
                  </a:cubicBezTo>
                  <a:cubicBezTo>
                    <a:pt x="1199" y="10222"/>
                    <a:pt x="1227" y="10227"/>
                    <a:pt x="1254" y="10228"/>
                  </a:cubicBezTo>
                  <a:cubicBezTo>
                    <a:pt x="1286" y="10230"/>
                    <a:pt x="1317" y="10231"/>
                    <a:pt x="1347" y="10231"/>
                  </a:cubicBezTo>
                  <a:cubicBezTo>
                    <a:pt x="1531" y="10231"/>
                    <a:pt x="1692" y="10202"/>
                    <a:pt x="1842" y="10168"/>
                  </a:cubicBezTo>
                  <a:cubicBezTo>
                    <a:pt x="1979" y="10135"/>
                    <a:pt x="2107" y="10092"/>
                    <a:pt x="2228" y="10044"/>
                  </a:cubicBezTo>
                  <a:cubicBezTo>
                    <a:pt x="2289" y="10022"/>
                    <a:pt x="2347" y="9997"/>
                    <a:pt x="2402" y="9973"/>
                  </a:cubicBezTo>
                  <a:cubicBezTo>
                    <a:pt x="2430" y="9961"/>
                    <a:pt x="2459" y="9949"/>
                    <a:pt x="2486" y="9937"/>
                  </a:cubicBezTo>
                  <a:cubicBezTo>
                    <a:pt x="2511" y="9925"/>
                    <a:pt x="2538" y="9912"/>
                    <a:pt x="2564" y="9901"/>
                  </a:cubicBezTo>
                  <a:cubicBezTo>
                    <a:pt x="2771" y="9807"/>
                    <a:pt x="2970" y="9716"/>
                    <a:pt x="3159" y="9630"/>
                  </a:cubicBezTo>
                  <a:cubicBezTo>
                    <a:pt x="3537" y="9455"/>
                    <a:pt x="3878" y="9295"/>
                    <a:pt x="4162" y="9155"/>
                  </a:cubicBezTo>
                  <a:cubicBezTo>
                    <a:pt x="4518" y="8981"/>
                    <a:pt x="4783" y="8838"/>
                    <a:pt x="4927" y="8738"/>
                  </a:cubicBezTo>
                  <a:cubicBezTo>
                    <a:pt x="5010" y="8969"/>
                    <a:pt x="5078" y="9100"/>
                    <a:pt x="5127" y="9100"/>
                  </a:cubicBezTo>
                  <a:cubicBezTo>
                    <a:pt x="5129" y="9100"/>
                    <a:pt x="5131" y="9100"/>
                    <a:pt x="5132" y="9100"/>
                  </a:cubicBezTo>
                  <a:cubicBezTo>
                    <a:pt x="5528" y="9031"/>
                    <a:pt x="5436" y="8865"/>
                    <a:pt x="5414" y="8663"/>
                  </a:cubicBezTo>
                  <a:lnTo>
                    <a:pt x="5414" y="8663"/>
                  </a:lnTo>
                  <a:cubicBezTo>
                    <a:pt x="5494" y="8818"/>
                    <a:pt x="5608" y="8931"/>
                    <a:pt x="5756" y="8931"/>
                  </a:cubicBezTo>
                  <a:cubicBezTo>
                    <a:pt x="5772" y="8931"/>
                    <a:pt x="5789" y="8930"/>
                    <a:pt x="5807" y="8927"/>
                  </a:cubicBezTo>
                  <a:cubicBezTo>
                    <a:pt x="5941" y="8905"/>
                    <a:pt x="5118" y="7193"/>
                    <a:pt x="5014" y="6598"/>
                  </a:cubicBezTo>
                  <a:cubicBezTo>
                    <a:pt x="4778" y="5231"/>
                    <a:pt x="4949" y="4083"/>
                    <a:pt x="4836" y="3218"/>
                  </a:cubicBezTo>
                  <a:cubicBezTo>
                    <a:pt x="4480" y="518"/>
                    <a:pt x="4422" y="0"/>
                    <a:pt x="3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828550" y="2205175"/>
              <a:ext cx="331725" cy="104175"/>
            </a:xfrm>
            <a:custGeom>
              <a:rect b="b" l="l" r="r" t="t"/>
              <a:pathLst>
                <a:path extrusionOk="0" h="4167" w="13269">
                  <a:moveTo>
                    <a:pt x="12957" y="1"/>
                  </a:moveTo>
                  <a:cubicBezTo>
                    <a:pt x="12687" y="1"/>
                    <a:pt x="10445" y="1035"/>
                    <a:pt x="9638" y="1235"/>
                  </a:cubicBezTo>
                  <a:cubicBezTo>
                    <a:pt x="7672" y="1721"/>
                    <a:pt x="6025" y="1753"/>
                    <a:pt x="4781" y="2025"/>
                  </a:cubicBezTo>
                  <a:cubicBezTo>
                    <a:pt x="269" y="3009"/>
                    <a:pt x="1" y="3055"/>
                    <a:pt x="205" y="3884"/>
                  </a:cubicBezTo>
                  <a:cubicBezTo>
                    <a:pt x="252" y="4078"/>
                    <a:pt x="597" y="4166"/>
                    <a:pt x="1143" y="4166"/>
                  </a:cubicBezTo>
                  <a:cubicBezTo>
                    <a:pt x="1986" y="4166"/>
                    <a:pt x="3308" y="3956"/>
                    <a:pt x="4757" y="3597"/>
                  </a:cubicBezTo>
                  <a:cubicBezTo>
                    <a:pt x="6156" y="3251"/>
                    <a:pt x="7631" y="2573"/>
                    <a:pt x="9009" y="2142"/>
                  </a:cubicBezTo>
                  <a:cubicBezTo>
                    <a:pt x="11366" y="1406"/>
                    <a:pt x="13269" y="815"/>
                    <a:pt x="13231" y="665"/>
                  </a:cubicBezTo>
                  <a:cubicBezTo>
                    <a:pt x="13178" y="451"/>
                    <a:pt x="13081" y="391"/>
                    <a:pt x="12957" y="391"/>
                  </a:cubicBezTo>
                  <a:cubicBezTo>
                    <a:pt x="12855" y="391"/>
                    <a:pt x="12734" y="431"/>
                    <a:pt x="12603" y="458"/>
                  </a:cubicBezTo>
                  <a:cubicBezTo>
                    <a:pt x="12852" y="335"/>
                    <a:pt x="13027" y="182"/>
                    <a:pt x="12984" y="12"/>
                  </a:cubicBezTo>
                  <a:cubicBezTo>
                    <a:pt x="12982" y="4"/>
                    <a:pt x="12973" y="1"/>
                    <a:pt x="1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884625" y="2281000"/>
              <a:ext cx="218050" cy="194350"/>
            </a:xfrm>
            <a:custGeom>
              <a:rect b="b" l="l" r="r" t="t"/>
              <a:pathLst>
                <a:path extrusionOk="0" h="7774" w="8722">
                  <a:moveTo>
                    <a:pt x="8443" y="0"/>
                  </a:moveTo>
                  <a:lnTo>
                    <a:pt x="8443" y="0"/>
                  </a:lnTo>
                  <a:cubicBezTo>
                    <a:pt x="7086" y="296"/>
                    <a:pt x="5887" y="556"/>
                    <a:pt x="4830" y="786"/>
                  </a:cubicBezTo>
                  <a:cubicBezTo>
                    <a:pt x="4368" y="888"/>
                    <a:pt x="3938" y="981"/>
                    <a:pt x="3536" y="1070"/>
                  </a:cubicBezTo>
                  <a:cubicBezTo>
                    <a:pt x="3300" y="1122"/>
                    <a:pt x="3079" y="1171"/>
                    <a:pt x="2875" y="1217"/>
                  </a:cubicBezTo>
                  <a:cubicBezTo>
                    <a:pt x="2059" y="1404"/>
                    <a:pt x="1498" y="1554"/>
                    <a:pt x="1117" y="1690"/>
                  </a:cubicBezTo>
                  <a:cubicBezTo>
                    <a:pt x="353" y="1963"/>
                    <a:pt x="311" y="2185"/>
                    <a:pt x="397" y="2569"/>
                  </a:cubicBezTo>
                  <a:cubicBezTo>
                    <a:pt x="430" y="2714"/>
                    <a:pt x="734" y="2782"/>
                    <a:pt x="1245" y="2782"/>
                  </a:cubicBezTo>
                  <a:cubicBezTo>
                    <a:pt x="1519" y="2782"/>
                    <a:pt x="1851" y="2763"/>
                    <a:pt x="2233" y="2726"/>
                  </a:cubicBezTo>
                  <a:cubicBezTo>
                    <a:pt x="2507" y="2699"/>
                    <a:pt x="2805" y="2663"/>
                    <a:pt x="3127" y="2619"/>
                  </a:cubicBezTo>
                  <a:cubicBezTo>
                    <a:pt x="3287" y="2598"/>
                    <a:pt x="3453" y="2574"/>
                    <a:pt x="3624" y="2548"/>
                  </a:cubicBezTo>
                  <a:cubicBezTo>
                    <a:pt x="3710" y="2534"/>
                    <a:pt x="3796" y="2522"/>
                    <a:pt x="3884" y="2508"/>
                  </a:cubicBezTo>
                  <a:cubicBezTo>
                    <a:pt x="3928" y="2501"/>
                    <a:pt x="3973" y="2494"/>
                    <a:pt x="4017" y="2486"/>
                  </a:cubicBezTo>
                  <a:cubicBezTo>
                    <a:pt x="4040" y="2483"/>
                    <a:pt x="4061" y="2480"/>
                    <a:pt x="4084" y="2475"/>
                  </a:cubicBezTo>
                  <a:cubicBezTo>
                    <a:pt x="4087" y="2475"/>
                    <a:pt x="4091" y="2474"/>
                    <a:pt x="4091" y="2474"/>
                  </a:cubicBezTo>
                  <a:lnTo>
                    <a:pt x="4095" y="2474"/>
                  </a:lnTo>
                  <a:lnTo>
                    <a:pt x="4099" y="2475"/>
                  </a:lnTo>
                  <a:cubicBezTo>
                    <a:pt x="4188" y="2499"/>
                    <a:pt x="4162" y="2533"/>
                    <a:pt x="4134" y="2553"/>
                  </a:cubicBezTo>
                  <a:cubicBezTo>
                    <a:pt x="4118" y="2563"/>
                    <a:pt x="4113" y="2566"/>
                    <a:pt x="4113" y="2566"/>
                  </a:cubicBezTo>
                  <a:cubicBezTo>
                    <a:pt x="4113" y="2566"/>
                    <a:pt x="4115" y="2565"/>
                    <a:pt x="4118" y="2565"/>
                  </a:cubicBezTo>
                  <a:cubicBezTo>
                    <a:pt x="4120" y="2565"/>
                    <a:pt x="4123" y="2565"/>
                    <a:pt x="4126" y="2567"/>
                  </a:cubicBezTo>
                  <a:cubicBezTo>
                    <a:pt x="4129" y="2569"/>
                    <a:pt x="4132" y="2572"/>
                    <a:pt x="4134" y="2577"/>
                  </a:cubicBezTo>
                  <a:cubicBezTo>
                    <a:pt x="4135" y="2581"/>
                    <a:pt x="4135" y="2583"/>
                    <a:pt x="4136" y="2587"/>
                  </a:cubicBezTo>
                  <a:cubicBezTo>
                    <a:pt x="4095" y="2639"/>
                    <a:pt x="4055" y="2689"/>
                    <a:pt x="4013" y="2742"/>
                  </a:cubicBezTo>
                  <a:cubicBezTo>
                    <a:pt x="3675" y="3163"/>
                    <a:pt x="3339" y="3596"/>
                    <a:pt x="3006" y="4032"/>
                  </a:cubicBezTo>
                  <a:lnTo>
                    <a:pt x="2881" y="4196"/>
                  </a:lnTo>
                  <a:lnTo>
                    <a:pt x="2819" y="4278"/>
                  </a:lnTo>
                  <a:lnTo>
                    <a:pt x="2788" y="4318"/>
                  </a:lnTo>
                  <a:lnTo>
                    <a:pt x="2781" y="4328"/>
                  </a:lnTo>
                  <a:lnTo>
                    <a:pt x="2767" y="4345"/>
                  </a:lnTo>
                  <a:lnTo>
                    <a:pt x="2738" y="4380"/>
                  </a:lnTo>
                  <a:lnTo>
                    <a:pt x="2287" y="4935"/>
                  </a:lnTo>
                  <a:cubicBezTo>
                    <a:pt x="2007" y="5283"/>
                    <a:pt x="1728" y="5630"/>
                    <a:pt x="1450" y="5974"/>
                  </a:cubicBezTo>
                  <a:cubicBezTo>
                    <a:pt x="919" y="6634"/>
                    <a:pt x="447" y="7225"/>
                    <a:pt x="1" y="7774"/>
                  </a:cubicBezTo>
                  <a:cubicBezTo>
                    <a:pt x="358" y="7650"/>
                    <a:pt x="687" y="7536"/>
                    <a:pt x="1011" y="7421"/>
                  </a:cubicBezTo>
                  <a:cubicBezTo>
                    <a:pt x="1726" y="7174"/>
                    <a:pt x="2423" y="6934"/>
                    <a:pt x="3095" y="6701"/>
                  </a:cubicBezTo>
                  <a:cubicBezTo>
                    <a:pt x="3410" y="6593"/>
                    <a:pt x="3719" y="6486"/>
                    <a:pt x="4019" y="6381"/>
                  </a:cubicBezTo>
                  <a:cubicBezTo>
                    <a:pt x="4056" y="6367"/>
                    <a:pt x="4093" y="6356"/>
                    <a:pt x="4130" y="6342"/>
                  </a:cubicBezTo>
                  <a:cubicBezTo>
                    <a:pt x="4161" y="6331"/>
                    <a:pt x="4191" y="6320"/>
                    <a:pt x="4221" y="6309"/>
                  </a:cubicBezTo>
                  <a:cubicBezTo>
                    <a:pt x="4272" y="6291"/>
                    <a:pt x="4324" y="6272"/>
                    <a:pt x="4376" y="6255"/>
                  </a:cubicBezTo>
                  <a:cubicBezTo>
                    <a:pt x="4478" y="6217"/>
                    <a:pt x="4578" y="6180"/>
                    <a:pt x="4678" y="6145"/>
                  </a:cubicBezTo>
                  <a:cubicBezTo>
                    <a:pt x="5474" y="5856"/>
                    <a:pt x="6189" y="5593"/>
                    <a:pt x="6790" y="5367"/>
                  </a:cubicBezTo>
                  <a:cubicBezTo>
                    <a:pt x="7990" y="4916"/>
                    <a:pt x="8721" y="4611"/>
                    <a:pt x="8697" y="4537"/>
                  </a:cubicBezTo>
                  <a:cubicBezTo>
                    <a:pt x="8640" y="4368"/>
                    <a:pt x="8534" y="4310"/>
                    <a:pt x="8394" y="4310"/>
                  </a:cubicBezTo>
                  <a:cubicBezTo>
                    <a:pt x="8218" y="4310"/>
                    <a:pt x="7989" y="4400"/>
                    <a:pt x="7737" y="4472"/>
                  </a:cubicBezTo>
                  <a:cubicBezTo>
                    <a:pt x="8130" y="4287"/>
                    <a:pt x="8410" y="4084"/>
                    <a:pt x="8357" y="3917"/>
                  </a:cubicBezTo>
                  <a:cubicBezTo>
                    <a:pt x="8356" y="3912"/>
                    <a:pt x="8349" y="3910"/>
                    <a:pt x="8339" y="3910"/>
                  </a:cubicBezTo>
                  <a:cubicBezTo>
                    <a:pt x="8197" y="3910"/>
                    <a:pt x="7277" y="4297"/>
                    <a:pt x="6218" y="4744"/>
                  </a:cubicBezTo>
                  <a:cubicBezTo>
                    <a:pt x="5649" y="4985"/>
                    <a:pt x="5038" y="5243"/>
                    <a:pt x="4487" y="5466"/>
                  </a:cubicBezTo>
                  <a:cubicBezTo>
                    <a:pt x="4349" y="5522"/>
                    <a:pt x="4215" y="5576"/>
                    <a:pt x="4087" y="5627"/>
                  </a:cubicBezTo>
                  <a:cubicBezTo>
                    <a:pt x="4055" y="5640"/>
                    <a:pt x="4023" y="5653"/>
                    <a:pt x="3991" y="5665"/>
                  </a:cubicBezTo>
                  <a:lnTo>
                    <a:pt x="3968" y="5674"/>
                  </a:lnTo>
                  <a:lnTo>
                    <a:pt x="3955" y="5680"/>
                  </a:lnTo>
                  <a:lnTo>
                    <a:pt x="3931" y="5691"/>
                  </a:lnTo>
                  <a:cubicBezTo>
                    <a:pt x="3898" y="5706"/>
                    <a:pt x="3864" y="5721"/>
                    <a:pt x="3831" y="5735"/>
                  </a:cubicBezTo>
                  <a:cubicBezTo>
                    <a:pt x="3699" y="5792"/>
                    <a:pt x="3570" y="5841"/>
                    <a:pt x="3474" y="5872"/>
                  </a:cubicBezTo>
                  <a:cubicBezTo>
                    <a:pt x="3272" y="5937"/>
                    <a:pt x="3078" y="5992"/>
                    <a:pt x="2916" y="6035"/>
                  </a:cubicBezTo>
                  <a:cubicBezTo>
                    <a:pt x="2754" y="6078"/>
                    <a:pt x="2622" y="6108"/>
                    <a:pt x="2532" y="6121"/>
                  </a:cubicBezTo>
                  <a:cubicBezTo>
                    <a:pt x="2818" y="5836"/>
                    <a:pt x="3077" y="5592"/>
                    <a:pt x="3281" y="5412"/>
                  </a:cubicBezTo>
                  <a:cubicBezTo>
                    <a:pt x="3384" y="5323"/>
                    <a:pt x="3475" y="5249"/>
                    <a:pt x="3551" y="5190"/>
                  </a:cubicBezTo>
                  <a:cubicBezTo>
                    <a:pt x="3590" y="5160"/>
                    <a:pt x="3625" y="5134"/>
                    <a:pt x="3656" y="5112"/>
                  </a:cubicBezTo>
                  <a:cubicBezTo>
                    <a:pt x="3743" y="5027"/>
                    <a:pt x="3829" y="4944"/>
                    <a:pt x="3914" y="4861"/>
                  </a:cubicBezTo>
                  <a:cubicBezTo>
                    <a:pt x="4260" y="4523"/>
                    <a:pt x="4588" y="4203"/>
                    <a:pt x="4895" y="3896"/>
                  </a:cubicBezTo>
                  <a:cubicBezTo>
                    <a:pt x="4972" y="3817"/>
                    <a:pt x="5047" y="3742"/>
                    <a:pt x="5123" y="3667"/>
                  </a:cubicBezTo>
                  <a:cubicBezTo>
                    <a:pt x="5160" y="3628"/>
                    <a:pt x="5198" y="3590"/>
                    <a:pt x="5233" y="3553"/>
                  </a:cubicBezTo>
                  <a:cubicBezTo>
                    <a:pt x="5301" y="3481"/>
                    <a:pt x="5368" y="3408"/>
                    <a:pt x="5434" y="3337"/>
                  </a:cubicBezTo>
                  <a:cubicBezTo>
                    <a:pt x="5699" y="3048"/>
                    <a:pt x="5963" y="2761"/>
                    <a:pt x="6215" y="2479"/>
                  </a:cubicBezTo>
                  <a:cubicBezTo>
                    <a:pt x="7021" y="1582"/>
                    <a:pt x="7763" y="754"/>
                    <a:pt x="8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34"/>
          <p:cNvGrpSpPr/>
          <p:nvPr/>
        </p:nvGrpSpPr>
        <p:grpSpPr>
          <a:xfrm rot="321070">
            <a:off x="5430874" y="-11589"/>
            <a:ext cx="908682" cy="1591924"/>
            <a:chOff x="5510575" y="174825"/>
            <a:chExt cx="718775" cy="1259225"/>
          </a:xfrm>
        </p:grpSpPr>
        <p:sp>
          <p:nvSpPr>
            <p:cNvPr id="537" name="Google Shape;537;p34"/>
            <p:cNvSpPr/>
            <p:nvPr/>
          </p:nvSpPr>
          <p:spPr>
            <a:xfrm>
              <a:off x="5510575" y="174825"/>
              <a:ext cx="457150" cy="421375"/>
            </a:xfrm>
            <a:custGeom>
              <a:rect b="b" l="l" r="r" t="t"/>
              <a:pathLst>
                <a:path extrusionOk="0" h="16855" w="18286">
                  <a:moveTo>
                    <a:pt x="9940" y="1"/>
                  </a:moveTo>
                  <a:cubicBezTo>
                    <a:pt x="7755" y="1"/>
                    <a:pt x="5337" y="1462"/>
                    <a:pt x="4109" y="2990"/>
                  </a:cubicBezTo>
                  <a:cubicBezTo>
                    <a:pt x="2386" y="5136"/>
                    <a:pt x="1" y="8744"/>
                    <a:pt x="2159" y="11385"/>
                  </a:cubicBezTo>
                  <a:cubicBezTo>
                    <a:pt x="3924" y="13123"/>
                    <a:pt x="5567" y="14952"/>
                    <a:pt x="7076" y="16855"/>
                  </a:cubicBezTo>
                  <a:cubicBezTo>
                    <a:pt x="10750" y="14203"/>
                    <a:pt x="14485" y="11503"/>
                    <a:pt x="18286" y="8760"/>
                  </a:cubicBezTo>
                  <a:cubicBezTo>
                    <a:pt x="16619" y="6217"/>
                    <a:pt x="14844" y="3762"/>
                    <a:pt x="12914" y="1327"/>
                  </a:cubicBezTo>
                  <a:cubicBezTo>
                    <a:pt x="12109" y="381"/>
                    <a:pt x="11055" y="1"/>
                    <a:pt x="9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89225" y="284350"/>
              <a:ext cx="473050" cy="402100"/>
            </a:xfrm>
            <a:custGeom>
              <a:rect b="b" l="l" r="r" t="t"/>
              <a:pathLst>
                <a:path extrusionOk="0" h="16084" w="18922">
                  <a:moveTo>
                    <a:pt x="10998" y="0"/>
                  </a:moveTo>
                  <a:cubicBezTo>
                    <a:pt x="8802" y="0"/>
                    <a:pt x="6319" y="1327"/>
                    <a:pt x="4883" y="2689"/>
                  </a:cubicBezTo>
                  <a:cubicBezTo>
                    <a:pt x="2843" y="4622"/>
                    <a:pt x="0" y="8546"/>
                    <a:pt x="1942" y="11266"/>
                  </a:cubicBezTo>
                  <a:cubicBezTo>
                    <a:pt x="3124" y="12629"/>
                    <a:pt x="3686" y="13330"/>
                    <a:pt x="4746" y="14761"/>
                  </a:cubicBezTo>
                  <a:cubicBezTo>
                    <a:pt x="5632" y="15717"/>
                    <a:pt x="6930" y="16083"/>
                    <a:pt x="8309" y="16083"/>
                  </a:cubicBezTo>
                  <a:cubicBezTo>
                    <a:pt x="10095" y="16083"/>
                    <a:pt x="12015" y="15469"/>
                    <a:pt x="13350" y="14726"/>
                  </a:cubicBezTo>
                  <a:cubicBezTo>
                    <a:pt x="16054" y="13221"/>
                    <a:pt x="18922" y="9525"/>
                    <a:pt x="17297" y="6459"/>
                  </a:cubicBezTo>
                  <a:cubicBezTo>
                    <a:pt x="16376" y="4823"/>
                    <a:pt x="15366" y="3197"/>
                    <a:pt x="14289" y="1621"/>
                  </a:cubicBezTo>
                  <a:cubicBezTo>
                    <a:pt x="13468" y="454"/>
                    <a:pt x="12282" y="0"/>
                    <a:pt x="10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59850" y="1114575"/>
              <a:ext cx="269500" cy="319475"/>
            </a:xfrm>
            <a:custGeom>
              <a:rect b="b" l="l" r="r" t="t"/>
              <a:pathLst>
                <a:path extrusionOk="0" h="12779" w="10780">
                  <a:moveTo>
                    <a:pt x="7791" y="1"/>
                  </a:moveTo>
                  <a:cubicBezTo>
                    <a:pt x="5923" y="334"/>
                    <a:pt x="4063" y="665"/>
                    <a:pt x="2206" y="996"/>
                  </a:cubicBezTo>
                  <a:cubicBezTo>
                    <a:pt x="1333" y="2367"/>
                    <a:pt x="890" y="3021"/>
                    <a:pt x="1" y="4269"/>
                  </a:cubicBezTo>
                  <a:cubicBezTo>
                    <a:pt x="1543" y="6517"/>
                    <a:pt x="2800" y="8744"/>
                    <a:pt x="3897" y="11131"/>
                  </a:cubicBezTo>
                  <a:cubicBezTo>
                    <a:pt x="4007" y="11396"/>
                    <a:pt x="4063" y="11529"/>
                    <a:pt x="4168" y="11797"/>
                  </a:cubicBezTo>
                  <a:cubicBezTo>
                    <a:pt x="4422" y="12441"/>
                    <a:pt x="4917" y="12778"/>
                    <a:pt x="5429" y="12778"/>
                  </a:cubicBezTo>
                  <a:cubicBezTo>
                    <a:pt x="5907" y="12778"/>
                    <a:pt x="6400" y="12484"/>
                    <a:pt x="6725" y="11872"/>
                  </a:cubicBezTo>
                  <a:cubicBezTo>
                    <a:pt x="6870" y="11600"/>
                    <a:pt x="6941" y="11463"/>
                    <a:pt x="7084" y="11188"/>
                  </a:cubicBezTo>
                  <a:cubicBezTo>
                    <a:pt x="8453" y="8531"/>
                    <a:pt x="9652" y="5790"/>
                    <a:pt x="10780" y="2958"/>
                  </a:cubicBezTo>
                  <a:cubicBezTo>
                    <a:pt x="9652" y="1713"/>
                    <a:pt x="9052" y="1121"/>
                    <a:pt x="7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6057250" y="1362375"/>
              <a:ext cx="81100" cy="71675"/>
            </a:xfrm>
            <a:custGeom>
              <a:rect b="b" l="l" r="r" t="t"/>
              <a:pathLst>
                <a:path extrusionOk="0" h="2867" w="3244">
                  <a:moveTo>
                    <a:pt x="1662" y="1"/>
                  </a:moveTo>
                  <a:cubicBezTo>
                    <a:pt x="1659" y="1"/>
                    <a:pt x="1656" y="1"/>
                    <a:pt x="1652" y="1"/>
                  </a:cubicBezTo>
                  <a:cubicBezTo>
                    <a:pt x="758" y="7"/>
                    <a:pt x="28" y="549"/>
                    <a:pt x="1" y="1219"/>
                  </a:cubicBezTo>
                  <a:cubicBezTo>
                    <a:pt x="111" y="1484"/>
                    <a:pt x="167" y="1617"/>
                    <a:pt x="272" y="1885"/>
                  </a:cubicBezTo>
                  <a:cubicBezTo>
                    <a:pt x="526" y="2529"/>
                    <a:pt x="1021" y="2866"/>
                    <a:pt x="1533" y="2866"/>
                  </a:cubicBezTo>
                  <a:cubicBezTo>
                    <a:pt x="2011" y="2866"/>
                    <a:pt x="2504" y="2572"/>
                    <a:pt x="2829" y="1960"/>
                  </a:cubicBezTo>
                  <a:cubicBezTo>
                    <a:pt x="2974" y="1688"/>
                    <a:pt x="3045" y="1551"/>
                    <a:pt x="3188" y="1276"/>
                  </a:cubicBezTo>
                  <a:cubicBezTo>
                    <a:pt x="3244" y="568"/>
                    <a:pt x="2552" y="1"/>
                    <a:pt x="1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678825" y="412775"/>
              <a:ext cx="550450" cy="808575"/>
            </a:xfrm>
            <a:custGeom>
              <a:rect b="b" l="l" r="r" t="t"/>
              <a:pathLst>
                <a:path extrusionOk="0" h="32343" w="22018">
                  <a:moveTo>
                    <a:pt x="10059" y="1"/>
                  </a:moveTo>
                  <a:cubicBezTo>
                    <a:pt x="8190" y="1"/>
                    <a:pt x="6128" y="886"/>
                    <a:pt x="4889" y="1975"/>
                  </a:cubicBezTo>
                  <a:cubicBezTo>
                    <a:pt x="2874" y="3745"/>
                    <a:pt x="0" y="6783"/>
                    <a:pt x="1610" y="9592"/>
                  </a:cubicBezTo>
                  <a:cubicBezTo>
                    <a:pt x="6682" y="16882"/>
                    <a:pt x="9794" y="24346"/>
                    <a:pt x="11241" y="32341"/>
                  </a:cubicBezTo>
                  <a:lnTo>
                    <a:pt x="11242" y="32342"/>
                  </a:lnTo>
                  <a:cubicBezTo>
                    <a:pt x="12131" y="31094"/>
                    <a:pt x="12574" y="30440"/>
                    <a:pt x="13448" y="29069"/>
                  </a:cubicBezTo>
                  <a:cubicBezTo>
                    <a:pt x="15303" y="28738"/>
                    <a:pt x="17164" y="28407"/>
                    <a:pt x="19032" y="28076"/>
                  </a:cubicBezTo>
                  <a:cubicBezTo>
                    <a:pt x="20292" y="29195"/>
                    <a:pt x="20892" y="29787"/>
                    <a:pt x="22017" y="31032"/>
                  </a:cubicBezTo>
                  <a:lnTo>
                    <a:pt x="22017" y="31030"/>
                  </a:lnTo>
                  <a:cubicBezTo>
                    <a:pt x="21497" y="21052"/>
                    <a:pt x="18739" y="11411"/>
                    <a:pt x="13513" y="1786"/>
                  </a:cubicBezTo>
                  <a:cubicBezTo>
                    <a:pt x="12757" y="500"/>
                    <a:pt x="11462" y="1"/>
                    <a:pt x="10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5735575" y="417975"/>
              <a:ext cx="420175" cy="722600"/>
            </a:xfrm>
            <a:custGeom>
              <a:rect b="b" l="l" r="r" t="t"/>
              <a:pathLst>
                <a:path extrusionOk="0" h="28904" w="16807">
                  <a:moveTo>
                    <a:pt x="5977" y="0"/>
                  </a:moveTo>
                  <a:cubicBezTo>
                    <a:pt x="5969" y="0"/>
                    <a:pt x="5961" y="3"/>
                    <a:pt x="5953" y="8"/>
                  </a:cubicBezTo>
                  <a:cubicBezTo>
                    <a:pt x="5933" y="21"/>
                    <a:pt x="5928" y="46"/>
                    <a:pt x="5941" y="67"/>
                  </a:cubicBezTo>
                  <a:cubicBezTo>
                    <a:pt x="11805" y="8960"/>
                    <a:pt x="15332" y="18056"/>
                    <a:pt x="16720" y="27873"/>
                  </a:cubicBezTo>
                  <a:cubicBezTo>
                    <a:pt x="16724" y="27893"/>
                    <a:pt x="16741" y="27909"/>
                    <a:pt x="16762" y="27909"/>
                  </a:cubicBezTo>
                  <a:lnTo>
                    <a:pt x="16768" y="27909"/>
                  </a:lnTo>
                  <a:cubicBezTo>
                    <a:pt x="16790" y="27907"/>
                    <a:pt x="16806" y="27884"/>
                    <a:pt x="16804" y="27860"/>
                  </a:cubicBezTo>
                  <a:cubicBezTo>
                    <a:pt x="15414" y="18032"/>
                    <a:pt x="11883" y="8925"/>
                    <a:pt x="6012" y="20"/>
                  </a:cubicBezTo>
                  <a:cubicBezTo>
                    <a:pt x="6004" y="7"/>
                    <a:pt x="5990" y="0"/>
                    <a:pt x="5977" y="0"/>
                  </a:cubicBezTo>
                  <a:close/>
                  <a:moveTo>
                    <a:pt x="49" y="4431"/>
                  </a:moveTo>
                  <a:cubicBezTo>
                    <a:pt x="40" y="4431"/>
                    <a:pt x="31" y="4434"/>
                    <a:pt x="23" y="4439"/>
                  </a:cubicBezTo>
                  <a:cubicBezTo>
                    <a:pt x="4" y="4454"/>
                    <a:pt x="0" y="4481"/>
                    <a:pt x="14" y="4499"/>
                  </a:cubicBezTo>
                  <a:cubicBezTo>
                    <a:pt x="5700" y="12161"/>
                    <a:pt x="9338" y="20132"/>
                    <a:pt x="11138" y="28871"/>
                  </a:cubicBezTo>
                  <a:cubicBezTo>
                    <a:pt x="11141" y="28891"/>
                    <a:pt x="11159" y="28904"/>
                    <a:pt x="11178" y="28904"/>
                  </a:cubicBezTo>
                  <a:cubicBezTo>
                    <a:pt x="11181" y="28904"/>
                    <a:pt x="11183" y="28903"/>
                    <a:pt x="11185" y="28903"/>
                  </a:cubicBezTo>
                  <a:cubicBezTo>
                    <a:pt x="11186" y="28903"/>
                    <a:pt x="11187" y="28903"/>
                    <a:pt x="11188" y="28904"/>
                  </a:cubicBezTo>
                  <a:cubicBezTo>
                    <a:pt x="11211" y="28898"/>
                    <a:pt x="11226" y="28876"/>
                    <a:pt x="11221" y="28853"/>
                  </a:cubicBezTo>
                  <a:cubicBezTo>
                    <a:pt x="9420" y="20101"/>
                    <a:pt x="5777" y="12119"/>
                    <a:pt x="84" y="4449"/>
                  </a:cubicBezTo>
                  <a:cubicBezTo>
                    <a:pt x="75" y="4437"/>
                    <a:pt x="62" y="4431"/>
                    <a:pt x="49" y="44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5625100" y="337925"/>
              <a:ext cx="359875" cy="270325"/>
            </a:xfrm>
            <a:custGeom>
              <a:rect b="b" l="l" r="r" t="t"/>
              <a:pathLst>
                <a:path extrusionOk="0" h="10813" w="14395">
                  <a:moveTo>
                    <a:pt x="10952" y="0"/>
                  </a:moveTo>
                  <a:cubicBezTo>
                    <a:pt x="8863" y="0"/>
                    <a:pt x="6471" y="1146"/>
                    <a:pt x="5034" y="2409"/>
                  </a:cubicBezTo>
                  <a:cubicBezTo>
                    <a:pt x="2982" y="4213"/>
                    <a:pt x="1" y="8009"/>
                    <a:pt x="1848" y="10795"/>
                  </a:cubicBezTo>
                  <a:cubicBezTo>
                    <a:pt x="1858" y="10806"/>
                    <a:pt x="1871" y="10813"/>
                    <a:pt x="1885" y="10813"/>
                  </a:cubicBezTo>
                  <a:cubicBezTo>
                    <a:pt x="1892" y="10813"/>
                    <a:pt x="1901" y="10811"/>
                    <a:pt x="1907" y="10806"/>
                  </a:cubicBezTo>
                  <a:cubicBezTo>
                    <a:pt x="1928" y="10794"/>
                    <a:pt x="1933" y="10768"/>
                    <a:pt x="1919" y="10747"/>
                  </a:cubicBezTo>
                  <a:cubicBezTo>
                    <a:pt x="104" y="8010"/>
                    <a:pt x="3058" y="4257"/>
                    <a:pt x="5090" y="2473"/>
                  </a:cubicBezTo>
                  <a:cubicBezTo>
                    <a:pt x="6515" y="1222"/>
                    <a:pt x="8886" y="87"/>
                    <a:pt x="10950" y="87"/>
                  </a:cubicBezTo>
                  <a:cubicBezTo>
                    <a:pt x="11186" y="87"/>
                    <a:pt x="11418" y="101"/>
                    <a:pt x="11644" y="133"/>
                  </a:cubicBezTo>
                  <a:cubicBezTo>
                    <a:pt x="12802" y="293"/>
                    <a:pt x="13699" y="853"/>
                    <a:pt x="14310" y="1796"/>
                  </a:cubicBezTo>
                  <a:cubicBezTo>
                    <a:pt x="14318" y="1808"/>
                    <a:pt x="14332" y="1815"/>
                    <a:pt x="14346" y="1815"/>
                  </a:cubicBezTo>
                  <a:cubicBezTo>
                    <a:pt x="14354" y="1815"/>
                    <a:pt x="14362" y="1812"/>
                    <a:pt x="14369" y="1808"/>
                  </a:cubicBezTo>
                  <a:cubicBezTo>
                    <a:pt x="14387" y="1794"/>
                    <a:pt x="14395" y="1769"/>
                    <a:pt x="14381" y="1749"/>
                  </a:cubicBezTo>
                  <a:cubicBezTo>
                    <a:pt x="13756" y="784"/>
                    <a:pt x="12839" y="212"/>
                    <a:pt x="11656" y="47"/>
                  </a:cubicBezTo>
                  <a:cubicBezTo>
                    <a:pt x="11426" y="15"/>
                    <a:pt x="11191" y="0"/>
                    <a:pt x="10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4"/>
          <p:cNvSpPr/>
          <p:nvPr/>
        </p:nvSpPr>
        <p:spPr>
          <a:xfrm>
            <a:off x="955000" y="4070624"/>
            <a:ext cx="639795" cy="68811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/>
          <p:nvPr/>
        </p:nvSpPr>
        <p:spPr>
          <a:xfrm rot="2881524">
            <a:off x="8274689" y="2109195"/>
            <a:ext cx="488574" cy="52547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4"/>
          <p:cNvGrpSpPr/>
          <p:nvPr/>
        </p:nvGrpSpPr>
        <p:grpSpPr>
          <a:xfrm>
            <a:off x="7333701" y="4277760"/>
            <a:ext cx="748618" cy="480955"/>
            <a:chOff x="2974250" y="4241900"/>
            <a:chExt cx="576925" cy="370650"/>
          </a:xfrm>
        </p:grpSpPr>
        <p:sp>
          <p:nvSpPr>
            <p:cNvPr id="547" name="Google Shape;547;p34"/>
            <p:cNvSpPr/>
            <p:nvPr/>
          </p:nvSpPr>
          <p:spPr>
            <a:xfrm>
              <a:off x="2974250" y="4241900"/>
              <a:ext cx="576925" cy="370650"/>
            </a:xfrm>
            <a:custGeom>
              <a:rect b="b" l="l" r="r" t="t"/>
              <a:pathLst>
                <a:path extrusionOk="0" h="14826" w="23077">
                  <a:moveTo>
                    <a:pt x="11596" y="421"/>
                  </a:moveTo>
                  <a:cubicBezTo>
                    <a:pt x="11691" y="519"/>
                    <a:pt x="11940" y="566"/>
                    <a:pt x="12280" y="594"/>
                  </a:cubicBezTo>
                  <a:cubicBezTo>
                    <a:pt x="12724" y="631"/>
                    <a:pt x="13326" y="635"/>
                    <a:pt x="13957" y="686"/>
                  </a:cubicBezTo>
                  <a:cubicBezTo>
                    <a:pt x="13813" y="682"/>
                    <a:pt x="13672" y="680"/>
                    <a:pt x="13537" y="680"/>
                  </a:cubicBezTo>
                  <a:cubicBezTo>
                    <a:pt x="13130" y="680"/>
                    <a:pt x="12772" y="699"/>
                    <a:pt x="12495" y="728"/>
                  </a:cubicBezTo>
                  <a:cubicBezTo>
                    <a:pt x="12128" y="769"/>
                    <a:pt x="11905" y="828"/>
                    <a:pt x="11905" y="901"/>
                  </a:cubicBezTo>
                  <a:cubicBezTo>
                    <a:pt x="11905" y="916"/>
                    <a:pt x="12085" y="922"/>
                    <a:pt x="12403" y="926"/>
                  </a:cubicBezTo>
                  <a:cubicBezTo>
                    <a:pt x="12721" y="931"/>
                    <a:pt x="13177" y="934"/>
                    <a:pt x="13735" y="957"/>
                  </a:cubicBezTo>
                  <a:cubicBezTo>
                    <a:pt x="14013" y="969"/>
                    <a:pt x="14315" y="986"/>
                    <a:pt x="14637" y="1013"/>
                  </a:cubicBezTo>
                  <a:cubicBezTo>
                    <a:pt x="14960" y="1041"/>
                    <a:pt x="15300" y="1079"/>
                    <a:pt x="15655" y="1131"/>
                  </a:cubicBezTo>
                  <a:cubicBezTo>
                    <a:pt x="16009" y="1184"/>
                    <a:pt x="16378" y="1253"/>
                    <a:pt x="16750" y="1341"/>
                  </a:cubicBezTo>
                  <a:cubicBezTo>
                    <a:pt x="17124" y="1430"/>
                    <a:pt x="17504" y="1541"/>
                    <a:pt x="17881" y="1677"/>
                  </a:cubicBezTo>
                  <a:cubicBezTo>
                    <a:pt x="18259" y="1812"/>
                    <a:pt x="18635" y="1973"/>
                    <a:pt x="18999" y="2162"/>
                  </a:cubicBezTo>
                  <a:cubicBezTo>
                    <a:pt x="19363" y="2350"/>
                    <a:pt x="19713" y="2569"/>
                    <a:pt x="20042" y="2810"/>
                  </a:cubicBezTo>
                  <a:cubicBezTo>
                    <a:pt x="20370" y="3053"/>
                    <a:pt x="20679" y="3323"/>
                    <a:pt x="20949" y="3613"/>
                  </a:cubicBezTo>
                  <a:cubicBezTo>
                    <a:pt x="21222" y="3904"/>
                    <a:pt x="21464" y="4219"/>
                    <a:pt x="21668" y="4542"/>
                  </a:cubicBezTo>
                  <a:cubicBezTo>
                    <a:pt x="22081" y="5191"/>
                    <a:pt x="22330" y="5885"/>
                    <a:pt x="22438" y="6517"/>
                  </a:cubicBezTo>
                  <a:cubicBezTo>
                    <a:pt x="22502" y="6828"/>
                    <a:pt x="22516" y="7130"/>
                    <a:pt x="22510" y="7408"/>
                  </a:cubicBezTo>
                  <a:cubicBezTo>
                    <a:pt x="22507" y="7478"/>
                    <a:pt x="22505" y="7544"/>
                    <a:pt x="22502" y="7611"/>
                  </a:cubicBezTo>
                  <a:cubicBezTo>
                    <a:pt x="22495" y="7677"/>
                    <a:pt x="22490" y="7741"/>
                    <a:pt x="22484" y="7804"/>
                  </a:cubicBezTo>
                  <a:cubicBezTo>
                    <a:pt x="22474" y="7867"/>
                    <a:pt x="22467" y="7928"/>
                    <a:pt x="22458" y="7987"/>
                  </a:cubicBezTo>
                  <a:cubicBezTo>
                    <a:pt x="22447" y="8046"/>
                    <a:pt x="22436" y="8102"/>
                    <a:pt x="22427" y="8159"/>
                  </a:cubicBezTo>
                  <a:cubicBezTo>
                    <a:pt x="22323" y="8667"/>
                    <a:pt x="22135" y="9153"/>
                    <a:pt x="21889" y="9599"/>
                  </a:cubicBezTo>
                  <a:cubicBezTo>
                    <a:pt x="21643" y="10046"/>
                    <a:pt x="21339" y="10455"/>
                    <a:pt x="20998" y="10821"/>
                  </a:cubicBezTo>
                  <a:cubicBezTo>
                    <a:pt x="20657" y="11187"/>
                    <a:pt x="20281" y="11512"/>
                    <a:pt x="19882" y="11792"/>
                  </a:cubicBezTo>
                  <a:cubicBezTo>
                    <a:pt x="19683" y="11933"/>
                    <a:pt x="19478" y="12062"/>
                    <a:pt x="19268" y="12180"/>
                  </a:cubicBezTo>
                  <a:lnTo>
                    <a:pt x="19191" y="12224"/>
                  </a:lnTo>
                  <a:lnTo>
                    <a:pt x="19110" y="12266"/>
                  </a:lnTo>
                  <a:cubicBezTo>
                    <a:pt x="19057" y="12294"/>
                    <a:pt x="19004" y="12321"/>
                    <a:pt x="18950" y="12350"/>
                  </a:cubicBezTo>
                  <a:cubicBezTo>
                    <a:pt x="18845" y="12406"/>
                    <a:pt x="18735" y="12454"/>
                    <a:pt x="18627" y="12506"/>
                  </a:cubicBezTo>
                  <a:cubicBezTo>
                    <a:pt x="17759" y="12906"/>
                    <a:pt x="16854" y="13161"/>
                    <a:pt x="15957" y="13336"/>
                  </a:cubicBezTo>
                  <a:cubicBezTo>
                    <a:pt x="15508" y="13425"/>
                    <a:pt x="15062" y="13490"/>
                    <a:pt x="14618" y="13545"/>
                  </a:cubicBezTo>
                  <a:cubicBezTo>
                    <a:pt x="14175" y="13599"/>
                    <a:pt x="13735" y="13641"/>
                    <a:pt x="13299" y="13676"/>
                  </a:cubicBezTo>
                  <a:cubicBezTo>
                    <a:pt x="12523" y="13737"/>
                    <a:pt x="11771" y="13775"/>
                    <a:pt x="11042" y="13775"/>
                  </a:cubicBezTo>
                  <a:cubicBezTo>
                    <a:pt x="10951" y="13775"/>
                    <a:pt x="10860" y="13774"/>
                    <a:pt x="10770" y="13773"/>
                  </a:cubicBezTo>
                  <a:cubicBezTo>
                    <a:pt x="9956" y="13764"/>
                    <a:pt x="9174" y="13705"/>
                    <a:pt x="8428" y="13592"/>
                  </a:cubicBezTo>
                  <a:cubicBezTo>
                    <a:pt x="8336" y="13578"/>
                    <a:pt x="8242" y="13563"/>
                    <a:pt x="8150" y="13547"/>
                  </a:cubicBezTo>
                  <a:cubicBezTo>
                    <a:pt x="8058" y="13532"/>
                    <a:pt x="7967" y="13512"/>
                    <a:pt x="7876" y="13496"/>
                  </a:cubicBezTo>
                  <a:cubicBezTo>
                    <a:pt x="7831" y="13487"/>
                    <a:pt x="7786" y="13479"/>
                    <a:pt x="7741" y="13471"/>
                  </a:cubicBezTo>
                  <a:cubicBezTo>
                    <a:pt x="7694" y="13462"/>
                    <a:pt x="7650" y="13451"/>
                    <a:pt x="7606" y="13441"/>
                  </a:cubicBezTo>
                  <a:cubicBezTo>
                    <a:pt x="7517" y="13421"/>
                    <a:pt x="7428" y="13401"/>
                    <a:pt x="7340" y="13381"/>
                  </a:cubicBezTo>
                  <a:lnTo>
                    <a:pt x="7079" y="13312"/>
                  </a:lnTo>
                  <a:cubicBezTo>
                    <a:pt x="7036" y="13301"/>
                    <a:pt x="6991" y="13289"/>
                    <a:pt x="6948" y="13279"/>
                  </a:cubicBezTo>
                  <a:cubicBezTo>
                    <a:pt x="6905" y="13265"/>
                    <a:pt x="6864" y="13253"/>
                    <a:pt x="6821" y="13240"/>
                  </a:cubicBezTo>
                  <a:cubicBezTo>
                    <a:pt x="6736" y="13214"/>
                    <a:pt x="6651" y="13188"/>
                    <a:pt x="6569" y="13163"/>
                  </a:cubicBezTo>
                  <a:cubicBezTo>
                    <a:pt x="6485" y="13135"/>
                    <a:pt x="6403" y="13107"/>
                    <a:pt x="6322" y="13079"/>
                  </a:cubicBezTo>
                  <a:cubicBezTo>
                    <a:pt x="6280" y="13065"/>
                    <a:pt x="6239" y="13050"/>
                    <a:pt x="6198" y="13037"/>
                  </a:cubicBezTo>
                  <a:cubicBezTo>
                    <a:pt x="6157" y="13021"/>
                    <a:pt x="6117" y="13006"/>
                    <a:pt x="6077" y="12990"/>
                  </a:cubicBezTo>
                  <a:cubicBezTo>
                    <a:pt x="5996" y="12959"/>
                    <a:pt x="5917" y="12929"/>
                    <a:pt x="5836" y="12897"/>
                  </a:cubicBezTo>
                  <a:lnTo>
                    <a:pt x="5603" y="12796"/>
                  </a:lnTo>
                  <a:cubicBezTo>
                    <a:pt x="5564" y="12780"/>
                    <a:pt x="5524" y="12763"/>
                    <a:pt x="5486" y="12747"/>
                  </a:cubicBezTo>
                  <a:cubicBezTo>
                    <a:pt x="5447" y="12730"/>
                    <a:pt x="5411" y="12710"/>
                    <a:pt x="5372" y="12693"/>
                  </a:cubicBezTo>
                  <a:cubicBezTo>
                    <a:pt x="5297" y="12657"/>
                    <a:pt x="5222" y="12620"/>
                    <a:pt x="5146" y="12586"/>
                  </a:cubicBezTo>
                  <a:cubicBezTo>
                    <a:pt x="5072" y="12548"/>
                    <a:pt x="5000" y="12507"/>
                    <a:pt x="4927" y="12470"/>
                  </a:cubicBezTo>
                  <a:cubicBezTo>
                    <a:pt x="4781" y="12397"/>
                    <a:pt x="4643" y="12311"/>
                    <a:pt x="4503" y="12230"/>
                  </a:cubicBezTo>
                  <a:cubicBezTo>
                    <a:pt x="3502" y="11629"/>
                    <a:pt x="2707" y="10853"/>
                    <a:pt x="2171" y="10007"/>
                  </a:cubicBezTo>
                  <a:cubicBezTo>
                    <a:pt x="2032" y="9795"/>
                    <a:pt x="1918" y="9583"/>
                    <a:pt x="1817" y="9364"/>
                  </a:cubicBezTo>
                  <a:cubicBezTo>
                    <a:pt x="1718" y="9147"/>
                    <a:pt x="1634" y="8924"/>
                    <a:pt x="1565" y="8701"/>
                  </a:cubicBezTo>
                  <a:cubicBezTo>
                    <a:pt x="1429" y="8256"/>
                    <a:pt x="1350" y="7807"/>
                    <a:pt x="1328" y="7373"/>
                  </a:cubicBezTo>
                  <a:cubicBezTo>
                    <a:pt x="1284" y="6505"/>
                    <a:pt x="1455" y="5696"/>
                    <a:pt x="1780" y="5041"/>
                  </a:cubicBezTo>
                  <a:cubicBezTo>
                    <a:pt x="1860" y="4878"/>
                    <a:pt x="1952" y="4725"/>
                    <a:pt x="2049" y="4580"/>
                  </a:cubicBezTo>
                  <a:cubicBezTo>
                    <a:pt x="2146" y="4435"/>
                    <a:pt x="2256" y="4303"/>
                    <a:pt x="2368" y="4175"/>
                  </a:cubicBezTo>
                  <a:cubicBezTo>
                    <a:pt x="2595" y="3919"/>
                    <a:pt x="2847" y="3698"/>
                    <a:pt x="3111" y="3503"/>
                  </a:cubicBezTo>
                  <a:cubicBezTo>
                    <a:pt x="3374" y="3309"/>
                    <a:pt x="3648" y="3138"/>
                    <a:pt x="3924" y="2988"/>
                  </a:cubicBezTo>
                  <a:cubicBezTo>
                    <a:pt x="4201" y="2837"/>
                    <a:pt x="4477" y="2704"/>
                    <a:pt x="4750" y="2581"/>
                  </a:cubicBezTo>
                  <a:cubicBezTo>
                    <a:pt x="5023" y="2460"/>
                    <a:pt x="5291" y="2349"/>
                    <a:pt x="5550" y="2245"/>
                  </a:cubicBezTo>
                  <a:cubicBezTo>
                    <a:pt x="5811" y="2141"/>
                    <a:pt x="6065" y="2042"/>
                    <a:pt x="6308" y="1948"/>
                  </a:cubicBezTo>
                  <a:cubicBezTo>
                    <a:pt x="6792" y="1760"/>
                    <a:pt x="7227" y="1595"/>
                    <a:pt x="7622" y="1458"/>
                  </a:cubicBezTo>
                  <a:cubicBezTo>
                    <a:pt x="7820" y="1389"/>
                    <a:pt x="8008" y="1328"/>
                    <a:pt x="8185" y="1271"/>
                  </a:cubicBezTo>
                  <a:cubicBezTo>
                    <a:pt x="8364" y="1216"/>
                    <a:pt x="8531" y="1167"/>
                    <a:pt x="8691" y="1123"/>
                  </a:cubicBezTo>
                  <a:cubicBezTo>
                    <a:pt x="9329" y="948"/>
                    <a:pt x="9826" y="864"/>
                    <a:pt x="10211" y="814"/>
                  </a:cubicBezTo>
                  <a:cubicBezTo>
                    <a:pt x="10597" y="766"/>
                    <a:pt x="10872" y="748"/>
                    <a:pt x="11072" y="720"/>
                  </a:cubicBezTo>
                  <a:cubicBezTo>
                    <a:pt x="11121" y="712"/>
                    <a:pt x="11167" y="705"/>
                    <a:pt x="11207" y="696"/>
                  </a:cubicBezTo>
                  <a:cubicBezTo>
                    <a:pt x="11248" y="690"/>
                    <a:pt x="11286" y="680"/>
                    <a:pt x="11318" y="670"/>
                  </a:cubicBezTo>
                  <a:cubicBezTo>
                    <a:pt x="11383" y="651"/>
                    <a:pt x="11435" y="630"/>
                    <a:pt x="11474" y="603"/>
                  </a:cubicBezTo>
                  <a:cubicBezTo>
                    <a:pt x="11542" y="555"/>
                    <a:pt x="11577" y="493"/>
                    <a:pt x="11596" y="421"/>
                  </a:cubicBezTo>
                  <a:close/>
                  <a:moveTo>
                    <a:pt x="9934" y="1"/>
                  </a:moveTo>
                  <a:cubicBezTo>
                    <a:pt x="9709" y="1"/>
                    <a:pt x="9462" y="14"/>
                    <a:pt x="9198" y="41"/>
                  </a:cubicBezTo>
                  <a:cubicBezTo>
                    <a:pt x="8887" y="75"/>
                    <a:pt x="8552" y="129"/>
                    <a:pt x="8197" y="205"/>
                  </a:cubicBezTo>
                  <a:cubicBezTo>
                    <a:pt x="7486" y="357"/>
                    <a:pt x="6704" y="602"/>
                    <a:pt x="5864" y="893"/>
                  </a:cubicBezTo>
                  <a:cubicBezTo>
                    <a:pt x="5445" y="1038"/>
                    <a:pt x="5003" y="1192"/>
                    <a:pt x="4543" y="1373"/>
                  </a:cubicBezTo>
                  <a:cubicBezTo>
                    <a:pt x="4083" y="1556"/>
                    <a:pt x="3603" y="1767"/>
                    <a:pt x="3119" y="2034"/>
                  </a:cubicBezTo>
                  <a:cubicBezTo>
                    <a:pt x="3059" y="2066"/>
                    <a:pt x="2999" y="2102"/>
                    <a:pt x="2939" y="2138"/>
                  </a:cubicBezTo>
                  <a:cubicBezTo>
                    <a:pt x="2878" y="2173"/>
                    <a:pt x="2817" y="2208"/>
                    <a:pt x="2757" y="2246"/>
                  </a:cubicBezTo>
                  <a:cubicBezTo>
                    <a:pt x="2638" y="2324"/>
                    <a:pt x="2516" y="2399"/>
                    <a:pt x="2398" y="2487"/>
                  </a:cubicBezTo>
                  <a:cubicBezTo>
                    <a:pt x="2339" y="2530"/>
                    <a:pt x="2279" y="2571"/>
                    <a:pt x="2220" y="2616"/>
                  </a:cubicBezTo>
                  <a:cubicBezTo>
                    <a:pt x="2162" y="2661"/>
                    <a:pt x="2103" y="2708"/>
                    <a:pt x="2045" y="2755"/>
                  </a:cubicBezTo>
                  <a:cubicBezTo>
                    <a:pt x="2016" y="2779"/>
                    <a:pt x="1987" y="2801"/>
                    <a:pt x="1958" y="2826"/>
                  </a:cubicBezTo>
                  <a:cubicBezTo>
                    <a:pt x="1930" y="2852"/>
                    <a:pt x="1902" y="2876"/>
                    <a:pt x="1873" y="2902"/>
                  </a:cubicBezTo>
                  <a:cubicBezTo>
                    <a:pt x="1817" y="2952"/>
                    <a:pt x="1759" y="3000"/>
                    <a:pt x="1704" y="3054"/>
                  </a:cubicBezTo>
                  <a:cubicBezTo>
                    <a:pt x="1596" y="3164"/>
                    <a:pt x="1483" y="3271"/>
                    <a:pt x="1382" y="3391"/>
                  </a:cubicBezTo>
                  <a:cubicBezTo>
                    <a:pt x="1356" y="3422"/>
                    <a:pt x="1330" y="3451"/>
                    <a:pt x="1304" y="3481"/>
                  </a:cubicBezTo>
                  <a:cubicBezTo>
                    <a:pt x="1279" y="3510"/>
                    <a:pt x="1252" y="3540"/>
                    <a:pt x="1228" y="3572"/>
                  </a:cubicBezTo>
                  <a:cubicBezTo>
                    <a:pt x="1204" y="3602"/>
                    <a:pt x="1178" y="3634"/>
                    <a:pt x="1153" y="3665"/>
                  </a:cubicBezTo>
                  <a:lnTo>
                    <a:pt x="1116" y="3713"/>
                  </a:lnTo>
                  <a:cubicBezTo>
                    <a:pt x="1104" y="3729"/>
                    <a:pt x="1092" y="3745"/>
                    <a:pt x="1081" y="3761"/>
                  </a:cubicBezTo>
                  <a:cubicBezTo>
                    <a:pt x="890" y="4021"/>
                    <a:pt x="724" y="4302"/>
                    <a:pt x="583" y="4599"/>
                  </a:cubicBezTo>
                  <a:cubicBezTo>
                    <a:pt x="303" y="5194"/>
                    <a:pt x="126" y="5847"/>
                    <a:pt x="63" y="6522"/>
                  </a:cubicBezTo>
                  <a:cubicBezTo>
                    <a:pt x="1" y="7195"/>
                    <a:pt x="44" y="7887"/>
                    <a:pt x="196" y="8569"/>
                  </a:cubicBezTo>
                  <a:cubicBezTo>
                    <a:pt x="273" y="8911"/>
                    <a:pt x="377" y="9247"/>
                    <a:pt x="507" y="9578"/>
                  </a:cubicBezTo>
                  <a:lnTo>
                    <a:pt x="530" y="9639"/>
                  </a:lnTo>
                  <a:lnTo>
                    <a:pt x="556" y="9702"/>
                  </a:lnTo>
                  <a:lnTo>
                    <a:pt x="609" y="9825"/>
                  </a:lnTo>
                  <a:cubicBezTo>
                    <a:pt x="645" y="9907"/>
                    <a:pt x="684" y="9987"/>
                    <a:pt x="723" y="10068"/>
                  </a:cubicBezTo>
                  <a:cubicBezTo>
                    <a:pt x="765" y="10147"/>
                    <a:pt x="803" y="10229"/>
                    <a:pt x="847" y="10307"/>
                  </a:cubicBezTo>
                  <a:cubicBezTo>
                    <a:pt x="892" y="10385"/>
                    <a:pt x="935" y="10466"/>
                    <a:pt x="984" y="10540"/>
                  </a:cubicBezTo>
                  <a:cubicBezTo>
                    <a:pt x="1354" y="11153"/>
                    <a:pt x="1819" y="11716"/>
                    <a:pt x="2350" y="12209"/>
                  </a:cubicBezTo>
                  <a:cubicBezTo>
                    <a:pt x="2430" y="12279"/>
                    <a:pt x="2510" y="12348"/>
                    <a:pt x="2590" y="12418"/>
                  </a:cubicBezTo>
                  <a:cubicBezTo>
                    <a:pt x="2629" y="12453"/>
                    <a:pt x="2668" y="12489"/>
                    <a:pt x="2710" y="12521"/>
                  </a:cubicBezTo>
                  <a:lnTo>
                    <a:pt x="2835" y="12619"/>
                  </a:lnTo>
                  <a:lnTo>
                    <a:pt x="2961" y="12717"/>
                  </a:lnTo>
                  <a:cubicBezTo>
                    <a:pt x="3003" y="12749"/>
                    <a:pt x="3044" y="12784"/>
                    <a:pt x="3089" y="12813"/>
                  </a:cubicBezTo>
                  <a:cubicBezTo>
                    <a:pt x="3176" y="12875"/>
                    <a:pt x="3262" y="12935"/>
                    <a:pt x="3349" y="12996"/>
                  </a:cubicBezTo>
                  <a:cubicBezTo>
                    <a:pt x="3371" y="13011"/>
                    <a:pt x="3392" y="13027"/>
                    <a:pt x="3415" y="13042"/>
                  </a:cubicBezTo>
                  <a:lnTo>
                    <a:pt x="3482" y="13085"/>
                  </a:lnTo>
                  <a:lnTo>
                    <a:pt x="3617" y="13171"/>
                  </a:lnTo>
                  <a:lnTo>
                    <a:pt x="3752" y="13257"/>
                  </a:lnTo>
                  <a:cubicBezTo>
                    <a:pt x="3796" y="13286"/>
                    <a:pt x="3844" y="13311"/>
                    <a:pt x="3891" y="13338"/>
                  </a:cubicBezTo>
                  <a:cubicBezTo>
                    <a:pt x="3983" y="13390"/>
                    <a:pt x="4075" y="13442"/>
                    <a:pt x="4169" y="13496"/>
                  </a:cubicBezTo>
                  <a:cubicBezTo>
                    <a:pt x="4263" y="13544"/>
                    <a:pt x="4358" y="13592"/>
                    <a:pt x="4453" y="13641"/>
                  </a:cubicBezTo>
                  <a:cubicBezTo>
                    <a:pt x="4836" y="13829"/>
                    <a:pt x="5229" y="14000"/>
                    <a:pt x="5635" y="14139"/>
                  </a:cubicBezTo>
                  <a:lnTo>
                    <a:pt x="5787" y="14193"/>
                  </a:lnTo>
                  <a:cubicBezTo>
                    <a:pt x="5837" y="14210"/>
                    <a:pt x="5889" y="14225"/>
                    <a:pt x="5939" y="14241"/>
                  </a:cubicBezTo>
                  <a:cubicBezTo>
                    <a:pt x="6041" y="14272"/>
                    <a:pt x="6143" y="14306"/>
                    <a:pt x="6247" y="14336"/>
                  </a:cubicBezTo>
                  <a:cubicBezTo>
                    <a:pt x="6351" y="14364"/>
                    <a:pt x="6454" y="14391"/>
                    <a:pt x="6559" y="14419"/>
                  </a:cubicBezTo>
                  <a:lnTo>
                    <a:pt x="6636" y="14439"/>
                  </a:lnTo>
                  <a:cubicBezTo>
                    <a:pt x="6662" y="14445"/>
                    <a:pt x="6689" y="14451"/>
                    <a:pt x="6715" y="14456"/>
                  </a:cubicBezTo>
                  <a:lnTo>
                    <a:pt x="6870" y="14492"/>
                  </a:lnTo>
                  <a:cubicBezTo>
                    <a:pt x="7078" y="14541"/>
                    <a:pt x="7289" y="14577"/>
                    <a:pt x="7499" y="14617"/>
                  </a:cubicBezTo>
                  <a:cubicBezTo>
                    <a:pt x="7709" y="14649"/>
                    <a:pt x="7920" y="14686"/>
                    <a:pt x="8133" y="14709"/>
                  </a:cubicBezTo>
                  <a:cubicBezTo>
                    <a:pt x="8344" y="14736"/>
                    <a:pt x="8555" y="14755"/>
                    <a:pt x="8768" y="14774"/>
                  </a:cubicBezTo>
                  <a:cubicBezTo>
                    <a:pt x="8979" y="14788"/>
                    <a:pt x="9192" y="14805"/>
                    <a:pt x="9404" y="14811"/>
                  </a:cubicBezTo>
                  <a:cubicBezTo>
                    <a:pt x="9616" y="14821"/>
                    <a:pt x="9828" y="14822"/>
                    <a:pt x="10040" y="14826"/>
                  </a:cubicBezTo>
                  <a:lnTo>
                    <a:pt x="10356" y="14822"/>
                  </a:lnTo>
                  <a:cubicBezTo>
                    <a:pt x="10462" y="14822"/>
                    <a:pt x="10567" y="14820"/>
                    <a:pt x="10673" y="14816"/>
                  </a:cubicBezTo>
                  <a:cubicBezTo>
                    <a:pt x="10884" y="14812"/>
                    <a:pt x="11094" y="14800"/>
                    <a:pt x="11304" y="14790"/>
                  </a:cubicBezTo>
                  <a:cubicBezTo>
                    <a:pt x="11409" y="14785"/>
                    <a:pt x="11513" y="14777"/>
                    <a:pt x="11619" y="14771"/>
                  </a:cubicBezTo>
                  <a:lnTo>
                    <a:pt x="11775" y="14760"/>
                  </a:lnTo>
                  <a:lnTo>
                    <a:pt x="11932" y="14746"/>
                  </a:lnTo>
                  <a:cubicBezTo>
                    <a:pt x="12351" y="14714"/>
                    <a:pt x="12766" y="14670"/>
                    <a:pt x="13180" y="14620"/>
                  </a:cubicBezTo>
                  <a:cubicBezTo>
                    <a:pt x="13593" y="14572"/>
                    <a:pt x="14006" y="14515"/>
                    <a:pt x="14418" y="14452"/>
                  </a:cubicBezTo>
                  <a:cubicBezTo>
                    <a:pt x="14831" y="14387"/>
                    <a:pt x="15242" y="14316"/>
                    <a:pt x="15652" y="14229"/>
                  </a:cubicBezTo>
                  <a:cubicBezTo>
                    <a:pt x="15703" y="14219"/>
                    <a:pt x="15754" y="14209"/>
                    <a:pt x="15805" y="14197"/>
                  </a:cubicBezTo>
                  <a:lnTo>
                    <a:pt x="15959" y="14162"/>
                  </a:lnTo>
                  <a:cubicBezTo>
                    <a:pt x="16061" y="14138"/>
                    <a:pt x="16163" y="14117"/>
                    <a:pt x="16263" y="14090"/>
                  </a:cubicBezTo>
                  <a:cubicBezTo>
                    <a:pt x="16365" y="14064"/>
                    <a:pt x="16466" y="14038"/>
                    <a:pt x="16567" y="14011"/>
                  </a:cubicBezTo>
                  <a:lnTo>
                    <a:pt x="16868" y="13928"/>
                  </a:lnTo>
                  <a:cubicBezTo>
                    <a:pt x="17270" y="13809"/>
                    <a:pt x="17668" y="13677"/>
                    <a:pt x="18055" y="13525"/>
                  </a:cubicBezTo>
                  <a:cubicBezTo>
                    <a:pt x="18443" y="13369"/>
                    <a:pt x="18822" y="13194"/>
                    <a:pt x="19189" y="12998"/>
                  </a:cubicBezTo>
                  <a:cubicBezTo>
                    <a:pt x="19280" y="12947"/>
                    <a:pt x="19370" y="12896"/>
                    <a:pt x="19461" y="12845"/>
                  </a:cubicBezTo>
                  <a:cubicBezTo>
                    <a:pt x="19506" y="12821"/>
                    <a:pt x="19550" y="12792"/>
                    <a:pt x="19595" y="12765"/>
                  </a:cubicBezTo>
                  <a:cubicBezTo>
                    <a:pt x="19639" y="12738"/>
                    <a:pt x="19684" y="12712"/>
                    <a:pt x="19727" y="12684"/>
                  </a:cubicBezTo>
                  <a:cubicBezTo>
                    <a:pt x="19903" y="12574"/>
                    <a:pt x="20074" y="12454"/>
                    <a:pt x="20240" y="12332"/>
                  </a:cubicBezTo>
                  <a:cubicBezTo>
                    <a:pt x="20572" y="12086"/>
                    <a:pt x="20885" y="11817"/>
                    <a:pt x="21172" y="11528"/>
                  </a:cubicBezTo>
                  <a:cubicBezTo>
                    <a:pt x="21418" y="11280"/>
                    <a:pt x="21648" y="11017"/>
                    <a:pt x="21853" y="10739"/>
                  </a:cubicBezTo>
                  <a:cubicBezTo>
                    <a:pt x="21958" y="10603"/>
                    <a:pt x="22053" y="10459"/>
                    <a:pt x="22147" y="10314"/>
                  </a:cubicBezTo>
                  <a:cubicBezTo>
                    <a:pt x="22239" y="10168"/>
                    <a:pt x="22326" y="10021"/>
                    <a:pt x="22405" y="9869"/>
                  </a:cubicBezTo>
                  <a:cubicBezTo>
                    <a:pt x="22486" y="9719"/>
                    <a:pt x="22558" y="9563"/>
                    <a:pt x="22625" y="9407"/>
                  </a:cubicBezTo>
                  <a:cubicBezTo>
                    <a:pt x="22690" y="9250"/>
                    <a:pt x="22753" y="9091"/>
                    <a:pt x="22804" y="8930"/>
                  </a:cubicBezTo>
                  <a:cubicBezTo>
                    <a:pt x="22857" y="8771"/>
                    <a:pt x="22900" y="8607"/>
                    <a:pt x="22938" y="8444"/>
                  </a:cubicBezTo>
                  <a:lnTo>
                    <a:pt x="22964" y="8320"/>
                  </a:lnTo>
                  <a:lnTo>
                    <a:pt x="22977" y="8258"/>
                  </a:lnTo>
                  <a:lnTo>
                    <a:pt x="22987" y="8197"/>
                  </a:lnTo>
                  <a:lnTo>
                    <a:pt x="23009" y="8073"/>
                  </a:lnTo>
                  <a:cubicBezTo>
                    <a:pt x="23016" y="8031"/>
                    <a:pt x="23020" y="7989"/>
                    <a:pt x="23025" y="7949"/>
                  </a:cubicBezTo>
                  <a:cubicBezTo>
                    <a:pt x="23049" y="7784"/>
                    <a:pt x="23059" y="7619"/>
                    <a:pt x="23063" y="7453"/>
                  </a:cubicBezTo>
                  <a:cubicBezTo>
                    <a:pt x="23065" y="7412"/>
                    <a:pt x="23066" y="7371"/>
                    <a:pt x="23067" y="7330"/>
                  </a:cubicBezTo>
                  <a:cubicBezTo>
                    <a:pt x="23076" y="7291"/>
                    <a:pt x="23075" y="7249"/>
                    <a:pt x="23074" y="7209"/>
                  </a:cubicBezTo>
                  <a:cubicBezTo>
                    <a:pt x="23071" y="7128"/>
                    <a:pt x="23071" y="7045"/>
                    <a:pt x="23066" y="6963"/>
                  </a:cubicBezTo>
                  <a:cubicBezTo>
                    <a:pt x="23044" y="6639"/>
                    <a:pt x="22992" y="6320"/>
                    <a:pt x="22921" y="6010"/>
                  </a:cubicBezTo>
                  <a:cubicBezTo>
                    <a:pt x="22878" y="5857"/>
                    <a:pt x="22841" y="5704"/>
                    <a:pt x="22789" y="5556"/>
                  </a:cubicBezTo>
                  <a:cubicBezTo>
                    <a:pt x="22777" y="5518"/>
                    <a:pt x="22765" y="5482"/>
                    <a:pt x="22751" y="5444"/>
                  </a:cubicBezTo>
                  <a:lnTo>
                    <a:pt x="22733" y="5390"/>
                  </a:lnTo>
                  <a:cubicBezTo>
                    <a:pt x="22726" y="5371"/>
                    <a:pt x="22720" y="5353"/>
                    <a:pt x="22711" y="5335"/>
                  </a:cubicBezTo>
                  <a:cubicBezTo>
                    <a:pt x="22683" y="5262"/>
                    <a:pt x="22654" y="5191"/>
                    <a:pt x="22626" y="5119"/>
                  </a:cubicBezTo>
                  <a:cubicBezTo>
                    <a:pt x="22613" y="5082"/>
                    <a:pt x="22597" y="5047"/>
                    <a:pt x="22581" y="5012"/>
                  </a:cubicBezTo>
                  <a:lnTo>
                    <a:pt x="22533" y="4907"/>
                  </a:lnTo>
                  <a:cubicBezTo>
                    <a:pt x="22501" y="4837"/>
                    <a:pt x="22470" y="4768"/>
                    <a:pt x="22433" y="4701"/>
                  </a:cubicBezTo>
                  <a:lnTo>
                    <a:pt x="22329" y="4499"/>
                  </a:lnTo>
                  <a:cubicBezTo>
                    <a:pt x="22292" y="4433"/>
                    <a:pt x="22254" y="4369"/>
                    <a:pt x="22216" y="4303"/>
                  </a:cubicBezTo>
                  <a:lnTo>
                    <a:pt x="22159" y="4207"/>
                  </a:lnTo>
                  <a:cubicBezTo>
                    <a:pt x="22140" y="4176"/>
                    <a:pt x="22119" y="4143"/>
                    <a:pt x="22099" y="4112"/>
                  </a:cubicBezTo>
                  <a:cubicBezTo>
                    <a:pt x="22059" y="4051"/>
                    <a:pt x="22017" y="3988"/>
                    <a:pt x="21976" y="3926"/>
                  </a:cubicBezTo>
                  <a:cubicBezTo>
                    <a:pt x="21933" y="3865"/>
                    <a:pt x="21891" y="3806"/>
                    <a:pt x="21846" y="3747"/>
                  </a:cubicBezTo>
                  <a:lnTo>
                    <a:pt x="21782" y="3659"/>
                  </a:lnTo>
                  <a:cubicBezTo>
                    <a:pt x="21759" y="3631"/>
                    <a:pt x="21737" y="3601"/>
                    <a:pt x="21713" y="3573"/>
                  </a:cubicBezTo>
                  <a:cubicBezTo>
                    <a:pt x="21668" y="3516"/>
                    <a:pt x="21622" y="3459"/>
                    <a:pt x="21577" y="3402"/>
                  </a:cubicBezTo>
                  <a:cubicBezTo>
                    <a:pt x="21529" y="3348"/>
                    <a:pt x="21481" y="3294"/>
                    <a:pt x="21433" y="3240"/>
                  </a:cubicBezTo>
                  <a:cubicBezTo>
                    <a:pt x="21408" y="3213"/>
                    <a:pt x="21386" y="3186"/>
                    <a:pt x="21362" y="3159"/>
                  </a:cubicBezTo>
                  <a:lnTo>
                    <a:pt x="21287" y="3083"/>
                  </a:lnTo>
                  <a:lnTo>
                    <a:pt x="21137" y="2930"/>
                  </a:lnTo>
                  <a:cubicBezTo>
                    <a:pt x="20731" y="2535"/>
                    <a:pt x="20299" y="2199"/>
                    <a:pt x="19855" y="1915"/>
                  </a:cubicBezTo>
                  <a:cubicBezTo>
                    <a:pt x="19409" y="1635"/>
                    <a:pt x="18957" y="1404"/>
                    <a:pt x="18511" y="1214"/>
                  </a:cubicBezTo>
                  <a:cubicBezTo>
                    <a:pt x="18064" y="1023"/>
                    <a:pt x="17624" y="873"/>
                    <a:pt x="17196" y="755"/>
                  </a:cubicBezTo>
                  <a:cubicBezTo>
                    <a:pt x="16342" y="518"/>
                    <a:pt x="15550" y="401"/>
                    <a:pt x="14855" y="333"/>
                  </a:cubicBezTo>
                  <a:cubicBezTo>
                    <a:pt x="14508" y="299"/>
                    <a:pt x="14184" y="276"/>
                    <a:pt x="13886" y="264"/>
                  </a:cubicBezTo>
                  <a:cubicBezTo>
                    <a:pt x="13737" y="256"/>
                    <a:pt x="13595" y="254"/>
                    <a:pt x="13459" y="249"/>
                  </a:cubicBezTo>
                  <a:cubicBezTo>
                    <a:pt x="13323" y="247"/>
                    <a:pt x="13195" y="244"/>
                    <a:pt x="13071" y="244"/>
                  </a:cubicBezTo>
                  <a:cubicBezTo>
                    <a:pt x="13029" y="244"/>
                    <a:pt x="12987" y="244"/>
                    <a:pt x="12947" y="244"/>
                  </a:cubicBezTo>
                  <a:cubicBezTo>
                    <a:pt x="12517" y="244"/>
                    <a:pt x="12180" y="254"/>
                    <a:pt x="11944" y="266"/>
                  </a:cubicBezTo>
                  <a:cubicBezTo>
                    <a:pt x="11706" y="280"/>
                    <a:pt x="11572" y="295"/>
                    <a:pt x="11555" y="309"/>
                  </a:cubicBezTo>
                  <a:cubicBezTo>
                    <a:pt x="11545" y="302"/>
                    <a:pt x="11533" y="293"/>
                    <a:pt x="11518" y="286"/>
                  </a:cubicBezTo>
                  <a:cubicBezTo>
                    <a:pt x="11455" y="248"/>
                    <a:pt x="11359" y="207"/>
                    <a:pt x="11229" y="168"/>
                  </a:cubicBezTo>
                  <a:cubicBezTo>
                    <a:pt x="11164" y="148"/>
                    <a:pt x="11090" y="126"/>
                    <a:pt x="11008" y="110"/>
                  </a:cubicBezTo>
                  <a:cubicBezTo>
                    <a:pt x="10969" y="100"/>
                    <a:pt x="10926" y="91"/>
                    <a:pt x="10880" y="83"/>
                  </a:cubicBezTo>
                  <a:cubicBezTo>
                    <a:pt x="10834" y="75"/>
                    <a:pt x="10787" y="67"/>
                    <a:pt x="10739" y="59"/>
                  </a:cubicBezTo>
                  <a:cubicBezTo>
                    <a:pt x="10542" y="29"/>
                    <a:pt x="10313" y="8"/>
                    <a:pt x="10056" y="2"/>
                  </a:cubicBezTo>
                  <a:cubicBezTo>
                    <a:pt x="10016" y="1"/>
                    <a:pt x="9975" y="1"/>
                    <a:pt x="9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255500" y="4265150"/>
              <a:ext cx="20200" cy="53500"/>
            </a:xfrm>
            <a:custGeom>
              <a:rect b="b" l="l" r="r" t="t"/>
              <a:pathLst>
                <a:path extrusionOk="0" h="2140" w="808">
                  <a:moveTo>
                    <a:pt x="430" y="1"/>
                  </a:moveTo>
                  <a:cubicBezTo>
                    <a:pt x="397" y="1"/>
                    <a:pt x="361" y="3"/>
                    <a:pt x="319" y="6"/>
                  </a:cubicBezTo>
                  <a:cubicBezTo>
                    <a:pt x="107" y="21"/>
                    <a:pt x="0" y="351"/>
                    <a:pt x="27" y="743"/>
                  </a:cubicBezTo>
                  <a:cubicBezTo>
                    <a:pt x="42" y="973"/>
                    <a:pt x="187" y="1216"/>
                    <a:pt x="240" y="1444"/>
                  </a:cubicBezTo>
                  <a:cubicBezTo>
                    <a:pt x="327" y="1829"/>
                    <a:pt x="396" y="2139"/>
                    <a:pt x="463" y="2139"/>
                  </a:cubicBezTo>
                  <a:cubicBezTo>
                    <a:pt x="463" y="2139"/>
                    <a:pt x="464" y="2139"/>
                    <a:pt x="464" y="2139"/>
                  </a:cubicBezTo>
                  <a:cubicBezTo>
                    <a:pt x="632" y="2128"/>
                    <a:pt x="602" y="2089"/>
                    <a:pt x="604" y="2040"/>
                  </a:cubicBezTo>
                  <a:lnTo>
                    <a:pt x="604" y="2040"/>
                  </a:lnTo>
                  <a:cubicBezTo>
                    <a:pt x="630" y="2078"/>
                    <a:pt x="672" y="2106"/>
                    <a:pt x="735" y="2106"/>
                  </a:cubicBezTo>
                  <a:cubicBezTo>
                    <a:pt x="740" y="2106"/>
                    <a:pt x="745" y="2106"/>
                    <a:pt x="751" y="2106"/>
                  </a:cubicBezTo>
                  <a:cubicBezTo>
                    <a:pt x="808" y="2102"/>
                    <a:pt x="562" y="1693"/>
                    <a:pt x="552" y="1554"/>
                  </a:cubicBezTo>
                  <a:cubicBezTo>
                    <a:pt x="531" y="1231"/>
                    <a:pt x="665" y="966"/>
                    <a:pt x="666" y="763"/>
                  </a:cubicBezTo>
                  <a:cubicBezTo>
                    <a:pt x="669" y="112"/>
                    <a:pt x="67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254650" y="4336300"/>
              <a:ext cx="19350" cy="41700"/>
            </a:xfrm>
            <a:custGeom>
              <a:rect b="b" l="l" r="r" t="t"/>
              <a:pathLst>
                <a:path extrusionOk="0" h="1668" w="774">
                  <a:moveTo>
                    <a:pt x="444" y="1"/>
                  </a:moveTo>
                  <a:cubicBezTo>
                    <a:pt x="410" y="1"/>
                    <a:pt x="371" y="3"/>
                    <a:pt x="326" y="5"/>
                  </a:cubicBezTo>
                  <a:cubicBezTo>
                    <a:pt x="114" y="17"/>
                    <a:pt x="1" y="276"/>
                    <a:pt x="20" y="581"/>
                  </a:cubicBezTo>
                  <a:cubicBezTo>
                    <a:pt x="31" y="759"/>
                    <a:pt x="171" y="949"/>
                    <a:pt x="217" y="1126"/>
                  </a:cubicBezTo>
                  <a:cubicBezTo>
                    <a:pt x="297" y="1424"/>
                    <a:pt x="360" y="1667"/>
                    <a:pt x="425" y="1667"/>
                  </a:cubicBezTo>
                  <a:cubicBezTo>
                    <a:pt x="425" y="1667"/>
                    <a:pt x="426" y="1667"/>
                    <a:pt x="426" y="1667"/>
                  </a:cubicBezTo>
                  <a:cubicBezTo>
                    <a:pt x="595" y="1658"/>
                    <a:pt x="566" y="1625"/>
                    <a:pt x="569" y="1590"/>
                  </a:cubicBezTo>
                  <a:lnTo>
                    <a:pt x="569" y="1590"/>
                  </a:lnTo>
                  <a:cubicBezTo>
                    <a:pt x="594" y="1619"/>
                    <a:pt x="636" y="1641"/>
                    <a:pt x="698" y="1641"/>
                  </a:cubicBezTo>
                  <a:cubicBezTo>
                    <a:pt x="704" y="1641"/>
                    <a:pt x="709" y="1641"/>
                    <a:pt x="715" y="1640"/>
                  </a:cubicBezTo>
                  <a:cubicBezTo>
                    <a:pt x="773" y="1636"/>
                    <a:pt x="536" y="1321"/>
                    <a:pt x="528" y="1211"/>
                  </a:cubicBezTo>
                  <a:cubicBezTo>
                    <a:pt x="512" y="959"/>
                    <a:pt x="652" y="752"/>
                    <a:pt x="657" y="593"/>
                  </a:cubicBezTo>
                  <a:cubicBezTo>
                    <a:pt x="674" y="90"/>
                    <a:pt x="681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3254125" y="4400775"/>
              <a:ext cx="18000" cy="32675"/>
            </a:xfrm>
            <a:custGeom>
              <a:rect b="b" l="l" r="r" t="t"/>
              <a:pathLst>
                <a:path extrusionOk="0" h="1307" w="720">
                  <a:moveTo>
                    <a:pt x="350" y="0"/>
                  </a:moveTo>
                  <a:cubicBezTo>
                    <a:pt x="144" y="0"/>
                    <a:pt x="14" y="191"/>
                    <a:pt x="6" y="426"/>
                  </a:cubicBezTo>
                  <a:cubicBezTo>
                    <a:pt x="0" y="565"/>
                    <a:pt x="124" y="725"/>
                    <a:pt x="155" y="866"/>
                  </a:cubicBezTo>
                  <a:cubicBezTo>
                    <a:pt x="210" y="1108"/>
                    <a:pt x="252" y="1302"/>
                    <a:pt x="317" y="1305"/>
                  </a:cubicBezTo>
                  <a:cubicBezTo>
                    <a:pt x="332" y="1306"/>
                    <a:pt x="345" y="1306"/>
                    <a:pt x="357" y="1306"/>
                  </a:cubicBezTo>
                  <a:cubicBezTo>
                    <a:pt x="481" y="1306"/>
                    <a:pt x="461" y="1282"/>
                    <a:pt x="466" y="1256"/>
                  </a:cubicBezTo>
                  <a:lnTo>
                    <a:pt x="466" y="1256"/>
                  </a:lnTo>
                  <a:cubicBezTo>
                    <a:pt x="489" y="1283"/>
                    <a:pt x="533" y="1304"/>
                    <a:pt x="606" y="1307"/>
                  </a:cubicBezTo>
                  <a:cubicBezTo>
                    <a:pt x="606" y="1307"/>
                    <a:pt x="606" y="1307"/>
                    <a:pt x="607" y="1307"/>
                  </a:cubicBezTo>
                  <a:cubicBezTo>
                    <a:pt x="663" y="1307"/>
                    <a:pt x="455" y="1042"/>
                    <a:pt x="457" y="956"/>
                  </a:cubicBezTo>
                  <a:cubicBezTo>
                    <a:pt x="463" y="759"/>
                    <a:pt x="621" y="608"/>
                    <a:pt x="640" y="485"/>
                  </a:cubicBezTo>
                  <a:cubicBezTo>
                    <a:pt x="708" y="38"/>
                    <a:pt x="719" y="12"/>
                    <a:pt x="360" y="0"/>
                  </a:cubicBezTo>
                  <a:cubicBezTo>
                    <a:pt x="357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3298375" y="4421375"/>
              <a:ext cx="51750" cy="17325"/>
            </a:xfrm>
            <a:custGeom>
              <a:rect b="b" l="l" r="r" t="t"/>
              <a:pathLst>
                <a:path extrusionOk="0" h="693" w="2070">
                  <a:moveTo>
                    <a:pt x="2030" y="1"/>
                  </a:moveTo>
                  <a:cubicBezTo>
                    <a:pt x="1957" y="1"/>
                    <a:pt x="1627" y="187"/>
                    <a:pt x="1507" y="191"/>
                  </a:cubicBezTo>
                  <a:cubicBezTo>
                    <a:pt x="1495" y="192"/>
                    <a:pt x="1482" y="192"/>
                    <a:pt x="1470" y="192"/>
                  </a:cubicBezTo>
                  <a:cubicBezTo>
                    <a:pt x="1177" y="192"/>
                    <a:pt x="936" y="59"/>
                    <a:pt x="749" y="53"/>
                  </a:cubicBezTo>
                  <a:cubicBezTo>
                    <a:pt x="589" y="47"/>
                    <a:pt x="462" y="42"/>
                    <a:pt x="363" y="42"/>
                  </a:cubicBezTo>
                  <a:cubicBezTo>
                    <a:pt x="24" y="42"/>
                    <a:pt x="1" y="100"/>
                    <a:pt x="11" y="376"/>
                  </a:cubicBezTo>
                  <a:cubicBezTo>
                    <a:pt x="19" y="577"/>
                    <a:pt x="300" y="692"/>
                    <a:pt x="648" y="692"/>
                  </a:cubicBezTo>
                  <a:cubicBezTo>
                    <a:pt x="669" y="692"/>
                    <a:pt x="690" y="692"/>
                    <a:pt x="712" y="691"/>
                  </a:cubicBezTo>
                  <a:cubicBezTo>
                    <a:pt x="932" y="682"/>
                    <a:pt x="1173" y="546"/>
                    <a:pt x="1392" y="502"/>
                  </a:cubicBezTo>
                  <a:cubicBezTo>
                    <a:pt x="1768" y="425"/>
                    <a:pt x="2070" y="364"/>
                    <a:pt x="2067" y="300"/>
                  </a:cubicBezTo>
                  <a:cubicBezTo>
                    <a:pt x="2061" y="162"/>
                    <a:pt x="2034" y="156"/>
                    <a:pt x="1999" y="156"/>
                  </a:cubicBezTo>
                  <a:cubicBezTo>
                    <a:pt x="1996" y="156"/>
                    <a:pt x="1993" y="157"/>
                    <a:pt x="1990" y="157"/>
                  </a:cubicBezTo>
                  <a:cubicBezTo>
                    <a:pt x="1985" y="157"/>
                    <a:pt x="1980" y="156"/>
                    <a:pt x="1975" y="156"/>
                  </a:cubicBezTo>
                  <a:cubicBezTo>
                    <a:pt x="2016" y="129"/>
                    <a:pt x="2047" y="84"/>
                    <a:pt x="2044" y="10"/>
                  </a:cubicBezTo>
                  <a:cubicBezTo>
                    <a:pt x="2044" y="3"/>
                    <a:pt x="2039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3387500" y="4418625"/>
              <a:ext cx="61475" cy="16825"/>
            </a:xfrm>
            <a:custGeom>
              <a:rect b="b" l="l" r="r" t="t"/>
              <a:pathLst>
                <a:path extrusionOk="0" h="673" w="2459">
                  <a:moveTo>
                    <a:pt x="2420" y="1"/>
                  </a:moveTo>
                  <a:cubicBezTo>
                    <a:pt x="2332" y="1"/>
                    <a:pt x="1936" y="180"/>
                    <a:pt x="1793" y="183"/>
                  </a:cubicBezTo>
                  <a:cubicBezTo>
                    <a:pt x="1785" y="183"/>
                    <a:pt x="1777" y="183"/>
                    <a:pt x="1769" y="183"/>
                  </a:cubicBezTo>
                  <a:cubicBezTo>
                    <a:pt x="1410" y="183"/>
                    <a:pt x="1122" y="43"/>
                    <a:pt x="894" y="34"/>
                  </a:cubicBezTo>
                  <a:cubicBezTo>
                    <a:pt x="678" y="25"/>
                    <a:pt x="515" y="17"/>
                    <a:pt x="390" y="17"/>
                  </a:cubicBezTo>
                  <a:cubicBezTo>
                    <a:pt x="27" y="17"/>
                    <a:pt x="1" y="81"/>
                    <a:pt x="5" y="347"/>
                  </a:cubicBezTo>
                  <a:cubicBezTo>
                    <a:pt x="10" y="553"/>
                    <a:pt x="362" y="672"/>
                    <a:pt x="793" y="672"/>
                  </a:cubicBezTo>
                  <a:cubicBezTo>
                    <a:pt x="806" y="672"/>
                    <a:pt x="819" y="672"/>
                    <a:pt x="833" y="672"/>
                  </a:cubicBezTo>
                  <a:cubicBezTo>
                    <a:pt x="1096" y="667"/>
                    <a:pt x="1385" y="533"/>
                    <a:pt x="1648" y="492"/>
                  </a:cubicBezTo>
                  <a:cubicBezTo>
                    <a:pt x="2096" y="421"/>
                    <a:pt x="2459" y="365"/>
                    <a:pt x="2458" y="300"/>
                  </a:cubicBezTo>
                  <a:cubicBezTo>
                    <a:pt x="2454" y="164"/>
                    <a:pt x="2423" y="155"/>
                    <a:pt x="2383" y="155"/>
                  </a:cubicBezTo>
                  <a:cubicBezTo>
                    <a:pt x="2377" y="155"/>
                    <a:pt x="2371" y="156"/>
                    <a:pt x="2364" y="156"/>
                  </a:cubicBezTo>
                  <a:cubicBezTo>
                    <a:pt x="2361" y="156"/>
                    <a:pt x="2357" y="156"/>
                    <a:pt x="2353" y="155"/>
                  </a:cubicBezTo>
                  <a:cubicBezTo>
                    <a:pt x="2403" y="130"/>
                    <a:pt x="2439" y="83"/>
                    <a:pt x="2438" y="10"/>
                  </a:cubicBezTo>
                  <a:cubicBezTo>
                    <a:pt x="2437" y="4"/>
                    <a:pt x="2431" y="1"/>
                    <a:pt x="2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486000" y="4418675"/>
              <a:ext cx="37675" cy="17375"/>
            </a:xfrm>
            <a:custGeom>
              <a:rect b="b" l="l" r="r" t="t"/>
              <a:pathLst>
                <a:path extrusionOk="0" h="695" w="1507">
                  <a:moveTo>
                    <a:pt x="204" y="1"/>
                  </a:moveTo>
                  <a:cubicBezTo>
                    <a:pt x="64" y="1"/>
                    <a:pt x="44" y="78"/>
                    <a:pt x="22" y="305"/>
                  </a:cubicBezTo>
                  <a:cubicBezTo>
                    <a:pt x="0" y="515"/>
                    <a:pt x="210" y="666"/>
                    <a:pt x="478" y="693"/>
                  </a:cubicBezTo>
                  <a:cubicBezTo>
                    <a:pt x="489" y="694"/>
                    <a:pt x="500" y="694"/>
                    <a:pt x="511" y="694"/>
                  </a:cubicBezTo>
                  <a:cubicBezTo>
                    <a:pt x="661" y="694"/>
                    <a:pt x="833" y="598"/>
                    <a:pt x="983" y="579"/>
                  </a:cubicBezTo>
                  <a:cubicBezTo>
                    <a:pt x="1258" y="543"/>
                    <a:pt x="1480" y="515"/>
                    <a:pt x="1487" y="451"/>
                  </a:cubicBezTo>
                  <a:cubicBezTo>
                    <a:pt x="1503" y="284"/>
                    <a:pt x="1472" y="307"/>
                    <a:pt x="1440" y="299"/>
                  </a:cubicBezTo>
                  <a:cubicBezTo>
                    <a:pt x="1471" y="275"/>
                    <a:pt x="1499" y="232"/>
                    <a:pt x="1505" y="160"/>
                  </a:cubicBezTo>
                  <a:cubicBezTo>
                    <a:pt x="1506" y="152"/>
                    <a:pt x="1501" y="149"/>
                    <a:pt x="1492" y="149"/>
                  </a:cubicBezTo>
                  <a:cubicBezTo>
                    <a:pt x="1434" y="149"/>
                    <a:pt x="1199" y="283"/>
                    <a:pt x="1109" y="283"/>
                  </a:cubicBezTo>
                  <a:cubicBezTo>
                    <a:pt x="1107" y="283"/>
                    <a:pt x="1105" y="282"/>
                    <a:pt x="1103" y="282"/>
                  </a:cubicBezTo>
                  <a:cubicBezTo>
                    <a:pt x="881" y="261"/>
                    <a:pt x="721" y="91"/>
                    <a:pt x="585" y="63"/>
                  </a:cubicBezTo>
                  <a:cubicBezTo>
                    <a:pt x="404" y="26"/>
                    <a:pt x="28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124175" y="4356100"/>
              <a:ext cx="29900" cy="62950"/>
            </a:xfrm>
            <a:custGeom>
              <a:rect b="b" l="l" r="r" t="t"/>
              <a:pathLst>
                <a:path extrusionOk="0" h="2518" w="1196">
                  <a:moveTo>
                    <a:pt x="929" y="0"/>
                  </a:moveTo>
                  <a:cubicBezTo>
                    <a:pt x="923" y="0"/>
                    <a:pt x="910" y="11"/>
                    <a:pt x="895" y="31"/>
                  </a:cubicBezTo>
                  <a:cubicBezTo>
                    <a:pt x="885" y="43"/>
                    <a:pt x="875" y="58"/>
                    <a:pt x="863" y="75"/>
                  </a:cubicBezTo>
                  <a:cubicBezTo>
                    <a:pt x="851" y="92"/>
                    <a:pt x="837" y="113"/>
                    <a:pt x="825" y="135"/>
                  </a:cubicBezTo>
                  <a:cubicBezTo>
                    <a:pt x="774" y="226"/>
                    <a:pt x="713" y="357"/>
                    <a:pt x="674" y="502"/>
                  </a:cubicBezTo>
                  <a:cubicBezTo>
                    <a:pt x="668" y="520"/>
                    <a:pt x="663" y="538"/>
                    <a:pt x="658" y="556"/>
                  </a:cubicBezTo>
                  <a:lnTo>
                    <a:pt x="649" y="583"/>
                  </a:lnTo>
                  <a:lnTo>
                    <a:pt x="643" y="611"/>
                  </a:lnTo>
                  <a:cubicBezTo>
                    <a:pt x="640" y="615"/>
                    <a:pt x="640" y="617"/>
                    <a:pt x="639" y="622"/>
                  </a:cubicBezTo>
                  <a:cubicBezTo>
                    <a:pt x="540" y="371"/>
                    <a:pt x="466" y="293"/>
                    <a:pt x="360" y="293"/>
                  </a:cubicBezTo>
                  <a:cubicBezTo>
                    <a:pt x="315" y="293"/>
                    <a:pt x="264" y="307"/>
                    <a:pt x="202" y="328"/>
                  </a:cubicBezTo>
                  <a:cubicBezTo>
                    <a:pt x="0" y="397"/>
                    <a:pt x="103" y="1091"/>
                    <a:pt x="375" y="1884"/>
                  </a:cubicBezTo>
                  <a:cubicBezTo>
                    <a:pt x="444" y="2085"/>
                    <a:pt x="538" y="2287"/>
                    <a:pt x="639" y="2491"/>
                  </a:cubicBezTo>
                  <a:lnTo>
                    <a:pt x="667" y="2479"/>
                  </a:lnTo>
                  <a:cubicBezTo>
                    <a:pt x="672" y="2492"/>
                    <a:pt x="677" y="2506"/>
                    <a:pt x="681" y="2518"/>
                  </a:cubicBezTo>
                  <a:lnTo>
                    <a:pt x="1139" y="2319"/>
                  </a:lnTo>
                  <a:cubicBezTo>
                    <a:pt x="1137" y="2304"/>
                    <a:pt x="1133" y="2291"/>
                    <a:pt x="1131" y="2277"/>
                  </a:cubicBezTo>
                  <a:lnTo>
                    <a:pt x="1149" y="2270"/>
                  </a:lnTo>
                  <a:cubicBezTo>
                    <a:pt x="1139" y="2257"/>
                    <a:pt x="1131" y="2244"/>
                    <a:pt x="1122" y="2232"/>
                  </a:cubicBezTo>
                  <a:cubicBezTo>
                    <a:pt x="1089" y="2069"/>
                    <a:pt x="1059" y="1931"/>
                    <a:pt x="1021" y="1806"/>
                  </a:cubicBezTo>
                  <a:cubicBezTo>
                    <a:pt x="954" y="1584"/>
                    <a:pt x="895" y="1394"/>
                    <a:pt x="843" y="1229"/>
                  </a:cubicBezTo>
                  <a:cubicBezTo>
                    <a:pt x="848" y="1156"/>
                    <a:pt x="855" y="1085"/>
                    <a:pt x="868" y="1016"/>
                  </a:cubicBezTo>
                  <a:cubicBezTo>
                    <a:pt x="896" y="847"/>
                    <a:pt x="944" y="699"/>
                    <a:pt x="993" y="576"/>
                  </a:cubicBezTo>
                  <a:cubicBezTo>
                    <a:pt x="1094" y="332"/>
                    <a:pt x="1196" y="193"/>
                    <a:pt x="1168" y="169"/>
                  </a:cubicBezTo>
                  <a:cubicBezTo>
                    <a:pt x="1127" y="132"/>
                    <a:pt x="1094" y="117"/>
                    <a:pt x="1067" y="117"/>
                  </a:cubicBezTo>
                  <a:cubicBezTo>
                    <a:pt x="1053" y="117"/>
                    <a:pt x="1040" y="121"/>
                    <a:pt x="1028" y="128"/>
                  </a:cubicBezTo>
                  <a:cubicBezTo>
                    <a:pt x="1010" y="137"/>
                    <a:pt x="994" y="153"/>
                    <a:pt x="978" y="172"/>
                  </a:cubicBezTo>
                  <a:cubicBezTo>
                    <a:pt x="970" y="181"/>
                    <a:pt x="962" y="191"/>
                    <a:pt x="954" y="202"/>
                  </a:cubicBezTo>
                  <a:cubicBezTo>
                    <a:pt x="945" y="212"/>
                    <a:pt x="939" y="223"/>
                    <a:pt x="929" y="234"/>
                  </a:cubicBezTo>
                  <a:cubicBezTo>
                    <a:pt x="948" y="183"/>
                    <a:pt x="964" y="140"/>
                    <a:pt x="966" y="101"/>
                  </a:cubicBezTo>
                  <a:cubicBezTo>
                    <a:pt x="969" y="60"/>
                    <a:pt x="959" y="25"/>
                    <a:pt x="932" y="1"/>
                  </a:cubicBezTo>
                  <a:cubicBezTo>
                    <a:pt x="931" y="0"/>
                    <a:pt x="930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156375" y="4323325"/>
              <a:ext cx="47625" cy="53300"/>
            </a:xfrm>
            <a:custGeom>
              <a:rect b="b" l="l" r="r" t="t"/>
              <a:pathLst>
                <a:path extrusionOk="0" h="2132" w="1905">
                  <a:moveTo>
                    <a:pt x="611" y="0"/>
                  </a:moveTo>
                  <a:cubicBezTo>
                    <a:pt x="568" y="0"/>
                    <a:pt x="526" y="4"/>
                    <a:pt x="488" y="12"/>
                  </a:cubicBezTo>
                  <a:cubicBezTo>
                    <a:pt x="385" y="33"/>
                    <a:pt x="296" y="76"/>
                    <a:pt x="221" y="135"/>
                  </a:cubicBezTo>
                  <a:cubicBezTo>
                    <a:pt x="148" y="194"/>
                    <a:pt x="89" y="269"/>
                    <a:pt x="53" y="349"/>
                  </a:cubicBezTo>
                  <a:cubicBezTo>
                    <a:pt x="15" y="430"/>
                    <a:pt x="3" y="509"/>
                    <a:pt x="1" y="576"/>
                  </a:cubicBezTo>
                  <a:cubicBezTo>
                    <a:pt x="0" y="713"/>
                    <a:pt x="42" y="812"/>
                    <a:pt x="87" y="884"/>
                  </a:cubicBezTo>
                  <a:cubicBezTo>
                    <a:pt x="134" y="955"/>
                    <a:pt x="188" y="998"/>
                    <a:pt x="235" y="1021"/>
                  </a:cubicBezTo>
                  <a:cubicBezTo>
                    <a:pt x="259" y="1032"/>
                    <a:pt x="282" y="1040"/>
                    <a:pt x="302" y="1042"/>
                  </a:cubicBezTo>
                  <a:cubicBezTo>
                    <a:pt x="310" y="1043"/>
                    <a:pt x="316" y="1044"/>
                    <a:pt x="323" y="1044"/>
                  </a:cubicBezTo>
                  <a:cubicBezTo>
                    <a:pt x="335" y="1044"/>
                    <a:pt x="346" y="1042"/>
                    <a:pt x="357" y="1040"/>
                  </a:cubicBezTo>
                  <a:cubicBezTo>
                    <a:pt x="423" y="1021"/>
                    <a:pt x="453" y="961"/>
                    <a:pt x="491" y="880"/>
                  </a:cubicBezTo>
                  <a:cubicBezTo>
                    <a:pt x="514" y="831"/>
                    <a:pt x="505" y="775"/>
                    <a:pt x="514" y="724"/>
                  </a:cubicBezTo>
                  <a:cubicBezTo>
                    <a:pt x="517" y="698"/>
                    <a:pt x="522" y="673"/>
                    <a:pt x="532" y="650"/>
                  </a:cubicBezTo>
                  <a:cubicBezTo>
                    <a:pt x="542" y="628"/>
                    <a:pt x="554" y="607"/>
                    <a:pt x="570" y="601"/>
                  </a:cubicBezTo>
                  <a:cubicBezTo>
                    <a:pt x="574" y="597"/>
                    <a:pt x="578" y="597"/>
                    <a:pt x="580" y="597"/>
                  </a:cubicBezTo>
                  <a:lnTo>
                    <a:pt x="585" y="597"/>
                  </a:lnTo>
                  <a:cubicBezTo>
                    <a:pt x="590" y="601"/>
                    <a:pt x="594" y="603"/>
                    <a:pt x="600" y="608"/>
                  </a:cubicBezTo>
                  <a:lnTo>
                    <a:pt x="607" y="615"/>
                  </a:lnTo>
                  <a:cubicBezTo>
                    <a:pt x="608" y="618"/>
                    <a:pt x="608" y="618"/>
                    <a:pt x="610" y="619"/>
                  </a:cubicBezTo>
                  <a:lnTo>
                    <a:pt x="610" y="620"/>
                  </a:lnTo>
                  <a:cubicBezTo>
                    <a:pt x="610" y="620"/>
                    <a:pt x="610" y="620"/>
                    <a:pt x="610" y="620"/>
                  </a:cubicBezTo>
                  <a:cubicBezTo>
                    <a:pt x="610" y="620"/>
                    <a:pt x="608" y="624"/>
                    <a:pt x="606" y="628"/>
                  </a:cubicBezTo>
                  <a:cubicBezTo>
                    <a:pt x="605" y="629"/>
                    <a:pt x="601" y="635"/>
                    <a:pt x="596" y="639"/>
                  </a:cubicBezTo>
                  <a:cubicBezTo>
                    <a:pt x="591" y="646"/>
                    <a:pt x="592" y="644"/>
                    <a:pt x="592" y="645"/>
                  </a:cubicBezTo>
                  <a:cubicBezTo>
                    <a:pt x="592" y="646"/>
                    <a:pt x="594" y="649"/>
                    <a:pt x="596" y="651"/>
                  </a:cubicBezTo>
                  <a:cubicBezTo>
                    <a:pt x="601" y="658"/>
                    <a:pt x="608" y="672"/>
                    <a:pt x="617" y="692"/>
                  </a:cubicBezTo>
                  <a:cubicBezTo>
                    <a:pt x="626" y="713"/>
                    <a:pt x="638" y="742"/>
                    <a:pt x="651" y="776"/>
                  </a:cubicBezTo>
                  <a:lnTo>
                    <a:pt x="661" y="803"/>
                  </a:lnTo>
                  <a:lnTo>
                    <a:pt x="672" y="833"/>
                  </a:lnTo>
                  <a:cubicBezTo>
                    <a:pt x="678" y="853"/>
                    <a:pt x="687" y="872"/>
                    <a:pt x="693" y="894"/>
                  </a:cubicBezTo>
                  <a:cubicBezTo>
                    <a:pt x="721" y="977"/>
                    <a:pt x="750" y="1063"/>
                    <a:pt x="774" y="1151"/>
                  </a:cubicBezTo>
                  <a:cubicBezTo>
                    <a:pt x="785" y="1195"/>
                    <a:pt x="796" y="1240"/>
                    <a:pt x="807" y="1285"/>
                  </a:cubicBezTo>
                  <a:lnTo>
                    <a:pt x="809" y="1294"/>
                  </a:lnTo>
                  <a:lnTo>
                    <a:pt x="810" y="1312"/>
                  </a:lnTo>
                  <a:lnTo>
                    <a:pt x="812" y="1343"/>
                  </a:lnTo>
                  <a:lnTo>
                    <a:pt x="818" y="1404"/>
                  </a:lnTo>
                  <a:cubicBezTo>
                    <a:pt x="821" y="1445"/>
                    <a:pt x="821" y="1487"/>
                    <a:pt x="822" y="1526"/>
                  </a:cubicBezTo>
                  <a:cubicBezTo>
                    <a:pt x="822" y="1565"/>
                    <a:pt x="820" y="1606"/>
                    <a:pt x="818" y="1645"/>
                  </a:cubicBezTo>
                  <a:cubicBezTo>
                    <a:pt x="816" y="1686"/>
                    <a:pt x="811" y="1725"/>
                    <a:pt x="809" y="1763"/>
                  </a:cubicBezTo>
                  <a:cubicBezTo>
                    <a:pt x="800" y="1841"/>
                    <a:pt x="794" y="1917"/>
                    <a:pt x="784" y="1989"/>
                  </a:cubicBezTo>
                  <a:cubicBezTo>
                    <a:pt x="778" y="2037"/>
                    <a:pt x="773" y="2084"/>
                    <a:pt x="766" y="2131"/>
                  </a:cubicBezTo>
                  <a:lnTo>
                    <a:pt x="788" y="2129"/>
                  </a:lnTo>
                  <a:cubicBezTo>
                    <a:pt x="789" y="2129"/>
                    <a:pt x="790" y="2129"/>
                    <a:pt x="790" y="2129"/>
                  </a:cubicBezTo>
                  <a:cubicBezTo>
                    <a:pt x="792" y="2129"/>
                    <a:pt x="794" y="2129"/>
                    <a:pt x="795" y="2129"/>
                  </a:cubicBezTo>
                  <a:cubicBezTo>
                    <a:pt x="800" y="2129"/>
                    <a:pt x="805" y="2128"/>
                    <a:pt x="814" y="2122"/>
                  </a:cubicBezTo>
                  <a:cubicBezTo>
                    <a:pt x="839" y="2107"/>
                    <a:pt x="865" y="2091"/>
                    <a:pt x="891" y="2076"/>
                  </a:cubicBezTo>
                  <a:cubicBezTo>
                    <a:pt x="940" y="2047"/>
                    <a:pt x="988" y="2016"/>
                    <a:pt x="1037" y="1989"/>
                  </a:cubicBezTo>
                  <a:cubicBezTo>
                    <a:pt x="1127" y="1934"/>
                    <a:pt x="1213" y="1881"/>
                    <a:pt x="1295" y="1832"/>
                  </a:cubicBezTo>
                  <a:cubicBezTo>
                    <a:pt x="1373" y="1783"/>
                    <a:pt x="1444" y="1739"/>
                    <a:pt x="1507" y="1699"/>
                  </a:cubicBezTo>
                  <a:cubicBezTo>
                    <a:pt x="1575" y="1656"/>
                    <a:pt x="1612" y="1630"/>
                    <a:pt x="1653" y="1601"/>
                  </a:cubicBezTo>
                  <a:cubicBezTo>
                    <a:pt x="1813" y="1488"/>
                    <a:pt x="1905" y="1410"/>
                    <a:pt x="1891" y="1382"/>
                  </a:cubicBezTo>
                  <a:cubicBezTo>
                    <a:pt x="1850" y="1305"/>
                    <a:pt x="1817" y="1282"/>
                    <a:pt x="1785" y="1282"/>
                  </a:cubicBezTo>
                  <a:cubicBezTo>
                    <a:pt x="1754" y="1282"/>
                    <a:pt x="1725" y="1303"/>
                    <a:pt x="1690" y="1319"/>
                  </a:cubicBezTo>
                  <a:cubicBezTo>
                    <a:pt x="1741" y="1263"/>
                    <a:pt x="1768" y="1199"/>
                    <a:pt x="1735" y="1133"/>
                  </a:cubicBezTo>
                  <a:cubicBezTo>
                    <a:pt x="1734" y="1131"/>
                    <a:pt x="1732" y="1130"/>
                    <a:pt x="1728" y="1130"/>
                  </a:cubicBezTo>
                  <a:cubicBezTo>
                    <a:pt x="1696" y="1130"/>
                    <a:pt x="1570" y="1238"/>
                    <a:pt x="1425" y="1360"/>
                  </a:cubicBezTo>
                  <a:cubicBezTo>
                    <a:pt x="1412" y="1371"/>
                    <a:pt x="1414" y="1373"/>
                    <a:pt x="1412" y="1378"/>
                  </a:cubicBezTo>
                  <a:cubicBezTo>
                    <a:pt x="1408" y="1382"/>
                    <a:pt x="1406" y="1387"/>
                    <a:pt x="1403" y="1392"/>
                  </a:cubicBezTo>
                  <a:cubicBezTo>
                    <a:pt x="1398" y="1402"/>
                    <a:pt x="1390" y="1413"/>
                    <a:pt x="1382" y="1424"/>
                  </a:cubicBezTo>
                  <a:cubicBezTo>
                    <a:pt x="1364" y="1445"/>
                    <a:pt x="1343" y="1469"/>
                    <a:pt x="1318" y="1493"/>
                  </a:cubicBezTo>
                  <a:cubicBezTo>
                    <a:pt x="1270" y="1541"/>
                    <a:pt x="1211" y="1586"/>
                    <a:pt x="1182" y="1602"/>
                  </a:cubicBezTo>
                  <a:cubicBezTo>
                    <a:pt x="1170" y="1607"/>
                    <a:pt x="1159" y="1615"/>
                    <a:pt x="1150" y="1618"/>
                  </a:cubicBezTo>
                  <a:lnTo>
                    <a:pt x="1145" y="1620"/>
                  </a:lnTo>
                  <a:lnTo>
                    <a:pt x="1145" y="1616"/>
                  </a:lnTo>
                  <a:cubicBezTo>
                    <a:pt x="1147" y="1613"/>
                    <a:pt x="1147" y="1609"/>
                    <a:pt x="1149" y="1606"/>
                  </a:cubicBezTo>
                  <a:cubicBezTo>
                    <a:pt x="1150" y="1601"/>
                    <a:pt x="1151" y="1594"/>
                    <a:pt x="1152" y="1590"/>
                  </a:cubicBezTo>
                  <a:cubicBezTo>
                    <a:pt x="1172" y="1514"/>
                    <a:pt x="1193" y="1435"/>
                    <a:pt x="1211" y="1375"/>
                  </a:cubicBezTo>
                  <a:cubicBezTo>
                    <a:pt x="1220" y="1346"/>
                    <a:pt x="1230" y="1319"/>
                    <a:pt x="1240" y="1298"/>
                  </a:cubicBezTo>
                  <a:lnTo>
                    <a:pt x="1243" y="1289"/>
                  </a:lnTo>
                  <a:lnTo>
                    <a:pt x="1245" y="1288"/>
                  </a:lnTo>
                  <a:lnTo>
                    <a:pt x="1246" y="1277"/>
                  </a:lnTo>
                  <a:cubicBezTo>
                    <a:pt x="1249" y="1263"/>
                    <a:pt x="1251" y="1251"/>
                    <a:pt x="1252" y="1237"/>
                  </a:cubicBezTo>
                  <a:cubicBezTo>
                    <a:pt x="1256" y="1210"/>
                    <a:pt x="1258" y="1183"/>
                    <a:pt x="1262" y="1156"/>
                  </a:cubicBezTo>
                  <a:cubicBezTo>
                    <a:pt x="1274" y="1051"/>
                    <a:pt x="1282" y="949"/>
                    <a:pt x="1280" y="850"/>
                  </a:cubicBezTo>
                  <a:cubicBezTo>
                    <a:pt x="1279" y="802"/>
                    <a:pt x="1277" y="755"/>
                    <a:pt x="1272" y="709"/>
                  </a:cubicBezTo>
                  <a:cubicBezTo>
                    <a:pt x="1268" y="665"/>
                    <a:pt x="1260" y="617"/>
                    <a:pt x="1246" y="568"/>
                  </a:cubicBezTo>
                  <a:cubicBezTo>
                    <a:pt x="1220" y="474"/>
                    <a:pt x="1186" y="376"/>
                    <a:pt x="1122" y="279"/>
                  </a:cubicBezTo>
                  <a:cubicBezTo>
                    <a:pt x="1057" y="183"/>
                    <a:pt x="959" y="93"/>
                    <a:pt x="838" y="44"/>
                  </a:cubicBezTo>
                  <a:cubicBezTo>
                    <a:pt x="776" y="19"/>
                    <a:pt x="713" y="6"/>
                    <a:pt x="654" y="1"/>
                  </a:cubicBezTo>
                  <a:cubicBezTo>
                    <a:pt x="640" y="0"/>
                    <a:pt x="626" y="0"/>
                    <a:pt x="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333325" y="4465950"/>
              <a:ext cx="26525" cy="66650"/>
            </a:xfrm>
            <a:custGeom>
              <a:rect b="b" l="l" r="r" t="t"/>
              <a:pathLst>
                <a:path extrusionOk="0" h="2666" w="1061">
                  <a:moveTo>
                    <a:pt x="258" y="0"/>
                  </a:moveTo>
                  <a:cubicBezTo>
                    <a:pt x="252" y="0"/>
                    <a:pt x="245" y="0"/>
                    <a:pt x="239" y="0"/>
                  </a:cubicBezTo>
                  <a:cubicBezTo>
                    <a:pt x="185" y="3"/>
                    <a:pt x="140" y="51"/>
                    <a:pt x="100" y="141"/>
                  </a:cubicBezTo>
                  <a:cubicBezTo>
                    <a:pt x="83" y="187"/>
                    <a:pt x="67" y="242"/>
                    <a:pt x="54" y="307"/>
                  </a:cubicBezTo>
                  <a:cubicBezTo>
                    <a:pt x="42" y="370"/>
                    <a:pt x="31" y="444"/>
                    <a:pt x="25" y="523"/>
                  </a:cubicBezTo>
                  <a:cubicBezTo>
                    <a:pt x="0" y="843"/>
                    <a:pt x="30" y="1271"/>
                    <a:pt x="92" y="1726"/>
                  </a:cubicBezTo>
                  <a:cubicBezTo>
                    <a:pt x="130" y="2029"/>
                    <a:pt x="213" y="2343"/>
                    <a:pt x="264" y="2643"/>
                  </a:cubicBezTo>
                  <a:lnTo>
                    <a:pt x="297" y="2641"/>
                  </a:lnTo>
                  <a:lnTo>
                    <a:pt x="297" y="2666"/>
                  </a:lnTo>
                  <a:lnTo>
                    <a:pt x="729" y="2637"/>
                  </a:lnTo>
                  <a:cubicBezTo>
                    <a:pt x="731" y="2628"/>
                    <a:pt x="731" y="2621"/>
                    <a:pt x="732" y="2611"/>
                  </a:cubicBezTo>
                  <a:lnTo>
                    <a:pt x="759" y="2610"/>
                  </a:lnTo>
                  <a:cubicBezTo>
                    <a:pt x="752" y="2583"/>
                    <a:pt x="745" y="2557"/>
                    <a:pt x="738" y="2530"/>
                  </a:cubicBezTo>
                  <a:cubicBezTo>
                    <a:pt x="761" y="2251"/>
                    <a:pt x="763" y="2008"/>
                    <a:pt x="743" y="1793"/>
                  </a:cubicBezTo>
                  <a:cubicBezTo>
                    <a:pt x="718" y="1553"/>
                    <a:pt x="695" y="1346"/>
                    <a:pt x="677" y="1167"/>
                  </a:cubicBezTo>
                  <a:cubicBezTo>
                    <a:pt x="706" y="1032"/>
                    <a:pt x="747" y="911"/>
                    <a:pt x="795" y="811"/>
                  </a:cubicBezTo>
                  <a:cubicBezTo>
                    <a:pt x="855" y="682"/>
                    <a:pt x="927" y="589"/>
                    <a:pt x="980" y="525"/>
                  </a:cubicBezTo>
                  <a:cubicBezTo>
                    <a:pt x="994" y="509"/>
                    <a:pt x="1006" y="494"/>
                    <a:pt x="1015" y="482"/>
                  </a:cubicBezTo>
                  <a:cubicBezTo>
                    <a:pt x="1026" y="469"/>
                    <a:pt x="1036" y="458"/>
                    <a:pt x="1042" y="449"/>
                  </a:cubicBezTo>
                  <a:cubicBezTo>
                    <a:pt x="1055" y="430"/>
                    <a:pt x="1061" y="417"/>
                    <a:pt x="1057" y="410"/>
                  </a:cubicBezTo>
                  <a:cubicBezTo>
                    <a:pt x="1021" y="354"/>
                    <a:pt x="987" y="334"/>
                    <a:pt x="952" y="334"/>
                  </a:cubicBezTo>
                  <a:cubicBezTo>
                    <a:pt x="943" y="334"/>
                    <a:pt x="933" y="336"/>
                    <a:pt x="923" y="339"/>
                  </a:cubicBezTo>
                  <a:cubicBezTo>
                    <a:pt x="878" y="354"/>
                    <a:pt x="834" y="397"/>
                    <a:pt x="787" y="440"/>
                  </a:cubicBezTo>
                  <a:cubicBezTo>
                    <a:pt x="805" y="416"/>
                    <a:pt x="818" y="390"/>
                    <a:pt x="832" y="368"/>
                  </a:cubicBezTo>
                  <a:cubicBezTo>
                    <a:pt x="845" y="344"/>
                    <a:pt x="855" y="322"/>
                    <a:pt x="864" y="300"/>
                  </a:cubicBezTo>
                  <a:cubicBezTo>
                    <a:pt x="879" y="258"/>
                    <a:pt x="883" y="221"/>
                    <a:pt x="862" y="191"/>
                  </a:cubicBezTo>
                  <a:cubicBezTo>
                    <a:pt x="861" y="190"/>
                    <a:pt x="860" y="189"/>
                    <a:pt x="858" y="189"/>
                  </a:cubicBezTo>
                  <a:cubicBezTo>
                    <a:pt x="850" y="189"/>
                    <a:pt x="834" y="198"/>
                    <a:pt x="811" y="215"/>
                  </a:cubicBezTo>
                  <a:cubicBezTo>
                    <a:pt x="785" y="240"/>
                    <a:pt x="744" y="273"/>
                    <a:pt x="704" y="323"/>
                  </a:cubicBezTo>
                  <a:cubicBezTo>
                    <a:pt x="693" y="335"/>
                    <a:pt x="682" y="347"/>
                    <a:pt x="672" y="361"/>
                  </a:cubicBezTo>
                  <a:cubicBezTo>
                    <a:pt x="661" y="375"/>
                    <a:pt x="651" y="390"/>
                    <a:pt x="641" y="405"/>
                  </a:cubicBezTo>
                  <a:cubicBezTo>
                    <a:pt x="624" y="427"/>
                    <a:pt x="609" y="451"/>
                    <a:pt x="593" y="476"/>
                  </a:cubicBezTo>
                  <a:cubicBezTo>
                    <a:pt x="580" y="382"/>
                    <a:pt x="569" y="307"/>
                    <a:pt x="554" y="246"/>
                  </a:cubicBezTo>
                  <a:cubicBezTo>
                    <a:pt x="542" y="190"/>
                    <a:pt x="525" y="145"/>
                    <a:pt x="507" y="112"/>
                  </a:cubicBezTo>
                  <a:cubicBezTo>
                    <a:pt x="490" y="79"/>
                    <a:pt x="470" y="55"/>
                    <a:pt x="445" y="38"/>
                  </a:cubicBezTo>
                  <a:cubicBezTo>
                    <a:pt x="398" y="7"/>
                    <a:pt x="33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366225" y="4448850"/>
              <a:ext cx="38025" cy="61350"/>
            </a:xfrm>
            <a:custGeom>
              <a:rect b="b" l="l" r="r" t="t"/>
              <a:pathLst>
                <a:path extrusionOk="0" h="2454" w="1521">
                  <a:moveTo>
                    <a:pt x="1106" y="0"/>
                  </a:moveTo>
                  <a:cubicBezTo>
                    <a:pt x="1093" y="13"/>
                    <a:pt x="1083" y="23"/>
                    <a:pt x="1075" y="32"/>
                  </a:cubicBezTo>
                  <a:cubicBezTo>
                    <a:pt x="769" y="356"/>
                    <a:pt x="517" y="625"/>
                    <a:pt x="327" y="838"/>
                  </a:cubicBezTo>
                  <a:cubicBezTo>
                    <a:pt x="277" y="892"/>
                    <a:pt x="233" y="941"/>
                    <a:pt x="194" y="986"/>
                  </a:cubicBezTo>
                  <a:cubicBezTo>
                    <a:pt x="187" y="995"/>
                    <a:pt x="182" y="1001"/>
                    <a:pt x="174" y="1009"/>
                  </a:cubicBezTo>
                  <a:cubicBezTo>
                    <a:pt x="169" y="1013"/>
                    <a:pt x="166" y="1019"/>
                    <a:pt x="161" y="1025"/>
                  </a:cubicBezTo>
                  <a:cubicBezTo>
                    <a:pt x="152" y="1036"/>
                    <a:pt x="144" y="1046"/>
                    <a:pt x="136" y="1055"/>
                  </a:cubicBezTo>
                  <a:cubicBezTo>
                    <a:pt x="103" y="1096"/>
                    <a:pt x="81" y="1132"/>
                    <a:pt x="65" y="1162"/>
                  </a:cubicBezTo>
                  <a:cubicBezTo>
                    <a:pt x="0" y="1289"/>
                    <a:pt x="56" y="1358"/>
                    <a:pt x="190" y="1477"/>
                  </a:cubicBezTo>
                  <a:cubicBezTo>
                    <a:pt x="222" y="1505"/>
                    <a:pt x="261" y="1517"/>
                    <a:pt x="308" y="1517"/>
                  </a:cubicBezTo>
                  <a:cubicBezTo>
                    <a:pt x="380" y="1517"/>
                    <a:pt x="468" y="1487"/>
                    <a:pt x="564" y="1431"/>
                  </a:cubicBezTo>
                  <a:cubicBezTo>
                    <a:pt x="585" y="1420"/>
                    <a:pt x="604" y="1407"/>
                    <a:pt x="624" y="1393"/>
                  </a:cubicBezTo>
                  <a:cubicBezTo>
                    <a:pt x="628" y="1392"/>
                    <a:pt x="630" y="1390"/>
                    <a:pt x="631" y="1390"/>
                  </a:cubicBezTo>
                  <a:lnTo>
                    <a:pt x="639" y="1390"/>
                  </a:lnTo>
                  <a:cubicBezTo>
                    <a:pt x="644" y="1390"/>
                    <a:pt x="646" y="1391"/>
                    <a:pt x="649" y="1391"/>
                  </a:cubicBezTo>
                  <a:cubicBezTo>
                    <a:pt x="661" y="1393"/>
                    <a:pt x="668" y="1399"/>
                    <a:pt x="674" y="1406"/>
                  </a:cubicBezTo>
                  <a:cubicBezTo>
                    <a:pt x="679" y="1412"/>
                    <a:pt x="680" y="1418"/>
                    <a:pt x="680" y="1425"/>
                  </a:cubicBezTo>
                  <a:lnTo>
                    <a:pt x="680" y="1434"/>
                  </a:lnTo>
                  <a:cubicBezTo>
                    <a:pt x="680" y="1434"/>
                    <a:pt x="682" y="1431"/>
                    <a:pt x="683" y="1424"/>
                  </a:cubicBezTo>
                  <a:cubicBezTo>
                    <a:pt x="688" y="1412"/>
                    <a:pt x="695" y="1391"/>
                    <a:pt x="706" y="1376"/>
                  </a:cubicBezTo>
                  <a:cubicBezTo>
                    <a:pt x="717" y="1361"/>
                    <a:pt x="733" y="1353"/>
                    <a:pt x="749" y="1353"/>
                  </a:cubicBezTo>
                  <a:cubicBezTo>
                    <a:pt x="765" y="1353"/>
                    <a:pt x="784" y="1364"/>
                    <a:pt x="803" y="1386"/>
                  </a:cubicBezTo>
                  <a:cubicBezTo>
                    <a:pt x="819" y="1391"/>
                    <a:pt x="845" y="1482"/>
                    <a:pt x="862" y="1543"/>
                  </a:cubicBezTo>
                  <a:cubicBezTo>
                    <a:pt x="1001" y="2045"/>
                    <a:pt x="1112" y="2454"/>
                    <a:pt x="1177" y="2454"/>
                  </a:cubicBezTo>
                  <a:cubicBezTo>
                    <a:pt x="1178" y="2454"/>
                    <a:pt x="1179" y="2454"/>
                    <a:pt x="1180" y="2454"/>
                  </a:cubicBezTo>
                  <a:cubicBezTo>
                    <a:pt x="1346" y="2428"/>
                    <a:pt x="1312" y="2376"/>
                    <a:pt x="1307" y="2314"/>
                  </a:cubicBezTo>
                  <a:lnTo>
                    <a:pt x="1307" y="2314"/>
                  </a:lnTo>
                  <a:cubicBezTo>
                    <a:pt x="1336" y="2361"/>
                    <a:pt x="1379" y="2394"/>
                    <a:pt x="1438" y="2394"/>
                  </a:cubicBezTo>
                  <a:cubicBezTo>
                    <a:pt x="1446" y="2394"/>
                    <a:pt x="1455" y="2394"/>
                    <a:pt x="1463" y="2392"/>
                  </a:cubicBezTo>
                  <a:cubicBezTo>
                    <a:pt x="1520" y="2385"/>
                    <a:pt x="1220" y="1858"/>
                    <a:pt x="1191" y="1672"/>
                  </a:cubicBezTo>
                  <a:cubicBezTo>
                    <a:pt x="1179" y="1570"/>
                    <a:pt x="1173" y="1469"/>
                    <a:pt x="1172" y="1374"/>
                  </a:cubicBezTo>
                  <a:cubicBezTo>
                    <a:pt x="1170" y="1302"/>
                    <a:pt x="1167" y="1232"/>
                    <a:pt x="1165" y="1165"/>
                  </a:cubicBezTo>
                  <a:cubicBezTo>
                    <a:pt x="1162" y="1086"/>
                    <a:pt x="1160" y="1011"/>
                    <a:pt x="1157" y="937"/>
                  </a:cubicBezTo>
                  <a:cubicBezTo>
                    <a:pt x="1154" y="783"/>
                    <a:pt x="1149" y="619"/>
                    <a:pt x="1140" y="458"/>
                  </a:cubicBezTo>
                  <a:cubicBezTo>
                    <a:pt x="1133" y="297"/>
                    <a:pt x="1122" y="137"/>
                    <a:pt x="1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34"/>
          <p:cNvSpPr/>
          <p:nvPr/>
        </p:nvSpPr>
        <p:spPr>
          <a:xfrm>
            <a:off x="844900" y="2933398"/>
            <a:ext cx="1449650" cy="119550"/>
          </a:xfrm>
          <a:custGeom>
            <a:rect b="b" l="l" r="r" t="t"/>
            <a:pathLst>
              <a:path extrusionOk="0" h="4782" w="57986">
                <a:moveTo>
                  <a:pt x="0" y="4669"/>
                </a:moveTo>
                <a:cubicBezTo>
                  <a:pt x="4228" y="-3796"/>
                  <a:pt x="18964" y="3811"/>
                  <a:pt x="28387" y="4669"/>
                </a:cubicBezTo>
                <a:cubicBezTo>
                  <a:pt x="38297" y="5571"/>
                  <a:pt x="48547" y="-2364"/>
                  <a:pt x="57986" y="787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type="title"/>
          </p:nvPr>
        </p:nvSpPr>
        <p:spPr>
          <a:xfrm>
            <a:off x="917400" y="1307100"/>
            <a:ext cx="73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i="0" lang="en-US" sz="3200" u="none" cap="none" strike="noStrike">
                <a:solidFill>
                  <a:srgbClr val="03407C"/>
                </a:solidFill>
                <a:latin typeface="Titan One"/>
                <a:ea typeface="Titan One"/>
                <a:cs typeface="Titan One"/>
                <a:sym typeface="Titan One"/>
              </a:rPr>
              <a:t>Problem:</a:t>
            </a:r>
            <a:br>
              <a:rPr b="0" i="0" lang="en-US" sz="3200" u="none" cap="none" strike="noStrike">
                <a:solidFill>
                  <a:srgbClr val="03407C"/>
                </a:solidFill>
                <a:latin typeface="Titan One"/>
                <a:ea typeface="Titan One"/>
                <a:cs typeface="Titan One"/>
                <a:sym typeface="Titan One"/>
              </a:rPr>
            </a:br>
            <a:r>
              <a:rPr lang="en-US" sz="32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- 630K - Codeforces</a:t>
            </a:r>
            <a:br>
              <a:rPr b="0" i="0" lang="en-US" sz="3200" u="sng" cap="none" strike="noStrike">
                <a:solidFill>
                  <a:srgbClr val="7A0C1F"/>
                </a:solidFill>
                <a:latin typeface="Titan One"/>
                <a:ea typeface="Titan One"/>
                <a:cs typeface="Titan One"/>
                <a:sym typeface="Titan One"/>
              </a:rPr>
            </a:br>
            <a:br>
              <a:rPr b="0" i="0" lang="en-US" sz="3200" u="none" cap="none" strike="noStrike">
                <a:solidFill>
                  <a:srgbClr val="03407C"/>
                </a:solidFill>
                <a:latin typeface="Titan One"/>
                <a:ea typeface="Titan One"/>
                <a:cs typeface="Titan One"/>
                <a:sym typeface="Titan One"/>
              </a:rPr>
            </a:br>
            <a:r>
              <a:rPr b="0" i="0" lang="en-US" sz="3200" u="none" cap="none" strike="noStrike">
                <a:solidFill>
                  <a:srgbClr val="03407C"/>
                </a:solidFill>
                <a:latin typeface="Titan One"/>
                <a:ea typeface="Titan One"/>
                <a:cs typeface="Titan One"/>
                <a:sym typeface="Titan One"/>
              </a:rPr>
              <a:t>Solution: </a:t>
            </a:r>
            <a:br>
              <a:rPr b="0" i="0" lang="en-US" sz="3200" u="none" cap="none" strike="noStrike">
                <a:solidFill>
                  <a:srgbClr val="03407C"/>
                </a:solidFill>
                <a:latin typeface="Titan One"/>
                <a:ea typeface="Titan One"/>
                <a:cs typeface="Titan One"/>
                <a:sym typeface="Titan One"/>
              </a:rPr>
            </a:br>
            <a:r>
              <a:rPr lang="en-US" sz="2800" u="sng">
                <a:solidFill>
                  <a:schemeClr val="hlink"/>
                </a:solidFill>
                <a:hlinkClick r:id="rId4"/>
              </a:rPr>
              <a:t>Submission #250565709 - Codeforces</a:t>
            </a:r>
            <a:endParaRPr sz="2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"/>
          <p:cNvSpPr txBox="1"/>
          <p:nvPr>
            <p:ph type="title"/>
          </p:nvPr>
        </p:nvSpPr>
        <p:spPr>
          <a:xfrm>
            <a:off x="896850" y="1527150"/>
            <a:ext cx="73503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 sz="8800"/>
              <a:t>Let’s Start!</a:t>
            </a:r>
            <a:endParaRPr sz="8800"/>
          </a:p>
        </p:txBody>
      </p:sp>
      <p:grpSp>
        <p:nvGrpSpPr>
          <p:cNvPr id="352" name="Google Shape;352;p3"/>
          <p:cNvGrpSpPr/>
          <p:nvPr/>
        </p:nvGrpSpPr>
        <p:grpSpPr>
          <a:xfrm>
            <a:off x="1288184" y="4141169"/>
            <a:ext cx="609159" cy="925648"/>
            <a:chOff x="1984150" y="4091150"/>
            <a:chExt cx="403925" cy="613825"/>
          </a:xfrm>
        </p:grpSpPr>
        <p:sp>
          <p:nvSpPr>
            <p:cNvPr id="353" name="Google Shape;353;p3"/>
            <p:cNvSpPr/>
            <p:nvPr/>
          </p:nvSpPr>
          <p:spPr>
            <a:xfrm>
              <a:off x="1984150" y="4091150"/>
              <a:ext cx="403925" cy="613825"/>
            </a:xfrm>
            <a:custGeom>
              <a:rect b="b" l="l" r="r" t="t"/>
              <a:pathLst>
                <a:path extrusionOk="0" h="24553" w="16157">
                  <a:moveTo>
                    <a:pt x="455" y="19501"/>
                  </a:moveTo>
                  <a:cubicBezTo>
                    <a:pt x="461" y="19690"/>
                    <a:pt x="480" y="19858"/>
                    <a:pt x="513" y="19976"/>
                  </a:cubicBezTo>
                  <a:cubicBezTo>
                    <a:pt x="472" y="19995"/>
                    <a:pt x="433" y="20020"/>
                    <a:pt x="390" y="20049"/>
                  </a:cubicBezTo>
                  <a:cubicBezTo>
                    <a:pt x="381" y="20054"/>
                    <a:pt x="374" y="20062"/>
                    <a:pt x="368" y="20070"/>
                  </a:cubicBezTo>
                  <a:cubicBezTo>
                    <a:pt x="423" y="19934"/>
                    <a:pt x="429" y="19723"/>
                    <a:pt x="455" y="19501"/>
                  </a:cubicBezTo>
                  <a:close/>
                  <a:moveTo>
                    <a:pt x="15197" y="4468"/>
                  </a:moveTo>
                  <a:lnTo>
                    <a:pt x="15197" y="4468"/>
                  </a:lnTo>
                  <a:cubicBezTo>
                    <a:pt x="14957" y="5447"/>
                    <a:pt x="14768" y="7470"/>
                    <a:pt x="14683" y="9786"/>
                  </a:cubicBezTo>
                  <a:cubicBezTo>
                    <a:pt x="14614" y="11695"/>
                    <a:pt x="14767" y="13820"/>
                    <a:pt x="14763" y="15733"/>
                  </a:cubicBezTo>
                  <a:cubicBezTo>
                    <a:pt x="14759" y="17936"/>
                    <a:pt x="14753" y="19853"/>
                    <a:pt x="14787" y="20873"/>
                  </a:cubicBezTo>
                  <a:cubicBezTo>
                    <a:pt x="14753" y="20855"/>
                    <a:pt x="14720" y="20847"/>
                    <a:pt x="14688" y="20847"/>
                  </a:cubicBezTo>
                  <a:cubicBezTo>
                    <a:pt x="14633" y="20847"/>
                    <a:pt x="14580" y="20870"/>
                    <a:pt x="14527" y="20909"/>
                  </a:cubicBezTo>
                  <a:cubicBezTo>
                    <a:pt x="14475" y="20948"/>
                    <a:pt x="14420" y="20996"/>
                    <a:pt x="14365" y="21054"/>
                  </a:cubicBezTo>
                  <a:cubicBezTo>
                    <a:pt x="14311" y="21111"/>
                    <a:pt x="14248" y="21174"/>
                    <a:pt x="14183" y="21235"/>
                  </a:cubicBezTo>
                  <a:cubicBezTo>
                    <a:pt x="14285" y="21105"/>
                    <a:pt x="14359" y="20977"/>
                    <a:pt x="14398" y="20874"/>
                  </a:cubicBezTo>
                  <a:cubicBezTo>
                    <a:pt x="14435" y="20770"/>
                    <a:pt x="14435" y="20689"/>
                    <a:pt x="14386" y="20644"/>
                  </a:cubicBezTo>
                  <a:cubicBezTo>
                    <a:pt x="14385" y="20643"/>
                    <a:pt x="14384" y="20643"/>
                    <a:pt x="14382" y="20643"/>
                  </a:cubicBezTo>
                  <a:cubicBezTo>
                    <a:pt x="14369" y="20643"/>
                    <a:pt x="14334" y="20675"/>
                    <a:pt x="14282" y="20734"/>
                  </a:cubicBezTo>
                  <a:cubicBezTo>
                    <a:pt x="14253" y="20766"/>
                    <a:pt x="14217" y="20807"/>
                    <a:pt x="14177" y="20853"/>
                  </a:cubicBezTo>
                  <a:cubicBezTo>
                    <a:pt x="14157" y="20878"/>
                    <a:pt x="14136" y="20903"/>
                    <a:pt x="14114" y="20930"/>
                  </a:cubicBezTo>
                  <a:cubicBezTo>
                    <a:pt x="14092" y="20957"/>
                    <a:pt x="14067" y="20983"/>
                    <a:pt x="14042" y="21012"/>
                  </a:cubicBezTo>
                  <a:cubicBezTo>
                    <a:pt x="13839" y="21247"/>
                    <a:pt x="13553" y="21564"/>
                    <a:pt x="13210" y="21875"/>
                  </a:cubicBezTo>
                  <a:cubicBezTo>
                    <a:pt x="13167" y="21914"/>
                    <a:pt x="13122" y="21952"/>
                    <a:pt x="13079" y="21991"/>
                  </a:cubicBezTo>
                  <a:cubicBezTo>
                    <a:pt x="13033" y="22029"/>
                    <a:pt x="12989" y="22068"/>
                    <a:pt x="12943" y="22107"/>
                  </a:cubicBezTo>
                  <a:lnTo>
                    <a:pt x="12874" y="22165"/>
                  </a:lnTo>
                  <a:lnTo>
                    <a:pt x="12805" y="22221"/>
                  </a:lnTo>
                  <a:cubicBezTo>
                    <a:pt x="12758" y="22259"/>
                    <a:pt x="12711" y="22296"/>
                    <a:pt x="12664" y="22333"/>
                  </a:cubicBezTo>
                  <a:cubicBezTo>
                    <a:pt x="12474" y="22478"/>
                    <a:pt x="12277" y="22614"/>
                    <a:pt x="12087" y="22736"/>
                  </a:cubicBezTo>
                  <a:cubicBezTo>
                    <a:pt x="11704" y="22978"/>
                    <a:pt x="11340" y="23156"/>
                    <a:pt x="11090" y="23251"/>
                  </a:cubicBezTo>
                  <a:cubicBezTo>
                    <a:pt x="10515" y="23472"/>
                    <a:pt x="9942" y="23602"/>
                    <a:pt x="9396" y="23672"/>
                  </a:cubicBezTo>
                  <a:cubicBezTo>
                    <a:pt x="9122" y="23708"/>
                    <a:pt x="8855" y="23724"/>
                    <a:pt x="8596" y="23728"/>
                  </a:cubicBezTo>
                  <a:cubicBezTo>
                    <a:pt x="8551" y="23729"/>
                    <a:pt x="8506" y="23730"/>
                    <a:pt x="8462" y="23730"/>
                  </a:cubicBezTo>
                  <a:cubicBezTo>
                    <a:pt x="8250" y="23730"/>
                    <a:pt x="8043" y="23719"/>
                    <a:pt x="7842" y="23702"/>
                  </a:cubicBezTo>
                  <a:cubicBezTo>
                    <a:pt x="7599" y="23683"/>
                    <a:pt x="7366" y="23650"/>
                    <a:pt x="7141" y="23612"/>
                  </a:cubicBezTo>
                  <a:cubicBezTo>
                    <a:pt x="7028" y="23592"/>
                    <a:pt x="6918" y="23572"/>
                    <a:pt x="6810" y="23548"/>
                  </a:cubicBezTo>
                  <a:cubicBezTo>
                    <a:pt x="6702" y="23526"/>
                    <a:pt x="6598" y="23499"/>
                    <a:pt x="6493" y="23476"/>
                  </a:cubicBezTo>
                  <a:cubicBezTo>
                    <a:pt x="6079" y="23374"/>
                    <a:pt x="5699" y="23250"/>
                    <a:pt x="5346" y="23128"/>
                  </a:cubicBezTo>
                  <a:cubicBezTo>
                    <a:pt x="4705" y="22906"/>
                    <a:pt x="4167" y="22638"/>
                    <a:pt x="3714" y="22370"/>
                  </a:cubicBezTo>
                  <a:cubicBezTo>
                    <a:pt x="3489" y="22235"/>
                    <a:pt x="3284" y="22099"/>
                    <a:pt x="3096" y="21969"/>
                  </a:cubicBezTo>
                  <a:cubicBezTo>
                    <a:pt x="3049" y="21935"/>
                    <a:pt x="3004" y="21902"/>
                    <a:pt x="2958" y="21870"/>
                  </a:cubicBezTo>
                  <a:cubicBezTo>
                    <a:pt x="2936" y="21854"/>
                    <a:pt x="2914" y="21837"/>
                    <a:pt x="2893" y="21821"/>
                  </a:cubicBezTo>
                  <a:cubicBezTo>
                    <a:pt x="2871" y="21805"/>
                    <a:pt x="2850" y="21789"/>
                    <a:pt x="2828" y="21771"/>
                  </a:cubicBezTo>
                  <a:cubicBezTo>
                    <a:pt x="2786" y="21739"/>
                    <a:pt x="2744" y="21706"/>
                    <a:pt x="2704" y="21676"/>
                  </a:cubicBezTo>
                  <a:cubicBezTo>
                    <a:pt x="2663" y="21644"/>
                    <a:pt x="2624" y="21612"/>
                    <a:pt x="2586" y="21581"/>
                  </a:cubicBezTo>
                  <a:cubicBezTo>
                    <a:pt x="2280" y="21333"/>
                    <a:pt x="2035" y="21105"/>
                    <a:pt x="1834" y="20908"/>
                  </a:cubicBezTo>
                  <a:cubicBezTo>
                    <a:pt x="1783" y="20860"/>
                    <a:pt x="1737" y="20812"/>
                    <a:pt x="1691" y="20765"/>
                  </a:cubicBezTo>
                  <a:cubicBezTo>
                    <a:pt x="1668" y="20743"/>
                    <a:pt x="1645" y="20721"/>
                    <a:pt x="1624" y="20700"/>
                  </a:cubicBezTo>
                  <a:cubicBezTo>
                    <a:pt x="1602" y="20678"/>
                    <a:pt x="1582" y="20657"/>
                    <a:pt x="1561" y="20635"/>
                  </a:cubicBezTo>
                  <a:cubicBezTo>
                    <a:pt x="1520" y="20594"/>
                    <a:pt x="1481" y="20555"/>
                    <a:pt x="1443" y="20517"/>
                  </a:cubicBezTo>
                  <a:cubicBezTo>
                    <a:pt x="1407" y="20480"/>
                    <a:pt x="1373" y="20443"/>
                    <a:pt x="1339" y="20410"/>
                  </a:cubicBezTo>
                  <a:cubicBezTo>
                    <a:pt x="1272" y="20342"/>
                    <a:pt x="1212" y="20282"/>
                    <a:pt x="1158" y="20232"/>
                  </a:cubicBezTo>
                  <a:cubicBezTo>
                    <a:pt x="1131" y="20206"/>
                    <a:pt x="1104" y="20181"/>
                    <a:pt x="1078" y="20158"/>
                  </a:cubicBezTo>
                  <a:cubicBezTo>
                    <a:pt x="1055" y="20136"/>
                    <a:pt x="1030" y="20115"/>
                    <a:pt x="1007" y="20097"/>
                  </a:cubicBezTo>
                  <a:cubicBezTo>
                    <a:pt x="961" y="20060"/>
                    <a:pt x="918" y="20030"/>
                    <a:pt x="879" y="20006"/>
                  </a:cubicBezTo>
                  <a:cubicBezTo>
                    <a:pt x="841" y="19981"/>
                    <a:pt x="804" y="19964"/>
                    <a:pt x="771" y="19953"/>
                  </a:cubicBezTo>
                  <a:cubicBezTo>
                    <a:pt x="741" y="19944"/>
                    <a:pt x="714" y="19938"/>
                    <a:pt x="686" y="19937"/>
                  </a:cubicBezTo>
                  <a:cubicBezTo>
                    <a:pt x="738" y="19139"/>
                    <a:pt x="705" y="16413"/>
                    <a:pt x="798" y="15419"/>
                  </a:cubicBezTo>
                  <a:cubicBezTo>
                    <a:pt x="1046" y="12724"/>
                    <a:pt x="1518" y="10612"/>
                    <a:pt x="1700" y="8920"/>
                  </a:cubicBezTo>
                  <a:cubicBezTo>
                    <a:pt x="1920" y="6874"/>
                    <a:pt x="2073" y="5471"/>
                    <a:pt x="2156" y="4507"/>
                  </a:cubicBezTo>
                  <a:cubicBezTo>
                    <a:pt x="2194" y="4544"/>
                    <a:pt x="2232" y="4583"/>
                    <a:pt x="2275" y="4618"/>
                  </a:cubicBezTo>
                  <a:lnTo>
                    <a:pt x="2338" y="4672"/>
                  </a:lnTo>
                  <a:lnTo>
                    <a:pt x="2371" y="4699"/>
                  </a:lnTo>
                  <a:lnTo>
                    <a:pt x="2401" y="4723"/>
                  </a:lnTo>
                  <a:cubicBezTo>
                    <a:pt x="2484" y="4789"/>
                    <a:pt x="2571" y="4851"/>
                    <a:pt x="2658" y="4907"/>
                  </a:cubicBezTo>
                  <a:cubicBezTo>
                    <a:pt x="2866" y="5040"/>
                    <a:pt x="3083" y="5149"/>
                    <a:pt x="3301" y="5240"/>
                  </a:cubicBezTo>
                  <a:cubicBezTo>
                    <a:pt x="3520" y="5332"/>
                    <a:pt x="3740" y="5403"/>
                    <a:pt x="3957" y="5463"/>
                  </a:cubicBezTo>
                  <a:cubicBezTo>
                    <a:pt x="4175" y="5523"/>
                    <a:pt x="4392" y="5575"/>
                    <a:pt x="4605" y="5620"/>
                  </a:cubicBezTo>
                  <a:cubicBezTo>
                    <a:pt x="4710" y="5641"/>
                    <a:pt x="4817" y="5663"/>
                    <a:pt x="4924" y="5684"/>
                  </a:cubicBezTo>
                  <a:cubicBezTo>
                    <a:pt x="4978" y="5695"/>
                    <a:pt x="5030" y="5706"/>
                    <a:pt x="5084" y="5716"/>
                  </a:cubicBezTo>
                  <a:cubicBezTo>
                    <a:pt x="5138" y="5726"/>
                    <a:pt x="5191" y="5737"/>
                    <a:pt x="5245" y="5746"/>
                  </a:cubicBezTo>
                  <a:cubicBezTo>
                    <a:pt x="5674" y="5827"/>
                    <a:pt x="6110" y="5891"/>
                    <a:pt x="6546" y="5947"/>
                  </a:cubicBezTo>
                  <a:cubicBezTo>
                    <a:pt x="6765" y="5973"/>
                    <a:pt x="6984" y="6001"/>
                    <a:pt x="7205" y="6020"/>
                  </a:cubicBezTo>
                  <a:cubicBezTo>
                    <a:pt x="7423" y="6043"/>
                    <a:pt x="7645" y="6059"/>
                    <a:pt x="7865" y="6076"/>
                  </a:cubicBezTo>
                  <a:cubicBezTo>
                    <a:pt x="7975" y="6085"/>
                    <a:pt x="8085" y="6090"/>
                    <a:pt x="8195" y="6097"/>
                  </a:cubicBezTo>
                  <a:cubicBezTo>
                    <a:pt x="8306" y="6103"/>
                    <a:pt x="8415" y="6111"/>
                    <a:pt x="8526" y="6113"/>
                  </a:cubicBezTo>
                  <a:lnTo>
                    <a:pt x="8856" y="6125"/>
                  </a:lnTo>
                  <a:cubicBezTo>
                    <a:pt x="8966" y="6128"/>
                    <a:pt x="9076" y="6129"/>
                    <a:pt x="9187" y="6132"/>
                  </a:cubicBezTo>
                  <a:lnTo>
                    <a:pt x="9351" y="6134"/>
                  </a:lnTo>
                  <a:lnTo>
                    <a:pt x="9845" y="6134"/>
                  </a:lnTo>
                  <a:cubicBezTo>
                    <a:pt x="9955" y="6132"/>
                    <a:pt x="10064" y="6130"/>
                    <a:pt x="10173" y="6128"/>
                  </a:cubicBezTo>
                  <a:cubicBezTo>
                    <a:pt x="10229" y="6127"/>
                    <a:pt x="10282" y="6127"/>
                    <a:pt x="10337" y="6124"/>
                  </a:cubicBezTo>
                  <a:cubicBezTo>
                    <a:pt x="10392" y="6121"/>
                    <a:pt x="10446" y="6119"/>
                    <a:pt x="10499" y="6117"/>
                  </a:cubicBezTo>
                  <a:cubicBezTo>
                    <a:pt x="10934" y="6103"/>
                    <a:pt x="11365" y="6071"/>
                    <a:pt x="11789" y="6036"/>
                  </a:cubicBezTo>
                  <a:cubicBezTo>
                    <a:pt x="12003" y="6015"/>
                    <a:pt x="12213" y="5998"/>
                    <a:pt x="12425" y="5972"/>
                  </a:cubicBezTo>
                  <a:cubicBezTo>
                    <a:pt x="12637" y="5946"/>
                    <a:pt x="12851" y="5917"/>
                    <a:pt x="13062" y="5875"/>
                  </a:cubicBezTo>
                  <a:cubicBezTo>
                    <a:pt x="13427" y="5804"/>
                    <a:pt x="13791" y="5697"/>
                    <a:pt x="14126" y="5522"/>
                  </a:cubicBezTo>
                  <a:cubicBezTo>
                    <a:pt x="14464" y="5346"/>
                    <a:pt x="14763" y="5104"/>
                    <a:pt x="14990" y="4805"/>
                  </a:cubicBezTo>
                  <a:cubicBezTo>
                    <a:pt x="15069" y="4700"/>
                    <a:pt x="15139" y="4586"/>
                    <a:pt x="15197" y="4468"/>
                  </a:cubicBezTo>
                  <a:close/>
                  <a:moveTo>
                    <a:pt x="6996" y="1"/>
                  </a:moveTo>
                  <a:cubicBezTo>
                    <a:pt x="6717" y="1"/>
                    <a:pt x="6416" y="10"/>
                    <a:pt x="6095" y="33"/>
                  </a:cubicBezTo>
                  <a:cubicBezTo>
                    <a:pt x="5619" y="66"/>
                    <a:pt x="5098" y="125"/>
                    <a:pt x="4545" y="226"/>
                  </a:cubicBezTo>
                  <a:cubicBezTo>
                    <a:pt x="4477" y="238"/>
                    <a:pt x="4407" y="252"/>
                    <a:pt x="4335" y="265"/>
                  </a:cubicBezTo>
                  <a:cubicBezTo>
                    <a:pt x="4265" y="279"/>
                    <a:pt x="4195" y="294"/>
                    <a:pt x="4124" y="308"/>
                  </a:cubicBezTo>
                  <a:cubicBezTo>
                    <a:pt x="3981" y="337"/>
                    <a:pt x="3838" y="369"/>
                    <a:pt x="3685" y="406"/>
                  </a:cubicBezTo>
                  <a:cubicBezTo>
                    <a:pt x="3385" y="482"/>
                    <a:pt x="3062" y="580"/>
                    <a:pt x="2735" y="743"/>
                  </a:cubicBezTo>
                  <a:cubicBezTo>
                    <a:pt x="2572" y="825"/>
                    <a:pt x="2406" y="924"/>
                    <a:pt x="2251" y="1047"/>
                  </a:cubicBezTo>
                  <a:cubicBezTo>
                    <a:pt x="2096" y="1166"/>
                    <a:pt x="1949" y="1309"/>
                    <a:pt x="1818" y="1473"/>
                  </a:cubicBezTo>
                  <a:cubicBezTo>
                    <a:pt x="1752" y="1557"/>
                    <a:pt x="1692" y="1647"/>
                    <a:pt x="1636" y="1741"/>
                  </a:cubicBezTo>
                  <a:cubicBezTo>
                    <a:pt x="1580" y="1837"/>
                    <a:pt x="1532" y="1938"/>
                    <a:pt x="1492" y="2046"/>
                  </a:cubicBezTo>
                  <a:cubicBezTo>
                    <a:pt x="1451" y="2153"/>
                    <a:pt x="1422" y="2267"/>
                    <a:pt x="1399" y="2381"/>
                  </a:cubicBezTo>
                  <a:cubicBezTo>
                    <a:pt x="1391" y="2439"/>
                    <a:pt x="1380" y="2497"/>
                    <a:pt x="1375" y="2555"/>
                  </a:cubicBezTo>
                  <a:cubicBezTo>
                    <a:pt x="1370" y="2612"/>
                    <a:pt x="1368" y="2670"/>
                    <a:pt x="1365" y="2729"/>
                  </a:cubicBezTo>
                  <a:cubicBezTo>
                    <a:pt x="1364" y="2843"/>
                    <a:pt x="1374" y="2954"/>
                    <a:pt x="1391" y="3065"/>
                  </a:cubicBezTo>
                  <a:cubicBezTo>
                    <a:pt x="1105" y="4064"/>
                    <a:pt x="814" y="6033"/>
                    <a:pt x="606" y="8285"/>
                  </a:cubicBezTo>
                  <a:cubicBezTo>
                    <a:pt x="428" y="10201"/>
                    <a:pt x="461" y="12346"/>
                    <a:pt x="349" y="14269"/>
                  </a:cubicBezTo>
                  <a:cubicBezTo>
                    <a:pt x="159" y="17558"/>
                    <a:pt x="1" y="20213"/>
                    <a:pt x="118" y="20224"/>
                  </a:cubicBezTo>
                  <a:cubicBezTo>
                    <a:pt x="129" y="20225"/>
                    <a:pt x="140" y="20226"/>
                    <a:pt x="150" y="20226"/>
                  </a:cubicBezTo>
                  <a:cubicBezTo>
                    <a:pt x="244" y="20226"/>
                    <a:pt x="304" y="20183"/>
                    <a:pt x="343" y="20111"/>
                  </a:cubicBezTo>
                  <a:lnTo>
                    <a:pt x="343" y="20111"/>
                  </a:lnTo>
                  <a:cubicBezTo>
                    <a:pt x="336" y="20141"/>
                    <a:pt x="333" y="20178"/>
                    <a:pt x="337" y="20223"/>
                  </a:cubicBezTo>
                  <a:cubicBezTo>
                    <a:pt x="341" y="20266"/>
                    <a:pt x="350" y="20316"/>
                    <a:pt x="366" y="20374"/>
                  </a:cubicBezTo>
                  <a:cubicBezTo>
                    <a:pt x="382" y="20432"/>
                    <a:pt x="407" y="20496"/>
                    <a:pt x="435" y="20566"/>
                  </a:cubicBezTo>
                  <a:cubicBezTo>
                    <a:pt x="463" y="20636"/>
                    <a:pt x="499" y="20712"/>
                    <a:pt x="541" y="20792"/>
                  </a:cubicBezTo>
                  <a:cubicBezTo>
                    <a:pt x="581" y="20874"/>
                    <a:pt x="632" y="20960"/>
                    <a:pt x="687" y="21050"/>
                  </a:cubicBezTo>
                  <a:cubicBezTo>
                    <a:pt x="701" y="21073"/>
                    <a:pt x="715" y="21095"/>
                    <a:pt x="730" y="21120"/>
                  </a:cubicBezTo>
                  <a:cubicBezTo>
                    <a:pt x="745" y="21142"/>
                    <a:pt x="761" y="21166"/>
                    <a:pt x="776" y="21190"/>
                  </a:cubicBezTo>
                  <a:cubicBezTo>
                    <a:pt x="809" y="21237"/>
                    <a:pt x="841" y="21285"/>
                    <a:pt x="875" y="21335"/>
                  </a:cubicBezTo>
                  <a:cubicBezTo>
                    <a:pt x="911" y="21384"/>
                    <a:pt x="948" y="21433"/>
                    <a:pt x="986" y="21484"/>
                  </a:cubicBezTo>
                  <a:cubicBezTo>
                    <a:pt x="1023" y="21535"/>
                    <a:pt x="1063" y="21587"/>
                    <a:pt x="1106" y="21639"/>
                  </a:cubicBezTo>
                  <a:cubicBezTo>
                    <a:pt x="1274" y="21848"/>
                    <a:pt x="1472" y="22064"/>
                    <a:pt x="1700" y="22283"/>
                  </a:cubicBezTo>
                  <a:cubicBezTo>
                    <a:pt x="1927" y="22501"/>
                    <a:pt x="2184" y="22721"/>
                    <a:pt x="2469" y="22933"/>
                  </a:cubicBezTo>
                  <a:cubicBezTo>
                    <a:pt x="3039" y="23355"/>
                    <a:pt x="3722" y="23746"/>
                    <a:pt x="4486" y="24041"/>
                  </a:cubicBezTo>
                  <a:cubicBezTo>
                    <a:pt x="5356" y="24382"/>
                    <a:pt x="6343" y="24552"/>
                    <a:pt x="7322" y="24552"/>
                  </a:cubicBezTo>
                  <a:cubicBezTo>
                    <a:pt x="7346" y="24552"/>
                    <a:pt x="7370" y="24552"/>
                    <a:pt x="7394" y="24552"/>
                  </a:cubicBezTo>
                  <a:cubicBezTo>
                    <a:pt x="7894" y="24547"/>
                    <a:pt x="8393" y="24502"/>
                    <a:pt x="8873" y="24418"/>
                  </a:cubicBezTo>
                  <a:cubicBezTo>
                    <a:pt x="9355" y="24338"/>
                    <a:pt x="9821" y="24222"/>
                    <a:pt x="10265" y="24090"/>
                  </a:cubicBezTo>
                  <a:cubicBezTo>
                    <a:pt x="11028" y="23865"/>
                    <a:pt x="11719" y="23553"/>
                    <a:pt x="12309" y="23214"/>
                  </a:cubicBezTo>
                  <a:cubicBezTo>
                    <a:pt x="12900" y="22872"/>
                    <a:pt x="13390" y="22504"/>
                    <a:pt x="13772" y="22165"/>
                  </a:cubicBezTo>
                  <a:cubicBezTo>
                    <a:pt x="14156" y="21827"/>
                    <a:pt x="14431" y="21516"/>
                    <a:pt x="14608" y="21295"/>
                  </a:cubicBezTo>
                  <a:cubicBezTo>
                    <a:pt x="14652" y="21238"/>
                    <a:pt x="14690" y="21189"/>
                    <a:pt x="14722" y="21145"/>
                  </a:cubicBezTo>
                  <a:cubicBezTo>
                    <a:pt x="14748" y="21107"/>
                    <a:pt x="14770" y="21073"/>
                    <a:pt x="14788" y="21045"/>
                  </a:cubicBezTo>
                  <a:cubicBezTo>
                    <a:pt x="14804" y="21433"/>
                    <a:pt x="14827" y="21652"/>
                    <a:pt x="14861" y="21653"/>
                  </a:cubicBezTo>
                  <a:cubicBezTo>
                    <a:pt x="14865" y="21653"/>
                    <a:pt x="14870" y="21653"/>
                    <a:pt x="14874" y="21653"/>
                  </a:cubicBezTo>
                  <a:cubicBezTo>
                    <a:pt x="15162" y="21653"/>
                    <a:pt x="15129" y="21307"/>
                    <a:pt x="15152" y="20920"/>
                  </a:cubicBezTo>
                  <a:lnTo>
                    <a:pt x="15152" y="20920"/>
                  </a:lnTo>
                  <a:cubicBezTo>
                    <a:pt x="15184" y="21281"/>
                    <a:pt x="15255" y="21559"/>
                    <a:pt x="15387" y="21564"/>
                  </a:cubicBezTo>
                  <a:cubicBezTo>
                    <a:pt x="15387" y="21564"/>
                    <a:pt x="15387" y="21564"/>
                    <a:pt x="15387" y="21564"/>
                  </a:cubicBezTo>
                  <a:cubicBezTo>
                    <a:pt x="15490" y="21564"/>
                    <a:pt x="15226" y="18020"/>
                    <a:pt x="15269" y="16854"/>
                  </a:cubicBezTo>
                  <a:cubicBezTo>
                    <a:pt x="15371" y="14165"/>
                    <a:pt x="15721" y="12046"/>
                    <a:pt x="15810" y="10356"/>
                  </a:cubicBezTo>
                  <a:cubicBezTo>
                    <a:pt x="16127" y="4237"/>
                    <a:pt x="16156" y="3876"/>
                    <a:pt x="15514" y="3853"/>
                  </a:cubicBezTo>
                  <a:cubicBezTo>
                    <a:pt x="15513" y="3853"/>
                    <a:pt x="15512" y="3852"/>
                    <a:pt x="15511" y="3852"/>
                  </a:cubicBezTo>
                  <a:cubicBezTo>
                    <a:pt x="15456" y="3852"/>
                    <a:pt x="15402" y="3908"/>
                    <a:pt x="15351" y="4012"/>
                  </a:cubicBezTo>
                  <a:cubicBezTo>
                    <a:pt x="15366" y="3931"/>
                    <a:pt x="15375" y="3850"/>
                    <a:pt x="15380" y="3770"/>
                  </a:cubicBezTo>
                  <a:cubicBezTo>
                    <a:pt x="15387" y="3585"/>
                    <a:pt x="15366" y="3405"/>
                    <a:pt x="15324" y="3234"/>
                  </a:cubicBezTo>
                  <a:cubicBezTo>
                    <a:pt x="15281" y="3063"/>
                    <a:pt x="15216" y="2904"/>
                    <a:pt x="15139" y="2755"/>
                  </a:cubicBezTo>
                  <a:cubicBezTo>
                    <a:pt x="15061" y="2605"/>
                    <a:pt x="14968" y="2469"/>
                    <a:pt x="14866" y="2343"/>
                  </a:cubicBezTo>
                  <a:cubicBezTo>
                    <a:pt x="14763" y="2218"/>
                    <a:pt x="14650" y="2106"/>
                    <a:pt x="14533" y="2006"/>
                  </a:cubicBezTo>
                  <a:cubicBezTo>
                    <a:pt x="14298" y="1806"/>
                    <a:pt x="14044" y="1651"/>
                    <a:pt x="13793" y="1526"/>
                  </a:cubicBezTo>
                  <a:cubicBezTo>
                    <a:pt x="13543" y="1400"/>
                    <a:pt x="13291" y="1301"/>
                    <a:pt x="13050" y="1220"/>
                  </a:cubicBezTo>
                  <a:cubicBezTo>
                    <a:pt x="12808" y="1137"/>
                    <a:pt x="12571" y="1067"/>
                    <a:pt x="12344" y="1011"/>
                  </a:cubicBezTo>
                  <a:cubicBezTo>
                    <a:pt x="12316" y="1005"/>
                    <a:pt x="12288" y="998"/>
                    <a:pt x="12260" y="990"/>
                  </a:cubicBezTo>
                  <a:cubicBezTo>
                    <a:pt x="12231" y="983"/>
                    <a:pt x="12203" y="978"/>
                    <a:pt x="12175" y="971"/>
                  </a:cubicBezTo>
                  <a:lnTo>
                    <a:pt x="12010" y="935"/>
                  </a:lnTo>
                  <a:cubicBezTo>
                    <a:pt x="11955" y="924"/>
                    <a:pt x="11901" y="915"/>
                    <a:pt x="11849" y="905"/>
                  </a:cubicBezTo>
                  <a:cubicBezTo>
                    <a:pt x="11822" y="899"/>
                    <a:pt x="11796" y="896"/>
                    <a:pt x="11769" y="891"/>
                  </a:cubicBezTo>
                  <a:cubicBezTo>
                    <a:pt x="11742" y="887"/>
                    <a:pt x="11717" y="882"/>
                    <a:pt x="11692" y="878"/>
                  </a:cubicBezTo>
                  <a:cubicBezTo>
                    <a:pt x="11639" y="870"/>
                    <a:pt x="11589" y="862"/>
                    <a:pt x="11538" y="854"/>
                  </a:cubicBezTo>
                  <a:cubicBezTo>
                    <a:pt x="11488" y="848"/>
                    <a:pt x="11438" y="843"/>
                    <a:pt x="11390" y="836"/>
                  </a:cubicBezTo>
                  <a:cubicBezTo>
                    <a:pt x="11291" y="822"/>
                    <a:pt x="11196" y="816"/>
                    <a:pt x="11103" y="806"/>
                  </a:cubicBezTo>
                  <a:cubicBezTo>
                    <a:pt x="10883" y="787"/>
                    <a:pt x="10680" y="780"/>
                    <a:pt x="10497" y="780"/>
                  </a:cubicBezTo>
                  <a:cubicBezTo>
                    <a:pt x="10374" y="780"/>
                    <a:pt x="10261" y="783"/>
                    <a:pt x="10158" y="789"/>
                  </a:cubicBezTo>
                  <a:cubicBezTo>
                    <a:pt x="10093" y="791"/>
                    <a:pt x="10032" y="795"/>
                    <a:pt x="9975" y="801"/>
                  </a:cubicBezTo>
                  <a:cubicBezTo>
                    <a:pt x="9918" y="806"/>
                    <a:pt x="9865" y="809"/>
                    <a:pt x="9816" y="816"/>
                  </a:cubicBezTo>
                  <a:cubicBezTo>
                    <a:pt x="9716" y="827"/>
                    <a:pt x="9633" y="837"/>
                    <a:pt x="9566" y="849"/>
                  </a:cubicBezTo>
                  <a:cubicBezTo>
                    <a:pt x="9431" y="873"/>
                    <a:pt x="9362" y="893"/>
                    <a:pt x="9365" y="908"/>
                  </a:cubicBezTo>
                  <a:cubicBezTo>
                    <a:pt x="9371" y="983"/>
                    <a:pt x="9414" y="1034"/>
                    <a:pt x="9483" y="1066"/>
                  </a:cubicBezTo>
                  <a:cubicBezTo>
                    <a:pt x="9516" y="1083"/>
                    <a:pt x="9558" y="1095"/>
                    <a:pt x="9603" y="1103"/>
                  </a:cubicBezTo>
                  <a:cubicBezTo>
                    <a:pt x="9651" y="1112"/>
                    <a:pt x="9703" y="1119"/>
                    <a:pt x="9759" y="1123"/>
                  </a:cubicBezTo>
                  <a:cubicBezTo>
                    <a:pt x="9988" y="1139"/>
                    <a:pt x="10296" y="1126"/>
                    <a:pt x="10623" y="1151"/>
                  </a:cubicBezTo>
                  <a:cubicBezTo>
                    <a:pt x="10322" y="1155"/>
                    <a:pt x="10060" y="1188"/>
                    <a:pt x="9875" y="1236"/>
                  </a:cubicBezTo>
                  <a:cubicBezTo>
                    <a:pt x="9782" y="1259"/>
                    <a:pt x="9710" y="1289"/>
                    <a:pt x="9660" y="1317"/>
                  </a:cubicBezTo>
                  <a:cubicBezTo>
                    <a:pt x="9610" y="1347"/>
                    <a:pt x="9586" y="1380"/>
                    <a:pt x="9587" y="1413"/>
                  </a:cubicBezTo>
                  <a:cubicBezTo>
                    <a:pt x="9587" y="1419"/>
                    <a:pt x="9610" y="1422"/>
                    <a:pt x="9652" y="1423"/>
                  </a:cubicBezTo>
                  <a:cubicBezTo>
                    <a:pt x="9659" y="1423"/>
                    <a:pt x="9667" y="1423"/>
                    <a:pt x="9675" y="1423"/>
                  </a:cubicBezTo>
                  <a:cubicBezTo>
                    <a:pt x="9715" y="1423"/>
                    <a:pt x="9768" y="1421"/>
                    <a:pt x="9834" y="1417"/>
                  </a:cubicBezTo>
                  <a:cubicBezTo>
                    <a:pt x="9977" y="1412"/>
                    <a:pt x="10176" y="1401"/>
                    <a:pt x="10418" y="1401"/>
                  </a:cubicBezTo>
                  <a:cubicBezTo>
                    <a:pt x="10445" y="1401"/>
                    <a:pt x="10473" y="1401"/>
                    <a:pt x="10501" y="1401"/>
                  </a:cubicBezTo>
                  <a:cubicBezTo>
                    <a:pt x="10783" y="1403"/>
                    <a:pt x="11117" y="1418"/>
                    <a:pt x="11482" y="1467"/>
                  </a:cubicBezTo>
                  <a:cubicBezTo>
                    <a:pt x="11847" y="1514"/>
                    <a:pt x="12245" y="1589"/>
                    <a:pt x="12648" y="1707"/>
                  </a:cubicBezTo>
                  <a:cubicBezTo>
                    <a:pt x="12849" y="1764"/>
                    <a:pt x="13055" y="1832"/>
                    <a:pt x="13250" y="1908"/>
                  </a:cubicBezTo>
                  <a:cubicBezTo>
                    <a:pt x="13348" y="1947"/>
                    <a:pt x="13445" y="1988"/>
                    <a:pt x="13540" y="2032"/>
                  </a:cubicBezTo>
                  <a:cubicBezTo>
                    <a:pt x="13635" y="2077"/>
                    <a:pt x="13727" y="2123"/>
                    <a:pt x="13815" y="2175"/>
                  </a:cubicBezTo>
                  <a:cubicBezTo>
                    <a:pt x="13993" y="2277"/>
                    <a:pt x="14157" y="2394"/>
                    <a:pt x="14298" y="2525"/>
                  </a:cubicBezTo>
                  <a:cubicBezTo>
                    <a:pt x="14315" y="2541"/>
                    <a:pt x="14334" y="2558"/>
                    <a:pt x="14350" y="2574"/>
                  </a:cubicBezTo>
                  <a:lnTo>
                    <a:pt x="14400" y="2626"/>
                  </a:lnTo>
                  <a:cubicBezTo>
                    <a:pt x="14416" y="2643"/>
                    <a:pt x="14431" y="2660"/>
                    <a:pt x="14447" y="2678"/>
                  </a:cubicBezTo>
                  <a:lnTo>
                    <a:pt x="14470" y="2705"/>
                  </a:lnTo>
                  <a:lnTo>
                    <a:pt x="14491" y="2732"/>
                  </a:lnTo>
                  <a:cubicBezTo>
                    <a:pt x="14550" y="2804"/>
                    <a:pt x="14603" y="2880"/>
                    <a:pt x="14650" y="2960"/>
                  </a:cubicBezTo>
                  <a:cubicBezTo>
                    <a:pt x="14743" y="3117"/>
                    <a:pt x="14806" y="3283"/>
                    <a:pt x="14840" y="3446"/>
                  </a:cubicBezTo>
                  <a:cubicBezTo>
                    <a:pt x="14873" y="3609"/>
                    <a:pt x="14878" y="3767"/>
                    <a:pt x="14851" y="3912"/>
                  </a:cubicBezTo>
                  <a:cubicBezTo>
                    <a:pt x="14827" y="4057"/>
                    <a:pt x="14776" y="4190"/>
                    <a:pt x="14712" y="4307"/>
                  </a:cubicBezTo>
                  <a:cubicBezTo>
                    <a:pt x="14650" y="4424"/>
                    <a:pt x="14575" y="4522"/>
                    <a:pt x="14500" y="4603"/>
                  </a:cubicBezTo>
                  <a:cubicBezTo>
                    <a:pt x="14328" y="4790"/>
                    <a:pt x="14115" y="4943"/>
                    <a:pt x="13887" y="5052"/>
                  </a:cubicBezTo>
                  <a:cubicBezTo>
                    <a:pt x="13656" y="5163"/>
                    <a:pt x="13409" y="5237"/>
                    <a:pt x="13155" y="5290"/>
                  </a:cubicBezTo>
                  <a:cubicBezTo>
                    <a:pt x="12901" y="5340"/>
                    <a:pt x="12642" y="5369"/>
                    <a:pt x="12384" y="5388"/>
                  </a:cubicBezTo>
                  <a:cubicBezTo>
                    <a:pt x="12252" y="5397"/>
                    <a:pt x="12122" y="5404"/>
                    <a:pt x="11992" y="5409"/>
                  </a:cubicBezTo>
                  <a:cubicBezTo>
                    <a:pt x="11928" y="5412"/>
                    <a:pt x="11862" y="5415"/>
                    <a:pt x="11798" y="5418"/>
                  </a:cubicBezTo>
                  <a:lnTo>
                    <a:pt x="11701" y="5421"/>
                  </a:lnTo>
                  <a:cubicBezTo>
                    <a:pt x="11669" y="5423"/>
                    <a:pt x="11637" y="5423"/>
                    <a:pt x="11605" y="5424"/>
                  </a:cubicBezTo>
                  <a:cubicBezTo>
                    <a:pt x="11435" y="5429"/>
                    <a:pt x="11267" y="5431"/>
                    <a:pt x="11101" y="5431"/>
                  </a:cubicBezTo>
                  <a:cubicBezTo>
                    <a:pt x="10763" y="5431"/>
                    <a:pt x="10433" y="5422"/>
                    <a:pt x="10108" y="5407"/>
                  </a:cubicBezTo>
                  <a:cubicBezTo>
                    <a:pt x="9867" y="5397"/>
                    <a:pt x="9628" y="5377"/>
                    <a:pt x="9393" y="5360"/>
                  </a:cubicBezTo>
                  <a:cubicBezTo>
                    <a:pt x="9158" y="5337"/>
                    <a:pt x="8927" y="5318"/>
                    <a:pt x="8700" y="5290"/>
                  </a:cubicBezTo>
                  <a:cubicBezTo>
                    <a:pt x="8473" y="5265"/>
                    <a:pt x="8250" y="5232"/>
                    <a:pt x="8030" y="5204"/>
                  </a:cubicBezTo>
                  <a:cubicBezTo>
                    <a:pt x="7920" y="5187"/>
                    <a:pt x="7810" y="5171"/>
                    <a:pt x="7703" y="5152"/>
                  </a:cubicBezTo>
                  <a:cubicBezTo>
                    <a:pt x="7649" y="5145"/>
                    <a:pt x="7596" y="5135"/>
                    <a:pt x="7542" y="5128"/>
                  </a:cubicBezTo>
                  <a:cubicBezTo>
                    <a:pt x="7488" y="5118"/>
                    <a:pt x="7437" y="5108"/>
                    <a:pt x="7383" y="5099"/>
                  </a:cubicBezTo>
                  <a:cubicBezTo>
                    <a:pt x="6959" y="5028"/>
                    <a:pt x="6548" y="4942"/>
                    <a:pt x="6153" y="4857"/>
                  </a:cubicBezTo>
                  <a:cubicBezTo>
                    <a:pt x="5955" y="4812"/>
                    <a:pt x="5761" y="4770"/>
                    <a:pt x="5570" y="4723"/>
                  </a:cubicBezTo>
                  <a:cubicBezTo>
                    <a:pt x="5474" y="4700"/>
                    <a:pt x="5381" y="4678"/>
                    <a:pt x="5286" y="4655"/>
                  </a:cubicBezTo>
                  <a:cubicBezTo>
                    <a:pt x="5193" y="4630"/>
                    <a:pt x="5100" y="4607"/>
                    <a:pt x="5009" y="4583"/>
                  </a:cubicBezTo>
                  <a:cubicBezTo>
                    <a:pt x="4638" y="4490"/>
                    <a:pt x="4294" y="4395"/>
                    <a:pt x="3986" y="4284"/>
                  </a:cubicBezTo>
                  <a:cubicBezTo>
                    <a:pt x="3709" y="4183"/>
                    <a:pt x="3462" y="4062"/>
                    <a:pt x="3254" y="3920"/>
                  </a:cubicBezTo>
                  <a:cubicBezTo>
                    <a:pt x="3228" y="3903"/>
                    <a:pt x="3202" y="3884"/>
                    <a:pt x="3177" y="3867"/>
                  </a:cubicBezTo>
                  <a:lnTo>
                    <a:pt x="3104" y="3810"/>
                  </a:lnTo>
                  <a:cubicBezTo>
                    <a:pt x="3060" y="3772"/>
                    <a:pt x="3017" y="3737"/>
                    <a:pt x="2979" y="3695"/>
                  </a:cubicBezTo>
                  <a:cubicBezTo>
                    <a:pt x="2899" y="3614"/>
                    <a:pt x="2825" y="3529"/>
                    <a:pt x="2766" y="3438"/>
                  </a:cubicBezTo>
                  <a:cubicBezTo>
                    <a:pt x="2707" y="3347"/>
                    <a:pt x="2656" y="3254"/>
                    <a:pt x="2619" y="3162"/>
                  </a:cubicBezTo>
                  <a:cubicBezTo>
                    <a:pt x="2582" y="3068"/>
                    <a:pt x="2556" y="2976"/>
                    <a:pt x="2541" y="2888"/>
                  </a:cubicBezTo>
                  <a:cubicBezTo>
                    <a:pt x="2528" y="2799"/>
                    <a:pt x="2529" y="2716"/>
                    <a:pt x="2536" y="2638"/>
                  </a:cubicBezTo>
                  <a:cubicBezTo>
                    <a:pt x="2540" y="2619"/>
                    <a:pt x="2543" y="2599"/>
                    <a:pt x="2546" y="2580"/>
                  </a:cubicBezTo>
                  <a:cubicBezTo>
                    <a:pt x="2546" y="2571"/>
                    <a:pt x="2550" y="2561"/>
                    <a:pt x="2552" y="2552"/>
                  </a:cubicBezTo>
                  <a:lnTo>
                    <a:pt x="2560" y="2525"/>
                  </a:lnTo>
                  <a:lnTo>
                    <a:pt x="2566" y="2498"/>
                  </a:lnTo>
                  <a:cubicBezTo>
                    <a:pt x="2568" y="2488"/>
                    <a:pt x="2572" y="2481"/>
                    <a:pt x="2576" y="2471"/>
                  </a:cubicBezTo>
                  <a:cubicBezTo>
                    <a:pt x="2578" y="2461"/>
                    <a:pt x="2581" y="2454"/>
                    <a:pt x="2584" y="2444"/>
                  </a:cubicBezTo>
                  <a:lnTo>
                    <a:pt x="2595" y="2417"/>
                  </a:lnTo>
                  <a:cubicBezTo>
                    <a:pt x="2653" y="2276"/>
                    <a:pt x="2756" y="2141"/>
                    <a:pt x="2883" y="2024"/>
                  </a:cubicBezTo>
                  <a:cubicBezTo>
                    <a:pt x="2946" y="1966"/>
                    <a:pt x="3014" y="1912"/>
                    <a:pt x="3087" y="1864"/>
                  </a:cubicBezTo>
                  <a:cubicBezTo>
                    <a:pt x="3158" y="1817"/>
                    <a:pt x="3236" y="1773"/>
                    <a:pt x="3317" y="1734"/>
                  </a:cubicBezTo>
                  <a:cubicBezTo>
                    <a:pt x="3640" y="1575"/>
                    <a:pt x="4008" y="1481"/>
                    <a:pt x="4373" y="1395"/>
                  </a:cubicBezTo>
                  <a:cubicBezTo>
                    <a:pt x="4735" y="1309"/>
                    <a:pt x="5070" y="1239"/>
                    <a:pt x="5382" y="1183"/>
                  </a:cubicBezTo>
                  <a:cubicBezTo>
                    <a:pt x="5693" y="1128"/>
                    <a:pt x="5981" y="1083"/>
                    <a:pt x="6244" y="1048"/>
                  </a:cubicBezTo>
                  <a:cubicBezTo>
                    <a:pt x="6772" y="977"/>
                    <a:pt x="7206" y="936"/>
                    <a:pt x="7560" y="906"/>
                  </a:cubicBezTo>
                  <a:cubicBezTo>
                    <a:pt x="7737" y="890"/>
                    <a:pt x="7895" y="876"/>
                    <a:pt x="8035" y="863"/>
                  </a:cubicBezTo>
                  <a:cubicBezTo>
                    <a:pt x="8105" y="855"/>
                    <a:pt x="8170" y="849"/>
                    <a:pt x="8233" y="843"/>
                  </a:cubicBezTo>
                  <a:cubicBezTo>
                    <a:pt x="8294" y="836"/>
                    <a:pt x="8352" y="831"/>
                    <a:pt x="8406" y="822"/>
                  </a:cubicBezTo>
                  <a:cubicBezTo>
                    <a:pt x="8513" y="807"/>
                    <a:pt x="8605" y="794"/>
                    <a:pt x="8685" y="778"/>
                  </a:cubicBezTo>
                  <a:cubicBezTo>
                    <a:pt x="8764" y="762"/>
                    <a:pt x="8830" y="743"/>
                    <a:pt x="8885" y="724"/>
                  </a:cubicBezTo>
                  <a:cubicBezTo>
                    <a:pt x="9105" y="646"/>
                    <a:pt x="9151" y="528"/>
                    <a:pt x="9159" y="367"/>
                  </a:cubicBezTo>
                  <a:cubicBezTo>
                    <a:pt x="9162" y="318"/>
                    <a:pt x="9092" y="270"/>
                    <a:pt x="8955" y="222"/>
                  </a:cubicBezTo>
                  <a:cubicBezTo>
                    <a:pt x="8921" y="210"/>
                    <a:pt x="8883" y="198"/>
                    <a:pt x="8840" y="186"/>
                  </a:cubicBezTo>
                  <a:cubicBezTo>
                    <a:pt x="8797" y="175"/>
                    <a:pt x="8750" y="163"/>
                    <a:pt x="8700" y="152"/>
                  </a:cubicBezTo>
                  <a:cubicBezTo>
                    <a:pt x="8648" y="141"/>
                    <a:pt x="8595" y="129"/>
                    <a:pt x="8536" y="118"/>
                  </a:cubicBezTo>
                  <a:cubicBezTo>
                    <a:pt x="8476" y="108"/>
                    <a:pt x="8415" y="98"/>
                    <a:pt x="8350" y="89"/>
                  </a:cubicBezTo>
                  <a:cubicBezTo>
                    <a:pt x="8084" y="50"/>
                    <a:pt x="7760" y="20"/>
                    <a:pt x="7381" y="7"/>
                  </a:cubicBezTo>
                  <a:cubicBezTo>
                    <a:pt x="7258" y="3"/>
                    <a:pt x="7130" y="1"/>
                    <a:pt x="6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288550" y="4565450"/>
              <a:ext cx="53425" cy="44075"/>
            </a:xfrm>
            <a:custGeom>
              <a:rect b="b" l="l" r="r" t="t"/>
              <a:pathLst>
                <a:path extrusionOk="0" h="1763" w="2137">
                  <a:moveTo>
                    <a:pt x="373" y="0"/>
                  </a:moveTo>
                  <a:cubicBezTo>
                    <a:pt x="342" y="0"/>
                    <a:pt x="314" y="2"/>
                    <a:pt x="290" y="6"/>
                  </a:cubicBezTo>
                  <a:cubicBezTo>
                    <a:pt x="244" y="14"/>
                    <a:pt x="214" y="31"/>
                    <a:pt x="202" y="57"/>
                  </a:cubicBezTo>
                  <a:cubicBezTo>
                    <a:pt x="84" y="335"/>
                    <a:pt x="139" y="308"/>
                    <a:pt x="180" y="337"/>
                  </a:cubicBezTo>
                  <a:cubicBezTo>
                    <a:pt x="122" y="359"/>
                    <a:pt x="59" y="421"/>
                    <a:pt x="9" y="542"/>
                  </a:cubicBezTo>
                  <a:cubicBezTo>
                    <a:pt x="1" y="561"/>
                    <a:pt x="13" y="567"/>
                    <a:pt x="40" y="567"/>
                  </a:cubicBezTo>
                  <a:cubicBezTo>
                    <a:pt x="81" y="567"/>
                    <a:pt x="158" y="551"/>
                    <a:pt x="245" y="538"/>
                  </a:cubicBezTo>
                  <a:cubicBezTo>
                    <a:pt x="282" y="531"/>
                    <a:pt x="317" y="528"/>
                    <a:pt x="355" y="525"/>
                  </a:cubicBezTo>
                  <a:cubicBezTo>
                    <a:pt x="385" y="522"/>
                    <a:pt x="415" y="519"/>
                    <a:pt x="443" y="519"/>
                  </a:cubicBezTo>
                  <a:cubicBezTo>
                    <a:pt x="450" y="519"/>
                    <a:pt x="456" y="519"/>
                    <a:pt x="462" y="519"/>
                  </a:cubicBezTo>
                  <a:cubicBezTo>
                    <a:pt x="530" y="520"/>
                    <a:pt x="589" y="527"/>
                    <a:pt x="618" y="547"/>
                  </a:cubicBezTo>
                  <a:cubicBezTo>
                    <a:pt x="686" y="591"/>
                    <a:pt x="738" y="651"/>
                    <a:pt x="779" y="715"/>
                  </a:cubicBezTo>
                  <a:cubicBezTo>
                    <a:pt x="799" y="748"/>
                    <a:pt x="817" y="783"/>
                    <a:pt x="832" y="816"/>
                  </a:cubicBezTo>
                  <a:cubicBezTo>
                    <a:pt x="848" y="849"/>
                    <a:pt x="860" y="886"/>
                    <a:pt x="870" y="919"/>
                  </a:cubicBezTo>
                  <a:cubicBezTo>
                    <a:pt x="895" y="987"/>
                    <a:pt x="910" y="1054"/>
                    <a:pt x="928" y="1111"/>
                  </a:cubicBezTo>
                  <a:cubicBezTo>
                    <a:pt x="944" y="1170"/>
                    <a:pt x="964" y="1220"/>
                    <a:pt x="991" y="1258"/>
                  </a:cubicBezTo>
                  <a:cubicBezTo>
                    <a:pt x="1013" y="1295"/>
                    <a:pt x="1036" y="1327"/>
                    <a:pt x="1055" y="1358"/>
                  </a:cubicBezTo>
                  <a:cubicBezTo>
                    <a:pt x="1073" y="1391"/>
                    <a:pt x="1093" y="1420"/>
                    <a:pt x="1109" y="1446"/>
                  </a:cubicBezTo>
                  <a:cubicBezTo>
                    <a:pt x="1139" y="1503"/>
                    <a:pt x="1170" y="1551"/>
                    <a:pt x="1193" y="1591"/>
                  </a:cubicBezTo>
                  <a:cubicBezTo>
                    <a:pt x="1205" y="1612"/>
                    <a:pt x="1217" y="1631"/>
                    <a:pt x="1229" y="1647"/>
                  </a:cubicBezTo>
                  <a:cubicBezTo>
                    <a:pt x="1241" y="1663"/>
                    <a:pt x="1252" y="1680"/>
                    <a:pt x="1262" y="1691"/>
                  </a:cubicBezTo>
                  <a:cubicBezTo>
                    <a:pt x="1286" y="1718"/>
                    <a:pt x="1310" y="1735"/>
                    <a:pt x="1335" y="1747"/>
                  </a:cubicBezTo>
                  <a:cubicBezTo>
                    <a:pt x="1358" y="1758"/>
                    <a:pt x="1382" y="1763"/>
                    <a:pt x="1409" y="1763"/>
                  </a:cubicBezTo>
                  <a:cubicBezTo>
                    <a:pt x="1506" y="1763"/>
                    <a:pt x="1643" y="1698"/>
                    <a:pt x="1864" y="1580"/>
                  </a:cubicBezTo>
                  <a:cubicBezTo>
                    <a:pt x="1949" y="1535"/>
                    <a:pt x="2013" y="1475"/>
                    <a:pt x="2059" y="1401"/>
                  </a:cubicBezTo>
                  <a:cubicBezTo>
                    <a:pt x="2082" y="1365"/>
                    <a:pt x="2099" y="1325"/>
                    <a:pt x="2111" y="1282"/>
                  </a:cubicBezTo>
                  <a:cubicBezTo>
                    <a:pt x="2124" y="1239"/>
                    <a:pt x="2130" y="1194"/>
                    <a:pt x="2131" y="1146"/>
                  </a:cubicBezTo>
                  <a:cubicBezTo>
                    <a:pt x="2137" y="957"/>
                    <a:pt x="2052" y="732"/>
                    <a:pt x="1889" y="546"/>
                  </a:cubicBezTo>
                  <a:cubicBezTo>
                    <a:pt x="1864" y="522"/>
                    <a:pt x="1837" y="498"/>
                    <a:pt x="1808" y="473"/>
                  </a:cubicBezTo>
                  <a:cubicBezTo>
                    <a:pt x="1777" y="451"/>
                    <a:pt x="1745" y="430"/>
                    <a:pt x="1711" y="412"/>
                  </a:cubicBezTo>
                  <a:cubicBezTo>
                    <a:pt x="1694" y="402"/>
                    <a:pt x="1676" y="393"/>
                    <a:pt x="1659" y="385"/>
                  </a:cubicBezTo>
                  <a:cubicBezTo>
                    <a:pt x="1641" y="376"/>
                    <a:pt x="1622" y="369"/>
                    <a:pt x="1604" y="360"/>
                  </a:cubicBezTo>
                  <a:cubicBezTo>
                    <a:pt x="1566" y="346"/>
                    <a:pt x="1529" y="331"/>
                    <a:pt x="1491" y="317"/>
                  </a:cubicBezTo>
                  <a:cubicBezTo>
                    <a:pt x="1413" y="294"/>
                    <a:pt x="1337" y="269"/>
                    <a:pt x="1260" y="250"/>
                  </a:cubicBezTo>
                  <a:cubicBezTo>
                    <a:pt x="1223" y="239"/>
                    <a:pt x="1186" y="228"/>
                    <a:pt x="1152" y="215"/>
                  </a:cubicBezTo>
                  <a:cubicBezTo>
                    <a:pt x="1115" y="205"/>
                    <a:pt x="1082" y="193"/>
                    <a:pt x="1050" y="180"/>
                  </a:cubicBezTo>
                  <a:cubicBezTo>
                    <a:pt x="831" y="89"/>
                    <a:pt x="628" y="31"/>
                    <a:pt x="476" y="10"/>
                  </a:cubicBezTo>
                  <a:cubicBezTo>
                    <a:pt x="438" y="5"/>
                    <a:pt x="403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213550" y="4535225"/>
              <a:ext cx="53125" cy="32400"/>
            </a:xfrm>
            <a:custGeom>
              <a:rect b="b" l="l" r="r" t="t"/>
              <a:pathLst>
                <a:path extrusionOk="0" h="1296" w="2125">
                  <a:moveTo>
                    <a:pt x="1462" y="0"/>
                  </a:moveTo>
                  <a:cubicBezTo>
                    <a:pt x="1278" y="0"/>
                    <a:pt x="1054" y="94"/>
                    <a:pt x="876" y="94"/>
                  </a:cubicBezTo>
                  <a:cubicBezTo>
                    <a:pt x="874" y="94"/>
                    <a:pt x="873" y="94"/>
                    <a:pt x="871" y="94"/>
                  </a:cubicBezTo>
                  <a:cubicBezTo>
                    <a:pt x="782" y="93"/>
                    <a:pt x="698" y="92"/>
                    <a:pt x="620" y="92"/>
                  </a:cubicBezTo>
                  <a:cubicBezTo>
                    <a:pt x="368" y="92"/>
                    <a:pt x="186" y="107"/>
                    <a:pt x="158" y="192"/>
                  </a:cubicBezTo>
                  <a:cubicBezTo>
                    <a:pt x="62" y="479"/>
                    <a:pt x="114" y="446"/>
                    <a:pt x="152" y="468"/>
                  </a:cubicBezTo>
                  <a:cubicBezTo>
                    <a:pt x="102" y="498"/>
                    <a:pt x="46" y="567"/>
                    <a:pt x="6" y="692"/>
                  </a:cubicBezTo>
                  <a:cubicBezTo>
                    <a:pt x="1" y="708"/>
                    <a:pt x="10" y="714"/>
                    <a:pt x="29" y="714"/>
                  </a:cubicBezTo>
                  <a:cubicBezTo>
                    <a:pt x="117" y="714"/>
                    <a:pt x="421" y="574"/>
                    <a:pt x="551" y="574"/>
                  </a:cubicBezTo>
                  <a:cubicBezTo>
                    <a:pt x="565" y="574"/>
                    <a:pt x="576" y="576"/>
                    <a:pt x="585" y="579"/>
                  </a:cubicBezTo>
                  <a:cubicBezTo>
                    <a:pt x="865" y="671"/>
                    <a:pt x="999" y="1004"/>
                    <a:pt x="1166" y="1088"/>
                  </a:cubicBezTo>
                  <a:cubicBezTo>
                    <a:pt x="1426" y="1217"/>
                    <a:pt x="1580" y="1296"/>
                    <a:pt x="1687" y="1296"/>
                  </a:cubicBezTo>
                  <a:cubicBezTo>
                    <a:pt x="1831" y="1296"/>
                    <a:pt x="1891" y="1155"/>
                    <a:pt x="2007" y="805"/>
                  </a:cubicBezTo>
                  <a:cubicBezTo>
                    <a:pt x="2125" y="441"/>
                    <a:pt x="1918" y="130"/>
                    <a:pt x="1580" y="17"/>
                  </a:cubicBezTo>
                  <a:cubicBezTo>
                    <a:pt x="1543" y="5"/>
                    <a:pt x="1504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135950" y="4520625"/>
              <a:ext cx="61275" cy="31650"/>
            </a:xfrm>
            <a:custGeom>
              <a:rect b="b" l="l" r="r" t="t"/>
              <a:pathLst>
                <a:path extrusionOk="0" h="1266" w="2451">
                  <a:moveTo>
                    <a:pt x="1635" y="0"/>
                  </a:moveTo>
                  <a:cubicBezTo>
                    <a:pt x="1511" y="0"/>
                    <a:pt x="1381" y="42"/>
                    <a:pt x="1252" y="89"/>
                  </a:cubicBezTo>
                  <a:cubicBezTo>
                    <a:pt x="1101" y="147"/>
                    <a:pt x="955" y="214"/>
                    <a:pt x="819" y="249"/>
                  </a:cubicBezTo>
                  <a:cubicBezTo>
                    <a:pt x="354" y="358"/>
                    <a:pt x="0" y="493"/>
                    <a:pt x="13" y="609"/>
                  </a:cubicBezTo>
                  <a:cubicBezTo>
                    <a:pt x="38" y="837"/>
                    <a:pt x="67" y="862"/>
                    <a:pt x="104" y="862"/>
                  </a:cubicBezTo>
                  <a:cubicBezTo>
                    <a:pt x="114" y="862"/>
                    <a:pt x="125" y="860"/>
                    <a:pt x="136" y="860"/>
                  </a:cubicBezTo>
                  <a:cubicBezTo>
                    <a:pt x="138" y="860"/>
                    <a:pt x="139" y="860"/>
                    <a:pt x="140" y="860"/>
                  </a:cubicBezTo>
                  <a:cubicBezTo>
                    <a:pt x="97" y="910"/>
                    <a:pt x="70" y="993"/>
                    <a:pt x="83" y="1125"/>
                  </a:cubicBezTo>
                  <a:cubicBezTo>
                    <a:pt x="84" y="1136"/>
                    <a:pt x="90" y="1141"/>
                    <a:pt x="98" y="1141"/>
                  </a:cubicBezTo>
                  <a:cubicBezTo>
                    <a:pt x="132" y="1141"/>
                    <a:pt x="217" y="1073"/>
                    <a:pt x="317" y="997"/>
                  </a:cubicBezTo>
                  <a:cubicBezTo>
                    <a:pt x="443" y="904"/>
                    <a:pt x="595" y="799"/>
                    <a:pt x="673" y="799"/>
                  </a:cubicBezTo>
                  <a:cubicBezTo>
                    <a:pt x="675" y="799"/>
                    <a:pt x="678" y="799"/>
                    <a:pt x="681" y="799"/>
                  </a:cubicBezTo>
                  <a:cubicBezTo>
                    <a:pt x="856" y="799"/>
                    <a:pt x="1012" y="869"/>
                    <a:pt x="1145" y="947"/>
                  </a:cubicBezTo>
                  <a:cubicBezTo>
                    <a:pt x="1214" y="986"/>
                    <a:pt x="1278" y="1028"/>
                    <a:pt x="1335" y="1061"/>
                  </a:cubicBezTo>
                  <a:cubicBezTo>
                    <a:pt x="1394" y="1095"/>
                    <a:pt x="1449" y="1122"/>
                    <a:pt x="1501" y="1135"/>
                  </a:cubicBezTo>
                  <a:cubicBezTo>
                    <a:pt x="1692" y="1178"/>
                    <a:pt x="1834" y="1219"/>
                    <a:pt x="1945" y="1243"/>
                  </a:cubicBezTo>
                  <a:cubicBezTo>
                    <a:pt x="2000" y="1255"/>
                    <a:pt x="2047" y="1262"/>
                    <a:pt x="2087" y="1265"/>
                  </a:cubicBezTo>
                  <a:cubicBezTo>
                    <a:pt x="2093" y="1265"/>
                    <a:pt x="2099" y="1265"/>
                    <a:pt x="2104" y="1265"/>
                  </a:cubicBezTo>
                  <a:cubicBezTo>
                    <a:pt x="2138" y="1265"/>
                    <a:pt x="2166" y="1260"/>
                    <a:pt x="2192" y="1253"/>
                  </a:cubicBezTo>
                  <a:cubicBezTo>
                    <a:pt x="2310" y="1212"/>
                    <a:pt x="2358" y="1062"/>
                    <a:pt x="2429" y="748"/>
                  </a:cubicBezTo>
                  <a:cubicBezTo>
                    <a:pt x="2451" y="655"/>
                    <a:pt x="2446" y="567"/>
                    <a:pt x="2422" y="483"/>
                  </a:cubicBezTo>
                  <a:cubicBezTo>
                    <a:pt x="2395" y="401"/>
                    <a:pt x="2346" y="325"/>
                    <a:pt x="2279" y="257"/>
                  </a:cubicBezTo>
                  <a:cubicBezTo>
                    <a:pt x="2146" y="125"/>
                    <a:pt x="1935" y="31"/>
                    <a:pt x="1697" y="4"/>
                  </a:cubicBezTo>
                  <a:cubicBezTo>
                    <a:pt x="1676" y="1"/>
                    <a:pt x="1656" y="0"/>
                    <a:pt x="1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063975" y="4528500"/>
              <a:ext cx="50350" cy="37825"/>
            </a:xfrm>
            <a:custGeom>
              <a:rect b="b" l="l" r="r" t="t"/>
              <a:pathLst>
                <a:path extrusionOk="0" h="1513" w="2014">
                  <a:moveTo>
                    <a:pt x="1247" y="0"/>
                  </a:moveTo>
                  <a:cubicBezTo>
                    <a:pt x="1174" y="0"/>
                    <a:pt x="1100" y="13"/>
                    <a:pt x="1026" y="37"/>
                  </a:cubicBezTo>
                  <a:cubicBezTo>
                    <a:pt x="835" y="100"/>
                    <a:pt x="698" y="387"/>
                    <a:pt x="527" y="514"/>
                  </a:cubicBezTo>
                  <a:cubicBezTo>
                    <a:pt x="237" y="729"/>
                    <a:pt x="0" y="898"/>
                    <a:pt x="38" y="1009"/>
                  </a:cubicBezTo>
                  <a:cubicBezTo>
                    <a:pt x="105" y="1209"/>
                    <a:pt x="134" y="1242"/>
                    <a:pt x="160" y="1242"/>
                  </a:cubicBezTo>
                  <a:cubicBezTo>
                    <a:pt x="172" y="1242"/>
                    <a:pt x="182" y="1236"/>
                    <a:pt x="195" y="1235"/>
                  </a:cubicBezTo>
                  <a:lnTo>
                    <a:pt x="195" y="1235"/>
                  </a:lnTo>
                  <a:cubicBezTo>
                    <a:pt x="173" y="1288"/>
                    <a:pt x="171" y="1375"/>
                    <a:pt x="212" y="1500"/>
                  </a:cubicBezTo>
                  <a:cubicBezTo>
                    <a:pt x="215" y="1509"/>
                    <a:pt x="219" y="1513"/>
                    <a:pt x="225" y="1513"/>
                  </a:cubicBezTo>
                  <a:cubicBezTo>
                    <a:pt x="285" y="1513"/>
                    <a:pt x="485" y="1105"/>
                    <a:pt x="590" y="1070"/>
                  </a:cubicBezTo>
                  <a:cubicBezTo>
                    <a:pt x="641" y="1053"/>
                    <a:pt x="693" y="1047"/>
                    <a:pt x="745" y="1047"/>
                  </a:cubicBezTo>
                  <a:cubicBezTo>
                    <a:pt x="945" y="1047"/>
                    <a:pt x="1147" y="1145"/>
                    <a:pt x="1290" y="1145"/>
                  </a:cubicBezTo>
                  <a:cubicBezTo>
                    <a:pt x="1305" y="1145"/>
                    <a:pt x="1319" y="1144"/>
                    <a:pt x="1332" y="1141"/>
                  </a:cubicBezTo>
                  <a:cubicBezTo>
                    <a:pt x="1973" y="1031"/>
                    <a:pt x="2014" y="1034"/>
                    <a:pt x="1812" y="421"/>
                  </a:cubicBezTo>
                  <a:cubicBezTo>
                    <a:pt x="1719" y="142"/>
                    <a:pt x="1494" y="0"/>
                    <a:pt x="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015325" y="4556875"/>
              <a:ext cx="28225" cy="32350"/>
            </a:xfrm>
            <a:custGeom>
              <a:rect b="b" l="l" r="r" t="t"/>
              <a:pathLst>
                <a:path extrusionOk="0" h="1294" w="1129">
                  <a:moveTo>
                    <a:pt x="296" y="1"/>
                  </a:moveTo>
                  <a:cubicBezTo>
                    <a:pt x="262" y="1"/>
                    <a:pt x="231" y="9"/>
                    <a:pt x="205" y="26"/>
                  </a:cubicBezTo>
                  <a:cubicBezTo>
                    <a:pt x="128" y="75"/>
                    <a:pt x="169" y="322"/>
                    <a:pt x="128" y="427"/>
                  </a:cubicBezTo>
                  <a:cubicBezTo>
                    <a:pt x="58" y="607"/>
                    <a:pt x="1" y="747"/>
                    <a:pt x="65" y="847"/>
                  </a:cubicBezTo>
                  <a:cubicBezTo>
                    <a:pt x="182" y="1028"/>
                    <a:pt x="210" y="1055"/>
                    <a:pt x="224" y="1055"/>
                  </a:cubicBezTo>
                  <a:cubicBezTo>
                    <a:pt x="229" y="1055"/>
                    <a:pt x="232" y="1051"/>
                    <a:pt x="238" y="1050"/>
                  </a:cubicBezTo>
                  <a:cubicBezTo>
                    <a:pt x="248" y="1097"/>
                    <a:pt x="281" y="1173"/>
                    <a:pt x="353" y="1282"/>
                  </a:cubicBezTo>
                  <a:cubicBezTo>
                    <a:pt x="359" y="1290"/>
                    <a:pt x="363" y="1294"/>
                    <a:pt x="366" y="1294"/>
                  </a:cubicBezTo>
                  <a:cubicBezTo>
                    <a:pt x="398" y="1294"/>
                    <a:pt x="342" y="945"/>
                    <a:pt x="384" y="917"/>
                  </a:cubicBezTo>
                  <a:cubicBezTo>
                    <a:pt x="403" y="905"/>
                    <a:pt x="424" y="901"/>
                    <a:pt x="448" y="901"/>
                  </a:cubicBezTo>
                  <a:cubicBezTo>
                    <a:pt x="559" y="901"/>
                    <a:pt x="717" y="1002"/>
                    <a:pt x="793" y="1002"/>
                  </a:cubicBezTo>
                  <a:cubicBezTo>
                    <a:pt x="799" y="1002"/>
                    <a:pt x="804" y="1001"/>
                    <a:pt x="809" y="1000"/>
                  </a:cubicBezTo>
                  <a:cubicBezTo>
                    <a:pt x="1105" y="921"/>
                    <a:pt x="1129" y="925"/>
                    <a:pt x="778" y="385"/>
                  </a:cubicBezTo>
                  <a:cubicBezTo>
                    <a:pt x="610" y="131"/>
                    <a:pt x="429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3"/>
          <p:cNvGrpSpPr/>
          <p:nvPr/>
        </p:nvGrpSpPr>
        <p:grpSpPr>
          <a:xfrm>
            <a:off x="1978822" y="4189537"/>
            <a:ext cx="914962" cy="325752"/>
            <a:chOff x="4297850" y="2554600"/>
            <a:chExt cx="397775" cy="141625"/>
          </a:xfrm>
        </p:grpSpPr>
        <p:sp>
          <p:nvSpPr>
            <p:cNvPr id="360" name="Google Shape;360;p3"/>
            <p:cNvSpPr/>
            <p:nvPr/>
          </p:nvSpPr>
          <p:spPr>
            <a:xfrm>
              <a:off x="4297850" y="2555200"/>
              <a:ext cx="69725" cy="124625"/>
            </a:xfrm>
            <a:custGeom>
              <a:rect b="b" l="l" r="r" t="t"/>
              <a:pathLst>
                <a:path extrusionOk="0" h="4985" w="2789">
                  <a:moveTo>
                    <a:pt x="2284" y="3746"/>
                  </a:moveTo>
                  <a:cubicBezTo>
                    <a:pt x="2284" y="3751"/>
                    <a:pt x="2284" y="3755"/>
                    <a:pt x="2286" y="3758"/>
                  </a:cubicBezTo>
                  <a:cubicBezTo>
                    <a:pt x="2275" y="3766"/>
                    <a:pt x="2266" y="3772"/>
                    <a:pt x="2257" y="3778"/>
                  </a:cubicBezTo>
                  <a:lnTo>
                    <a:pt x="2284" y="3746"/>
                  </a:lnTo>
                  <a:close/>
                  <a:moveTo>
                    <a:pt x="1615" y="2533"/>
                  </a:moveTo>
                  <a:cubicBezTo>
                    <a:pt x="1644" y="2536"/>
                    <a:pt x="1671" y="2538"/>
                    <a:pt x="1696" y="2542"/>
                  </a:cubicBezTo>
                  <a:cubicBezTo>
                    <a:pt x="1800" y="2558"/>
                    <a:pt x="1886" y="2591"/>
                    <a:pt x="1950" y="2625"/>
                  </a:cubicBezTo>
                  <a:cubicBezTo>
                    <a:pt x="2015" y="2659"/>
                    <a:pt x="2063" y="2692"/>
                    <a:pt x="2099" y="2720"/>
                  </a:cubicBezTo>
                  <a:cubicBezTo>
                    <a:pt x="2136" y="2748"/>
                    <a:pt x="2165" y="2772"/>
                    <a:pt x="2193" y="2788"/>
                  </a:cubicBezTo>
                  <a:lnTo>
                    <a:pt x="2201" y="2791"/>
                  </a:lnTo>
                  <a:cubicBezTo>
                    <a:pt x="2224" y="2974"/>
                    <a:pt x="2244" y="3155"/>
                    <a:pt x="2254" y="3328"/>
                  </a:cubicBezTo>
                  <a:cubicBezTo>
                    <a:pt x="2260" y="3413"/>
                    <a:pt x="2265" y="3498"/>
                    <a:pt x="2271" y="3580"/>
                  </a:cubicBezTo>
                  <a:cubicBezTo>
                    <a:pt x="2248" y="3599"/>
                    <a:pt x="2220" y="3624"/>
                    <a:pt x="2188" y="3655"/>
                  </a:cubicBezTo>
                  <a:cubicBezTo>
                    <a:pt x="2107" y="3731"/>
                    <a:pt x="1998" y="3836"/>
                    <a:pt x="1869" y="3932"/>
                  </a:cubicBezTo>
                  <a:cubicBezTo>
                    <a:pt x="1804" y="3980"/>
                    <a:pt x="1736" y="4026"/>
                    <a:pt x="1665" y="4064"/>
                  </a:cubicBezTo>
                  <a:cubicBezTo>
                    <a:pt x="1594" y="4103"/>
                    <a:pt x="1521" y="4136"/>
                    <a:pt x="1448" y="4161"/>
                  </a:cubicBezTo>
                  <a:cubicBezTo>
                    <a:pt x="1335" y="4200"/>
                    <a:pt x="1226" y="4216"/>
                    <a:pt x="1143" y="4216"/>
                  </a:cubicBezTo>
                  <a:cubicBezTo>
                    <a:pt x="1120" y="4216"/>
                    <a:pt x="1099" y="4215"/>
                    <a:pt x="1080" y="4212"/>
                  </a:cubicBezTo>
                  <a:cubicBezTo>
                    <a:pt x="1030" y="4206"/>
                    <a:pt x="980" y="4197"/>
                    <a:pt x="934" y="4182"/>
                  </a:cubicBezTo>
                  <a:cubicBezTo>
                    <a:pt x="921" y="4180"/>
                    <a:pt x="911" y="4176"/>
                    <a:pt x="899" y="4172"/>
                  </a:cubicBezTo>
                  <a:cubicBezTo>
                    <a:pt x="888" y="4168"/>
                    <a:pt x="876" y="4164"/>
                    <a:pt x="865" y="4160"/>
                  </a:cubicBezTo>
                  <a:cubicBezTo>
                    <a:pt x="844" y="4150"/>
                    <a:pt x="822" y="4143"/>
                    <a:pt x="802" y="4131"/>
                  </a:cubicBezTo>
                  <a:cubicBezTo>
                    <a:pt x="760" y="4110"/>
                    <a:pt x="723" y="4084"/>
                    <a:pt x="688" y="4056"/>
                  </a:cubicBezTo>
                  <a:cubicBezTo>
                    <a:pt x="671" y="4041"/>
                    <a:pt x="653" y="4027"/>
                    <a:pt x="638" y="4010"/>
                  </a:cubicBezTo>
                  <a:cubicBezTo>
                    <a:pt x="630" y="4003"/>
                    <a:pt x="622" y="3995"/>
                    <a:pt x="615" y="3988"/>
                  </a:cubicBezTo>
                  <a:cubicBezTo>
                    <a:pt x="609" y="3980"/>
                    <a:pt x="600" y="3972"/>
                    <a:pt x="594" y="3964"/>
                  </a:cubicBezTo>
                  <a:lnTo>
                    <a:pt x="573" y="3940"/>
                  </a:lnTo>
                  <a:cubicBezTo>
                    <a:pt x="567" y="3931"/>
                    <a:pt x="561" y="3923"/>
                    <a:pt x="555" y="3914"/>
                  </a:cubicBezTo>
                  <a:cubicBezTo>
                    <a:pt x="550" y="3906"/>
                    <a:pt x="544" y="3897"/>
                    <a:pt x="538" y="3889"/>
                  </a:cubicBezTo>
                  <a:lnTo>
                    <a:pt x="529" y="3875"/>
                  </a:lnTo>
                  <a:lnTo>
                    <a:pt x="523" y="3862"/>
                  </a:lnTo>
                  <a:cubicBezTo>
                    <a:pt x="517" y="3853"/>
                    <a:pt x="513" y="3844"/>
                    <a:pt x="508" y="3835"/>
                  </a:cubicBezTo>
                  <a:cubicBezTo>
                    <a:pt x="503" y="3826"/>
                    <a:pt x="500" y="3817"/>
                    <a:pt x="496" y="3809"/>
                  </a:cubicBezTo>
                  <a:cubicBezTo>
                    <a:pt x="486" y="3790"/>
                    <a:pt x="482" y="3772"/>
                    <a:pt x="475" y="3755"/>
                  </a:cubicBezTo>
                  <a:cubicBezTo>
                    <a:pt x="471" y="3746"/>
                    <a:pt x="470" y="3737"/>
                    <a:pt x="468" y="3728"/>
                  </a:cubicBezTo>
                  <a:cubicBezTo>
                    <a:pt x="465" y="3718"/>
                    <a:pt x="463" y="3710"/>
                    <a:pt x="460" y="3701"/>
                  </a:cubicBezTo>
                  <a:cubicBezTo>
                    <a:pt x="459" y="3691"/>
                    <a:pt x="458" y="3683"/>
                    <a:pt x="457" y="3674"/>
                  </a:cubicBezTo>
                  <a:lnTo>
                    <a:pt x="454" y="3660"/>
                  </a:lnTo>
                  <a:lnTo>
                    <a:pt x="453" y="3647"/>
                  </a:lnTo>
                  <a:cubicBezTo>
                    <a:pt x="452" y="3639"/>
                    <a:pt x="452" y="3629"/>
                    <a:pt x="450" y="3622"/>
                  </a:cubicBezTo>
                  <a:lnTo>
                    <a:pt x="450" y="3596"/>
                  </a:lnTo>
                  <a:lnTo>
                    <a:pt x="450" y="3572"/>
                  </a:lnTo>
                  <a:cubicBezTo>
                    <a:pt x="452" y="3564"/>
                    <a:pt x="452" y="3556"/>
                    <a:pt x="453" y="3546"/>
                  </a:cubicBezTo>
                  <a:cubicBezTo>
                    <a:pt x="469" y="3414"/>
                    <a:pt x="533" y="3293"/>
                    <a:pt x="611" y="3182"/>
                  </a:cubicBezTo>
                  <a:cubicBezTo>
                    <a:pt x="652" y="3127"/>
                    <a:pt x="694" y="3074"/>
                    <a:pt x="738" y="3024"/>
                  </a:cubicBezTo>
                  <a:cubicBezTo>
                    <a:pt x="743" y="3017"/>
                    <a:pt x="748" y="3011"/>
                    <a:pt x="754" y="3005"/>
                  </a:cubicBezTo>
                  <a:cubicBezTo>
                    <a:pt x="759" y="3000"/>
                    <a:pt x="764" y="2993"/>
                    <a:pt x="770" y="2988"/>
                  </a:cubicBezTo>
                  <a:cubicBezTo>
                    <a:pt x="781" y="2976"/>
                    <a:pt x="791" y="2963"/>
                    <a:pt x="802" y="2952"/>
                  </a:cubicBezTo>
                  <a:cubicBezTo>
                    <a:pt x="825" y="2930"/>
                    <a:pt x="845" y="2907"/>
                    <a:pt x="866" y="2886"/>
                  </a:cubicBezTo>
                  <a:cubicBezTo>
                    <a:pt x="944" y="2807"/>
                    <a:pt x="1023" y="2743"/>
                    <a:pt x="1102" y="2693"/>
                  </a:cubicBezTo>
                  <a:cubicBezTo>
                    <a:pt x="1179" y="2644"/>
                    <a:pt x="1255" y="2606"/>
                    <a:pt x="1328" y="2582"/>
                  </a:cubicBezTo>
                  <a:cubicBezTo>
                    <a:pt x="1400" y="2557"/>
                    <a:pt x="1469" y="2543"/>
                    <a:pt x="1531" y="2537"/>
                  </a:cubicBezTo>
                  <a:cubicBezTo>
                    <a:pt x="1559" y="2533"/>
                    <a:pt x="1588" y="2533"/>
                    <a:pt x="1615" y="2533"/>
                  </a:cubicBezTo>
                  <a:close/>
                  <a:moveTo>
                    <a:pt x="2440" y="0"/>
                  </a:moveTo>
                  <a:cubicBezTo>
                    <a:pt x="2236" y="0"/>
                    <a:pt x="2108" y="754"/>
                    <a:pt x="2104" y="1666"/>
                  </a:cubicBezTo>
                  <a:cubicBezTo>
                    <a:pt x="2104" y="1801"/>
                    <a:pt x="2112" y="1939"/>
                    <a:pt x="2123" y="2079"/>
                  </a:cubicBezTo>
                  <a:cubicBezTo>
                    <a:pt x="2052" y="2037"/>
                    <a:pt x="1973" y="2002"/>
                    <a:pt x="1886" y="1974"/>
                  </a:cubicBezTo>
                  <a:cubicBezTo>
                    <a:pt x="1781" y="1942"/>
                    <a:pt x="1664" y="1923"/>
                    <a:pt x="1541" y="1923"/>
                  </a:cubicBezTo>
                  <a:cubicBezTo>
                    <a:pt x="1509" y="1923"/>
                    <a:pt x="1478" y="1924"/>
                    <a:pt x="1445" y="1926"/>
                  </a:cubicBezTo>
                  <a:cubicBezTo>
                    <a:pt x="1291" y="1940"/>
                    <a:pt x="1134" y="1982"/>
                    <a:pt x="985" y="2049"/>
                  </a:cubicBezTo>
                  <a:cubicBezTo>
                    <a:pt x="836" y="2118"/>
                    <a:pt x="698" y="2209"/>
                    <a:pt x="572" y="2317"/>
                  </a:cubicBezTo>
                  <a:cubicBezTo>
                    <a:pt x="498" y="2381"/>
                    <a:pt x="432" y="2452"/>
                    <a:pt x="371" y="2527"/>
                  </a:cubicBezTo>
                  <a:cubicBezTo>
                    <a:pt x="356" y="2546"/>
                    <a:pt x="340" y="2565"/>
                    <a:pt x="326" y="2585"/>
                  </a:cubicBezTo>
                  <a:cubicBezTo>
                    <a:pt x="312" y="2605"/>
                    <a:pt x="298" y="2624"/>
                    <a:pt x="283" y="2644"/>
                  </a:cubicBezTo>
                  <a:cubicBezTo>
                    <a:pt x="256" y="2684"/>
                    <a:pt x="229" y="2726"/>
                    <a:pt x="206" y="2768"/>
                  </a:cubicBezTo>
                  <a:cubicBezTo>
                    <a:pt x="156" y="2854"/>
                    <a:pt x="111" y="2945"/>
                    <a:pt x="77" y="3044"/>
                  </a:cubicBezTo>
                  <a:cubicBezTo>
                    <a:pt x="60" y="3094"/>
                    <a:pt x="45" y="3145"/>
                    <a:pt x="31" y="3198"/>
                  </a:cubicBezTo>
                  <a:cubicBezTo>
                    <a:pt x="19" y="3252"/>
                    <a:pt x="9" y="3306"/>
                    <a:pt x="6" y="3363"/>
                  </a:cubicBezTo>
                  <a:cubicBezTo>
                    <a:pt x="2" y="3419"/>
                    <a:pt x="1" y="3476"/>
                    <a:pt x="6" y="3532"/>
                  </a:cubicBezTo>
                  <a:lnTo>
                    <a:pt x="7" y="3554"/>
                  </a:lnTo>
                  <a:lnTo>
                    <a:pt x="10" y="3575"/>
                  </a:lnTo>
                  <a:cubicBezTo>
                    <a:pt x="11" y="3590"/>
                    <a:pt x="14" y="3604"/>
                    <a:pt x="16" y="3618"/>
                  </a:cubicBezTo>
                  <a:cubicBezTo>
                    <a:pt x="21" y="3647"/>
                    <a:pt x="26" y="3675"/>
                    <a:pt x="34" y="3703"/>
                  </a:cubicBezTo>
                  <a:cubicBezTo>
                    <a:pt x="64" y="3814"/>
                    <a:pt x="113" y="3914"/>
                    <a:pt x="175" y="4002"/>
                  </a:cubicBezTo>
                  <a:cubicBezTo>
                    <a:pt x="236" y="4089"/>
                    <a:pt x="308" y="4164"/>
                    <a:pt x="386" y="4227"/>
                  </a:cubicBezTo>
                  <a:cubicBezTo>
                    <a:pt x="464" y="4290"/>
                    <a:pt x="547" y="4341"/>
                    <a:pt x="634" y="4383"/>
                  </a:cubicBezTo>
                  <a:lnTo>
                    <a:pt x="690" y="4407"/>
                  </a:lnTo>
                  <a:cubicBezTo>
                    <a:pt x="710" y="4415"/>
                    <a:pt x="730" y="4421"/>
                    <a:pt x="748" y="4428"/>
                  </a:cubicBezTo>
                  <a:cubicBezTo>
                    <a:pt x="768" y="4435"/>
                    <a:pt x="786" y="4440"/>
                    <a:pt x="806" y="4446"/>
                  </a:cubicBezTo>
                  <a:lnTo>
                    <a:pt x="834" y="4454"/>
                  </a:lnTo>
                  <a:lnTo>
                    <a:pt x="862" y="4461"/>
                  </a:lnTo>
                  <a:cubicBezTo>
                    <a:pt x="940" y="4478"/>
                    <a:pt x="1015" y="4487"/>
                    <a:pt x="1088" y="4489"/>
                  </a:cubicBezTo>
                  <a:cubicBezTo>
                    <a:pt x="1105" y="4489"/>
                    <a:pt x="1122" y="4490"/>
                    <a:pt x="1138" y="4490"/>
                  </a:cubicBezTo>
                  <a:cubicBezTo>
                    <a:pt x="1194" y="4490"/>
                    <a:pt x="1249" y="4486"/>
                    <a:pt x="1302" y="4480"/>
                  </a:cubicBezTo>
                  <a:cubicBezTo>
                    <a:pt x="1370" y="4471"/>
                    <a:pt x="1436" y="4458"/>
                    <a:pt x="1500" y="4442"/>
                  </a:cubicBezTo>
                  <a:cubicBezTo>
                    <a:pt x="1626" y="4410"/>
                    <a:pt x="1741" y="4364"/>
                    <a:pt x="1843" y="4313"/>
                  </a:cubicBezTo>
                  <a:cubicBezTo>
                    <a:pt x="1943" y="4262"/>
                    <a:pt x="2032" y="4207"/>
                    <a:pt x="2109" y="4153"/>
                  </a:cubicBezTo>
                  <a:cubicBezTo>
                    <a:pt x="2185" y="4101"/>
                    <a:pt x="2249" y="4050"/>
                    <a:pt x="2305" y="4003"/>
                  </a:cubicBezTo>
                  <a:cubicBezTo>
                    <a:pt x="2344" y="4582"/>
                    <a:pt x="2380" y="4985"/>
                    <a:pt x="2425" y="4985"/>
                  </a:cubicBezTo>
                  <a:cubicBezTo>
                    <a:pt x="2587" y="4985"/>
                    <a:pt x="2563" y="4888"/>
                    <a:pt x="2568" y="4776"/>
                  </a:cubicBezTo>
                  <a:lnTo>
                    <a:pt x="2568" y="4776"/>
                  </a:lnTo>
                  <a:cubicBezTo>
                    <a:pt x="2592" y="4877"/>
                    <a:pt x="2635" y="4954"/>
                    <a:pt x="2706" y="4955"/>
                  </a:cubicBezTo>
                  <a:cubicBezTo>
                    <a:pt x="2761" y="4955"/>
                    <a:pt x="2554" y="3965"/>
                    <a:pt x="2555" y="3638"/>
                  </a:cubicBezTo>
                  <a:cubicBezTo>
                    <a:pt x="2558" y="2886"/>
                    <a:pt x="2709" y="2290"/>
                    <a:pt x="2725" y="1816"/>
                  </a:cubicBezTo>
                  <a:cubicBezTo>
                    <a:pt x="2779" y="102"/>
                    <a:pt x="2788" y="1"/>
                    <a:pt x="2441" y="0"/>
                  </a:cubicBezTo>
                  <a:cubicBezTo>
                    <a:pt x="2441" y="0"/>
                    <a:pt x="2441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384125" y="2602200"/>
              <a:ext cx="59700" cy="20975"/>
            </a:xfrm>
            <a:custGeom>
              <a:rect b="b" l="l" r="r" t="t"/>
              <a:pathLst>
                <a:path extrusionOk="0" h="839" w="2388">
                  <a:moveTo>
                    <a:pt x="2318" y="0"/>
                  </a:moveTo>
                  <a:cubicBezTo>
                    <a:pt x="2242" y="0"/>
                    <a:pt x="1854" y="220"/>
                    <a:pt x="1710" y="238"/>
                  </a:cubicBezTo>
                  <a:cubicBezTo>
                    <a:pt x="1651" y="245"/>
                    <a:pt x="1594" y="247"/>
                    <a:pt x="1538" y="247"/>
                  </a:cubicBezTo>
                  <a:cubicBezTo>
                    <a:pt x="1266" y="247"/>
                    <a:pt x="1032" y="180"/>
                    <a:pt x="844" y="180"/>
                  </a:cubicBezTo>
                  <a:cubicBezTo>
                    <a:pt x="831" y="180"/>
                    <a:pt x="818" y="180"/>
                    <a:pt x="806" y="181"/>
                  </a:cubicBezTo>
                  <a:cubicBezTo>
                    <a:pt x="314" y="208"/>
                    <a:pt x="94" y="218"/>
                    <a:pt x="3" y="292"/>
                  </a:cubicBezTo>
                  <a:lnTo>
                    <a:pt x="31" y="449"/>
                  </a:lnTo>
                  <a:cubicBezTo>
                    <a:pt x="22" y="443"/>
                    <a:pt x="11" y="437"/>
                    <a:pt x="0" y="431"/>
                  </a:cubicBezTo>
                  <a:lnTo>
                    <a:pt x="0" y="431"/>
                  </a:lnTo>
                  <a:lnTo>
                    <a:pt x="52" y="709"/>
                  </a:lnTo>
                  <a:cubicBezTo>
                    <a:pt x="61" y="716"/>
                    <a:pt x="72" y="722"/>
                    <a:pt x="83" y="728"/>
                  </a:cubicBezTo>
                  <a:lnTo>
                    <a:pt x="102" y="838"/>
                  </a:lnTo>
                  <a:cubicBezTo>
                    <a:pt x="126" y="813"/>
                    <a:pt x="137" y="787"/>
                    <a:pt x="140" y="754"/>
                  </a:cubicBezTo>
                  <a:cubicBezTo>
                    <a:pt x="245" y="796"/>
                    <a:pt x="389" y="817"/>
                    <a:pt x="552" y="817"/>
                  </a:cubicBezTo>
                  <a:cubicBezTo>
                    <a:pt x="633" y="817"/>
                    <a:pt x="718" y="812"/>
                    <a:pt x="806" y="802"/>
                  </a:cubicBezTo>
                  <a:cubicBezTo>
                    <a:pt x="1067" y="771"/>
                    <a:pt x="1340" y="615"/>
                    <a:pt x="1595" y="549"/>
                  </a:cubicBezTo>
                  <a:cubicBezTo>
                    <a:pt x="2034" y="436"/>
                    <a:pt x="2387" y="347"/>
                    <a:pt x="2380" y="286"/>
                  </a:cubicBezTo>
                  <a:cubicBezTo>
                    <a:pt x="2366" y="170"/>
                    <a:pt x="2339" y="152"/>
                    <a:pt x="2305" y="152"/>
                  </a:cubicBezTo>
                  <a:cubicBezTo>
                    <a:pt x="2292" y="152"/>
                    <a:pt x="2277" y="155"/>
                    <a:pt x="2261" y="156"/>
                  </a:cubicBezTo>
                  <a:cubicBezTo>
                    <a:pt x="2308" y="126"/>
                    <a:pt x="2340" y="78"/>
                    <a:pt x="2331" y="8"/>
                  </a:cubicBezTo>
                  <a:cubicBezTo>
                    <a:pt x="2331" y="3"/>
                    <a:pt x="2326" y="0"/>
                    <a:pt x="2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371225" y="2619875"/>
              <a:ext cx="71800" cy="23425"/>
            </a:xfrm>
            <a:custGeom>
              <a:rect b="b" l="l" r="r" t="t"/>
              <a:pathLst>
                <a:path extrusionOk="0" h="937" w="2872">
                  <a:moveTo>
                    <a:pt x="2789" y="1"/>
                  </a:moveTo>
                  <a:cubicBezTo>
                    <a:pt x="2706" y="1"/>
                    <a:pt x="2252" y="252"/>
                    <a:pt x="2084" y="277"/>
                  </a:cubicBezTo>
                  <a:cubicBezTo>
                    <a:pt x="1967" y="296"/>
                    <a:pt x="1855" y="302"/>
                    <a:pt x="1749" y="302"/>
                  </a:cubicBezTo>
                  <a:cubicBezTo>
                    <a:pt x="1521" y="302"/>
                    <a:pt x="1318" y="273"/>
                    <a:pt x="1146" y="273"/>
                  </a:cubicBezTo>
                  <a:cubicBezTo>
                    <a:pt x="1107" y="273"/>
                    <a:pt x="1070" y="275"/>
                    <a:pt x="1034" y="278"/>
                  </a:cubicBezTo>
                  <a:cubicBezTo>
                    <a:pt x="60" y="380"/>
                    <a:pt x="0" y="380"/>
                    <a:pt x="54" y="723"/>
                  </a:cubicBezTo>
                  <a:cubicBezTo>
                    <a:pt x="77" y="866"/>
                    <a:pt x="305" y="936"/>
                    <a:pt x="618" y="936"/>
                  </a:cubicBezTo>
                  <a:cubicBezTo>
                    <a:pt x="749" y="936"/>
                    <a:pt x="894" y="924"/>
                    <a:pt x="1046" y="900"/>
                  </a:cubicBezTo>
                  <a:cubicBezTo>
                    <a:pt x="1346" y="853"/>
                    <a:pt x="1661" y="679"/>
                    <a:pt x="1957" y="595"/>
                  </a:cubicBezTo>
                  <a:cubicBezTo>
                    <a:pt x="2464" y="455"/>
                    <a:pt x="2872" y="342"/>
                    <a:pt x="2862" y="279"/>
                  </a:cubicBezTo>
                  <a:cubicBezTo>
                    <a:pt x="2846" y="174"/>
                    <a:pt x="2818" y="154"/>
                    <a:pt x="2781" y="154"/>
                  </a:cubicBezTo>
                  <a:cubicBezTo>
                    <a:pt x="2764" y="154"/>
                    <a:pt x="2744" y="159"/>
                    <a:pt x="2724" y="160"/>
                  </a:cubicBezTo>
                  <a:cubicBezTo>
                    <a:pt x="2777" y="128"/>
                    <a:pt x="2814" y="77"/>
                    <a:pt x="2802" y="8"/>
                  </a:cubicBezTo>
                  <a:cubicBezTo>
                    <a:pt x="2801" y="3"/>
                    <a:pt x="2797" y="1"/>
                    <a:pt x="2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445275" y="2564750"/>
              <a:ext cx="74625" cy="100225"/>
            </a:xfrm>
            <a:custGeom>
              <a:rect b="b" l="l" r="r" t="t"/>
              <a:pathLst>
                <a:path extrusionOk="0" h="4009" w="2985">
                  <a:moveTo>
                    <a:pt x="1345" y="0"/>
                  </a:moveTo>
                  <a:cubicBezTo>
                    <a:pt x="1290" y="0"/>
                    <a:pt x="1237" y="4"/>
                    <a:pt x="1185" y="13"/>
                  </a:cubicBezTo>
                  <a:cubicBezTo>
                    <a:pt x="1168" y="16"/>
                    <a:pt x="1151" y="19"/>
                    <a:pt x="1133" y="22"/>
                  </a:cubicBezTo>
                  <a:cubicBezTo>
                    <a:pt x="1115" y="27"/>
                    <a:pt x="1099" y="29"/>
                    <a:pt x="1083" y="34"/>
                  </a:cubicBezTo>
                  <a:cubicBezTo>
                    <a:pt x="1051" y="44"/>
                    <a:pt x="1019" y="53"/>
                    <a:pt x="990" y="64"/>
                  </a:cubicBezTo>
                  <a:cubicBezTo>
                    <a:pt x="959" y="76"/>
                    <a:pt x="930" y="88"/>
                    <a:pt x="904" y="100"/>
                  </a:cubicBezTo>
                  <a:cubicBezTo>
                    <a:pt x="877" y="114"/>
                    <a:pt x="851" y="129"/>
                    <a:pt x="825" y="142"/>
                  </a:cubicBezTo>
                  <a:cubicBezTo>
                    <a:pt x="726" y="200"/>
                    <a:pt x="647" y="265"/>
                    <a:pt x="582" y="333"/>
                  </a:cubicBezTo>
                  <a:cubicBezTo>
                    <a:pt x="519" y="399"/>
                    <a:pt x="470" y="467"/>
                    <a:pt x="433" y="531"/>
                  </a:cubicBezTo>
                  <a:cubicBezTo>
                    <a:pt x="360" y="660"/>
                    <a:pt x="330" y="774"/>
                    <a:pt x="320" y="862"/>
                  </a:cubicBezTo>
                  <a:cubicBezTo>
                    <a:pt x="319" y="886"/>
                    <a:pt x="319" y="907"/>
                    <a:pt x="319" y="926"/>
                  </a:cubicBezTo>
                  <a:cubicBezTo>
                    <a:pt x="319" y="935"/>
                    <a:pt x="319" y="944"/>
                    <a:pt x="320" y="954"/>
                  </a:cubicBezTo>
                  <a:cubicBezTo>
                    <a:pt x="320" y="963"/>
                    <a:pt x="322" y="972"/>
                    <a:pt x="323" y="979"/>
                  </a:cubicBezTo>
                  <a:cubicBezTo>
                    <a:pt x="329" y="1013"/>
                    <a:pt x="336" y="1040"/>
                    <a:pt x="346" y="1061"/>
                  </a:cubicBezTo>
                  <a:cubicBezTo>
                    <a:pt x="368" y="1106"/>
                    <a:pt x="395" y="1130"/>
                    <a:pt x="428" y="1142"/>
                  </a:cubicBezTo>
                  <a:cubicBezTo>
                    <a:pt x="454" y="1152"/>
                    <a:pt x="484" y="1155"/>
                    <a:pt x="519" y="1155"/>
                  </a:cubicBezTo>
                  <a:cubicBezTo>
                    <a:pt x="527" y="1155"/>
                    <a:pt x="535" y="1155"/>
                    <a:pt x="543" y="1155"/>
                  </a:cubicBezTo>
                  <a:cubicBezTo>
                    <a:pt x="596" y="1151"/>
                    <a:pt x="631" y="1064"/>
                    <a:pt x="707" y="951"/>
                  </a:cubicBezTo>
                  <a:cubicBezTo>
                    <a:pt x="745" y="895"/>
                    <a:pt x="793" y="830"/>
                    <a:pt x="860" y="771"/>
                  </a:cubicBezTo>
                  <a:cubicBezTo>
                    <a:pt x="867" y="765"/>
                    <a:pt x="877" y="756"/>
                    <a:pt x="884" y="748"/>
                  </a:cubicBezTo>
                  <a:cubicBezTo>
                    <a:pt x="889" y="744"/>
                    <a:pt x="893" y="740"/>
                    <a:pt x="897" y="738"/>
                  </a:cubicBezTo>
                  <a:cubicBezTo>
                    <a:pt x="900" y="733"/>
                    <a:pt x="906" y="731"/>
                    <a:pt x="910" y="727"/>
                  </a:cubicBezTo>
                  <a:cubicBezTo>
                    <a:pt x="920" y="721"/>
                    <a:pt x="929" y="712"/>
                    <a:pt x="938" y="705"/>
                  </a:cubicBezTo>
                  <a:cubicBezTo>
                    <a:pt x="948" y="699"/>
                    <a:pt x="958" y="692"/>
                    <a:pt x="968" y="685"/>
                  </a:cubicBezTo>
                  <a:cubicBezTo>
                    <a:pt x="986" y="672"/>
                    <a:pt x="1010" y="661"/>
                    <a:pt x="1031" y="649"/>
                  </a:cubicBezTo>
                  <a:lnTo>
                    <a:pt x="1039" y="645"/>
                  </a:lnTo>
                  <a:lnTo>
                    <a:pt x="1048" y="641"/>
                  </a:lnTo>
                  <a:cubicBezTo>
                    <a:pt x="1053" y="638"/>
                    <a:pt x="1058" y="636"/>
                    <a:pt x="1065" y="632"/>
                  </a:cubicBezTo>
                  <a:cubicBezTo>
                    <a:pt x="1075" y="627"/>
                    <a:pt x="1087" y="622"/>
                    <a:pt x="1099" y="618"/>
                  </a:cubicBezTo>
                  <a:cubicBezTo>
                    <a:pt x="1112" y="614"/>
                    <a:pt x="1124" y="610"/>
                    <a:pt x="1135" y="606"/>
                  </a:cubicBezTo>
                  <a:cubicBezTo>
                    <a:pt x="1146" y="602"/>
                    <a:pt x="1158" y="600"/>
                    <a:pt x="1171" y="597"/>
                  </a:cubicBezTo>
                  <a:cubicBezTo>
                    <a:pt x="1178" y="595"/>
                    <a:pt x="1183" y="593"/>
                    <a:pt x="1188" y="593"/>
                  </a:cubicBezTo>
                  <a:cubicBezTo>
                    <a:pt x="1195" y="592"/>
                    <a:pt x="1200" y="592"/>
                    <a:pt x="1207" y="589"/>
                  </a:cubicBezTo>
                  <a:cubicBezTo>
                    <a:pt x="1214" y="588"/>
                    <a:pt x="1219" y="588"/>
                    <a:pt x="1226" y="587"/>
                  </a:cubicBezTo>
                  <a:lnTo>
                    <a:pt x="1236" y="586"/>
                  </a:lnTo>
                  <a:lnTo>
                    <a:pt x="1244" y="586"/>
                  </a:lnTo>
                  <a:cubicBezTo>
                    <a:pt x="1257" y="586"/>
                    <a:pt x="1269" y="584"/>
                    <a:pt x="1282" y="583"/>
                  </a:cubicBezTo>
                  <a:cubicBezTo>
                    <a:pt x="1295" y="583"/>
                    <a:pt x="1307" y="584"/>
                    <a:pt x="1319" y="584"/>
                  </a:cubicBezTo>
                  <a:cubicBezTo>
                    <a:pt x="1332" y="584"/>
                    <a:pt x="1345" y="587"/>
                    <a:pt x="1357" y="588"/>
                  </a:cubicBezTo>
                  <a:cubicBezTo>
                    <a:pt x="1364" y="591"/>
                    <a:pt x="1370" y="591"/>
                    <a:pt x="1376" y="592"/>
                  </a:cubicBezTo>
                  <a:cubicBezTo>
                    <a:pt x="1383" y="593"/>
                    <a:pt x="1389" y="594"/>
                    <a:pt x="1395" y="595"/>
                  </a:cubicBezTo>
                  <a:cubicBezTo>
                    <a:pt x="1499" y="615"/>
                    <a:pt x="1607" y="674"/>
                    <a:pt x="1692" y="760"/>
                  </a:cubicBezTo>
                  <a:cubicBezTo>
                    <a:pt x="1733" y="803"/>
                    <a:pt x="1769" y="852"/>
                    <a:pt x="1795" y="904"/>
                  </a:cubicBezTo>
                  <a:cubicBezTo>
                    <a:pt x="1797" y="911"/>
                    <a:pt x="1801" y="917"/>
                    <a:pt x="1805" y="925"/>
                  </a:cubicBezTo>
                  <a:lnTo>
                    <a:pt x="1808" y="933"/>
                  </a:lnTo>
                  <a:cubicBezTo>
                    <a:pt x="1810" y="936"/>
                    <a:pt x="1811" y="941"/>
                    <a:pt x="1811" y="943"/>
                  </a:cubicBezTo>
                  <a:cubicBezTo>
                    <a:pt x="1813" y="949"/>
                    <a:pt x="1816" y="957"/>
                    <a:pt x="1818" y="963"/>
                  </a:cubicBezTo>
                  <a:lnTo>
                    <a:pt x="1822" y="973"/>
                  </a:lnTo>
                  <a:cubicBezTo>
                    <a:pt x="1823" y="975"/>
                    <a:pt x="1823" y="979"/>
                    <a:pt x="1824" y="982"/>
                  </a:cubicBezTo>
                  <a:lnTo>
                    <a:pt x="1829" y="1002"/>
                  </a:lnTo>
                  <a:cubicBezTo>
                    <a:pt x="1830" y="1008"/>
                    <a:pt x="1833" y="1016"/>
                    <a:pt x="1833" y="1023"/>
                  </a:cubicBezTo>
                  <a:lnTo>
                    <a:pt x="1835" y="1046"/>
                  </a:lnTo>
                  <a:lnTo>
                    <a:pt x="1837" y="1057"/>
                  </a:lnTo>
                  <a:lnTo>
                    <a:pt x="1837" y="1070"/>
                  </a:lnTo>
                  <a:cubicBezTo>
                    <a:pt x="1842" y="1131"/>
                    <a:pt x="1837" y="1199"/>
                    <a:pt x="1822" y="1271"/>
                  </a:cubicBezTo>
                  <a:cubicBezTo>
                    <a:pt x="1807" y="1344"/>
                    <a:pt x="1780" y="1421"/>
                    <a:pt x="1747" y="1500"/>
                  </a:cubicBezTo>
                  <a:cubicBezTo>
                    <a:pt x="1706" y="1593"/>
                    <a:pt x="1657" y="1688"/>
                    <a:pt x="1601" y="1787"/>
                  </a:cubicBezTo>
                  <a:cubicBezTo>
                    <a:pt x="1586" y="1813"/>
                    <a:pt x="1572" y="1838"/>
                    <a:pt x="1556" y="1862"/>
                  </a:cubicBezTo>
                  <a:cubicBezTo>
                    <a:pt x="1542" y="1888"/>
                    <a:pt x="1526" y="1914"/>
                    <a:pt x="1511" y="1940"/>
                  </a:cubicBezTo>
                  <a:lnTo>
                    <a:pt x="1488" y="1978"/>
                  </a:lnTo>
                  <a:lnTo>
                    <a:pt x="1463" y="2016"/>
                  </a:lnTo>
                  <a:cubicBezTo>
                    <a:pt x="1447" y="2042"/>
                    <a:pt x="1432" y="2067"/>
                    <a:pt x="1416" y="2092"/>
                  </a:cubicBezTo>
                  <a:cubicBezTo>
                    <a:pt x="1289" y="2298"/>
                    <a:pt x="1151" y="2501"/>
                    <a:pt x="1002" y="2698"/>
                  </a:cubicBezTo>
                  <a:cubicBezTo>
                    <a:pt x="967" y="2748"/>
                    <a:pt x="927" y="2796"/>
                    <a:pt x="890" y="2844"/>
                  </a:cubicBezTo>
                  <a:cubicBezTo>
                    <a:pt x="852" y="2893"/>
                    <a:pt x="812" y="2941"/>
                    <a:pt x="774" y="2988"/>
                  </a:cubicBezTo>
                  <a:cubicBezTo>
                    <a:pt x="694" y="3082"/>
                    <a:pt x="614" y="3176"/>
                    <a:pt x="529" y="3264"/>
                  </a:cubicBezTo>
                  <a:cubicBezTo>
                    <a:pt x="361" y="3445"/>
                    <a:pt x="185" y="3612"/>
                    <a:pt x="2" y="3763"/>
                  </a:cubicBezTo>
                  <a:lnTo>
                    <a:pt x="16" y="3778"/>
                  </a:lnTo>
                  <a:cubicBezTo>
                    <a:pt x="11" y="3783"/>
                    <a:pt x="6" y="3789"/>
                    <a:pt x="0" y="3793"/>
                  </a:cubicBezTo>
                  <a:lnTo>
                    <a:pt x="190" y="4009"/>
                  </a:lnTo>
                  <a:cubicBezTo>
                    <a:pt x="197" y="4004"/>
                    <a:pt x="202" y="3999"/>
                    <a:pt x="207" y="3996"/>
                  </a:cubicBezTo>
                  <a:lnTo>
                    <a:pt x="220" y="4009"/>
                  </a:lnTo>
                  <a:cubicBezTo>
                    <a:pt x="229" y="3999"/>
                    <a:pt x="238" y="3991"/>
                    <a:pt x="247" y="3981"/>
                  </a:cubicBezTo>
                  <a:cubicBezTo>
                    <a:pt x="267" y="3959"/>
                    <a:pt x="288" y="3939"/>
                    <a:pt x="312" y="3921"/>
                  </a:cubicBezTo>
                  <a:cubicBezTo>
                    <a:pt x="355" y="3888"/>
                    <a:pt x="398" y="3855"/>
                    <a:pt x="438" y="3825"/>
                  </a:cubicBezTo>
                  <a:cubicBezTo>
                    <a:pt x="522" y="3771"/>
                    <a:pt x="610" y="3729"/>
                    <a:pt x="702" y="3698"/>
                  </a:cubicBezTo>
                  <a:cubicBezTo>
                    <a:pt x="824" y="3658"/>
                    <a:pt x="949" y="3638"/>
                    <a:pt x="1071" y="3638"/>
                  </a:cubicBezTo>
                  <a:cubicBezTo>
                    <a:pt x="1118" y="3638"/>
                    <a:pt x="1164" y="3641"/>
                    <a:pt x="1209" y="3647"/>
                  </a:cubicBezTo>
                  <a:cubicBezTo>
                    <a:pt x="1372" y="3666"/>
                    <a:pt x="1531" y="3723"/>
                    <a:pt x="1681" y="3777"/>
                  </a:cubicBezTo>
                  <a:cubicBezTo>
                    <a:pt x="1832" y="3832"/>
                    <a:pt x="1977" y="3886"/>
                    <a:pt x="2116" y="3921"/>
                  </a:cubicBezTo>
                  <a:cubicBezTo>
                    <a:pt x="2186" y="3938"/>
                    <a:pt x="2254" y="3950"/>
                    <a:pt x="2318" y="3955"/>
                  </a:cubicBezTo>
                  <a:cubicBezTo>
                    <a:pt x="2362" y="3959"/>
                    <a:pt x="2405" y="3961"/>
                    <a:pt x="2446" y="3961"/>
                  </a:cubicBezTo>
                  <a:cubicBezTo>
                    <a:pt x="2465" y="3961"/>
                    <a:pt x="2484" y="3961"/>
                    <a:pt x="2503" y="3959"/>
                  </a:cubicBezTo>
                  <a:cubicBezTo>
                    <a:pt x="2618" y="3953"/>
                    <a:pt x="2716" y="3927"/>
                    <a:pt x="2790" y="3895"/>
                  </a:cubicBezTo>
                  <a:cubicBezTo>
                    <a:pt x="2864" y="3862"/>
                    <a:pt x="2913" y="3822"/>
                    <a:pt x="2945" y="3793"/>
                  </a:cubicBezTo>
                  <a:cubicBezTo>
                    <a:pt x="2973" y="3762"/>
                    <a:pt x="2984" y="3743"/>
                    <a:pt x="2979" y="3736"/>
                  </a:cubicBezTo>
                  <a:cubicBezTo>
                    <a:pt x="2952" y="3711"/>
                    <a:pt x="2925" y="3695"/>
                    <a:pt x="2901" y="3690"/>
                  </a:cubicBezTo>
                  <a:cubicBezTo>
                    <a:pt x="2893" y="3688"/>
                    <a:pt x="2887" y="3686"/>
                    <a:pt x="2881" y="3686"/>
                  </a:cubicBezTo>
                  <a:lnTo>
                    <a:pt x="2862" y="3686"/>
                  </a:lnTo>
                  <a:cubicBezTo>
                    <a:pt x="2849" y="3686"/>
                    <a:pt x="2837" y="3690"/>
                    <a:pt x="2823" y="3693"/>
                  </a:cubicBezTo>
                  <a:cubicBezTo>
                    <a:pt x="2810" y="3696"/>
                    <a:pt x="2795" y="3702"/>
                    <a:pt x="2780" y="3707"/>
                  </a:cubicBezTo>
                  <a:cubicBezTo>
                    <a:pt x="2773" y="3709"/>
                    <a:pt x="2764" y="3712"/>
                    <a:pt x="2758" y="3714"/>
                  </a:cubicBezTo>
                  <a:cubicBezTo>
                    <a:pt x="2749" y="3718"/>
                    <a:pt x="2742" y="3722"/>
                    <a:pt x="2733" y="3723"/>
                  </a:cubicBezTo>
                  <a:cubicBezTo>
                    <a:pt x="2716" y="3728"/>
                    <a:pt x="2699" y="3734"/>
                    <a:pt x="2679" y="3738"/>
                  </a:cubicBezTo>
                  <a:cubicBezTo>
                    <a:pt x="2671" y="3739"/>
                    <a:pt x="2661" y="3743"/>
                    <a:pt x="2650" y="3745"/>
                  </a:cubicBezTo>
                  <a:cubicBezTo>
                    <a:pt x="2640" y="3746"/>
                    <a:pt x="2630" y="3747"/>
                    <a:pt x="2619" y="3749"/>
                  </a:cubicBezTo>
                  <a:cubicBezTo>
                    <a:pt x="2693" y="3725"/>
                    <a:pt x="2747" y="3688"/>
                    <a:pt x="2771" y="3649"/>
                  </a:cubicBezTo>
                  <a:cubicBezTo>
                    <a:pt x="2776" y="3639"/>
                    <a:pt x="2781" y="3631"/>
                    <a:pt x="2786" y="3621"/>
                  </a:cubicBezTo>
                  <a:cubicBezTo>
                    <a:pt x="2789" y="3611"/>
                    <a:pt x="2790" y="3602"/>
                    <a:pt x="2790" y="3594"/>
                  </a:cubicBezTo>
                  <a:cubicBezTo>
                    <a:pt x="2790" y="3577"/>
                    <a:pt x="2785" y="3562"/>
                    <a:pt x="2774" y="3547"/>
                  </a:cubicBezTo>
                  <a:cubicBezTo>
                    <a:pt x="2773" y="3546"/>
                    <a:pt x="2772" y="3545"/>
                    <a:pt x="2769" y="3545"/>
                  </a:cubicBezTo>
                  <a:cubicBezTo>
                    <a:pt x="2767" y="3545"/>
                    <a:pt x="2764" y="3546"/>
                    <a:pt x="2760" y="3547"/>
                  </a:cubicBezTo>
                  <a:cubicBezTo>
                    <a:pt x="2753" y="3548"/>
                    <a:pt x="2746" y="3555"/>
                    <a:pt x="2733" y="3561"/>
                  </a:cubicBezTo>
                  <a:cubicBezTo>
                    <a:pt x="2710" y="3574"/>
                    <a:pt x="2677" y="3593"/>
                    <a:pt x="2620" y="3609"/>
                  </a:cubicBezTo>
                  <a:cubicBezTo>
                    <a:pt x="2571" y="3623"/>
                    <a:pt x="2505" y="3634"/>
                    <a:pt x="2425" y="3634"/>
                  </a:cubicBezTo>
                  <a:cubicBezTo>
                    <a:pt x="2414" y="3634"/>
                    <a:pt x="2404" y="3634"/>
                    <a:pt x="2394" y="3634"/>
                  </a:cubicBezTo>
                  <a:cubicBezTo>
                    <a:pt x="2346" y="3633"/>
                    <a:pt x="2297" y="3628"/>
                    <a:pt x="2244" y="3621"/>
                  </a:cubicBezTo>
                  <a:cubicBezTo>
                    <a:pt x="2231" y="3620"/>
                    <a:pt x="2217" y="3617"/>
                    <a:pt x="2206" y="3615"/>
                  </a:cubicBezTo>
                  <a:lnTo>
                    <a:pt x="2166" y="3606"/>
                  </a:lnTo>
                  <a:cubicBezTo>
                    <a:pt x="2137" y="3599"/>
                    <a:pt x="2108" y="3593"/>
                    <a:pt x="2078" y="3584"/>
                  </a:cubicBezTo>
                  <a:cubicBezTo>
                    <a:pt x="1960" y="3552"/>
                    <a:pt x="1830" y="3508"/>
                    <a:pt x="1694" y="3466"/>
                  </a:cubicBezTo>
                  <a:cubicBezTo>
                    <a:pt x="1559" y="3424"/>
                    <a:pt x="1414" y="3387"/>
                    <a:pt x="1271" y="3371"/>
                  </a:cubicBezTo>
                  <a:cubicBezTo>
                    <a:pt x="1220" y="3365"/>
                    <a:pt x="1170" y="3362"/>
                    <a:pt x="1121" y="3362"/>
                  </a:cubicBezTo>
                  <a:cubicBezTo>
                    <a:pt x="1080" y="3362"/>
                    <a:pt x="1040" y="3364"/>
                    <a:pt x="1001" y="3367"/>
                  </a:cubicBezTo>
                  <a:cubicBezTo>
                    <a:pt x="1136" y="3247"/>
                    <a:pt x="1261" y="3127"/>
                    <a:pt x="1379" y="3008"/>
                  </a:cubicBezTo>
                  <a:cubicBezTo>
                    <a:pt x="1544" y="2841"/>
                    <a:pt x="1693" y="2676"/>
                    <a:pt x="1825" y="2511"/>
                  </a:cubicBezTo>
                  <a:cubicBezTo>
                    <a:pt x="1860" y="2470"/>
                    <a:pt x="1892" y="2430"/>
                    <a:pt x="1922" y="2390"/>
                  </a:cubicBezTo>
                  <a:cubicBezTo>
                    <a:pt x="1953" y="2348"/>
                    <a:pt x="1984" y="2309"/>
                    <a:pt x="2012" y="2267"/>
                  </a:cubicBezTo>
                  <a:cubicBezTo>
                    <a:pt x="2027" y="2247"/>
                    <a:pt x="2041" y="2227"/>
                    <a:pt x="2055" y="2206"/>
                  </a:cubicBezTo>
                  <a:cubicBezTo>
                    <a:pt x="2070" y="2187"/>
                    <a:pt x="2084" y="2166"/>
                    <a:pt x="2097" y="2145"/>
                  </a:cubicBezTo>
                  <a:cubicBezTo>
                    <a:pt x="2125" y="2103"/>
                    <a:pt x="2151" y="2061"/>
                    <a:pt x="2177" y="2018"/>
                  </a:cubicBezTo>
                  <a:cubicBezTo>
                    <a:pt x="2286" y="1833"/>
                    <a:pt x="2380" y="1639"/>
                    <a:pt x="2430" y="1426"/>
                  </a:cubicBezTo>
                  <a:cubicBezTo>
                    <a:pt x="2456" y="1320"/>
                    <a:pt x="2468" y="1210"/>
                    <a:pt x="2467" y="1100"/>
                  </a:cubicBezTo>
                  <a:cubicBezTo>
                    <a:pt x="2467" y="1087"/>
                    <a:pt x="2467" y="1073"/>
                    <a:pt x="2466" y="1059"/>
                  </a:cubicBezTo>
                  <a:cubicBezTo>
                    <a:pt x="2463" y="1045"/>
                    <a:pt x="2462" y="1032"/>
                    <a:pt x="2461" y="1017"/>
                  </a:cubicBezTo>
                  <a:lnTo>
                    <a:pt x="2457" y="976"/>
                  </a:lnTo>
                  <a:cubicBezTo>
                    <a:pt x="2456" y="963"/>
                    <a:pt x="2453" y="949"/>
                    <a:pt x="2450" y="936"/>
                  </a:cubicBezTo>
                  <a:cubicBezTo>
                    <a:pt x="2447" y="922"/>
                    <a:pt x="2446" y="910"/>
                    <a:pt x="2444" y="896"/>
                  </a:cubicBezTo>
                  <a:lnTo>
                    <a:pt x="2440" y="876"/>
                  </a:lnTo>
                  <a:lnTo>
                    <a:pt x="2434" y="856"/>
                  </a:lnTo>
                  <a:cubicBezTo>
                    <a:pt x="2428" y="829"/>
                    <a:pt x="2419" y="802"/>
                    <a:pt x="2413" y="775"/>
                  </a:cubicBezTo>
                  <a:cubicBezTo>
                    <a:pt x="2377" y="672"/>
                    <a:pt x="2329" y="578"/>
                    <a:pt x="2273" y="496"/>
                  </a:cubicBezTo>
                  <a:cubicBezTo>
                    <a:pt x="2243" y="457"/>
                    <a:pt x="2215" y="417"/>
                    <a:pt x="2182" y="383"/>
                  </a:cubicBezTo>
                  <a:cubicBezTo>
                    <a:pt x="2173" y="374"/>
                    <a:pt x="2166" y="366"/>
                    <a:pt x="2157" y="357"/>
                  </a:cubicBezTo>
                  <a:cubicBezTo>
                    <a:pt x="2150" y="350"/>
                    <a:pt x="2141" y="340"/>
                    <a:pt x="2134" y="332"/>
                  </a:cubicBezTo>
                  <a:cubicBezTo>
                    <a:pt x="2116" y="316"/>
                    <a:pt x="2100" y="302"/>
                    <a:pt x="2082" y="285"/>
                  </a:cubicBezTo>
                  <a:lnTo>
                    <a:pt x="2070" y="273"/>
                  </a:lnTo>
                  <a:lnTo>
                    <a:pt x="2057" y="262"/>
                  </a:lnTo>
                  <a:cubicBezTo>
                    <a:pt x="2048" y="255"/>
                    <a:pt x="2039" y="249"/>
                    <a:pt x="2030" y="242"/>
                  </a:cubicBezTo>
                  <a:cubicBezTo>
                    <a:pt x="2021" y="235"/>
                    <a:pt x="2012" y="229"/>
                    <a:pt x="2004" y="222"/>
                  </a:cubicBezTo>
                  <a:cubicBezTo>
                    <a:pt x="1995" y="216"/>
                    <a:pt x="1985" y="208"/>
                    <a:pt x="1977" y="203"/>
                  </a:cubicBezTo>
                  <a:cubicBezTo>
                    <a:pt x="1940" y="179"/>
                    <a:pt x="1904" y="154"/>
                    <a:pt x="1866" y="136"/>
                  </a:cubicBezTo>
                  <a:cubicBezTo>
                    <a:pt x="1848" y="126"/>
                    <a:pt x="1829" y="116"/>
                    <a:pt x="1810" y="107"/>
                  </a:cubicBezTo>
                  <a:cubicBezTo>
                    <a:pt x="1791" y="99"/>
                    <a:pt x="1770" y="91"/>
                    <a:pt x="1752" y="82"/>
                  </a:cubicBezTo>
                  <a:lnTo>
                    <a:pt x="1724" y="71"/>
                  </a:lnTo>
                  <a:cubicBezTo>
                    <a:pt x="1715" y="66"/>
                    <a:pt x="1705" y="64"/>
                    <a:pt x="1694" y="61"/>
                  </a:cubicBezTo>
                  <a:cubicBezTo>
                    <a:pt x="1676" y="54"/>
                    <a:pt x="1656" y="49"/>
                    <a:pt x="1636" y="43"/>
                  </a:cubicBezTo>
                  <a:cubicBezTo>
                    <a:pt x="1539" y="13"/>
                    <a:pt x="1441" y="0"/>
                    <a:pt x="1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513175" y="2600425"/>
              <a:ext cx="67800" cy="51050"/>
            </a:xfrm>
            <a:custGeom>
              <a:rect b="b" l="l" r="r" t="t"/>
              <a:pathLst>
                <a:path extrusionOk="0" h="2042" w="2712">
                  <a:moveTo>
                    <a:pt x="1596" y="319"/>
                  </a:moveTo>
                  <a:cubicBezTo>
                    <a:pt x="1598" y="322"/>
                    <a:pt x="1600" y="325"/>
                    <a:pt x="1602" y="327"/>
                  </a:cubicBezTo>
                  <a:cubicBezTo>
                    <a:pt x="1609" y="337"/>
                    <a:pt x="1614" y="343"/>
                    <a:pt x="1621" y="348"/>
                  </a:cubicBezTo>
                  <a:cubicBezTo>
                    <a:pt x="1627" y="356"/>
                    <a:pt x="1633" y="359"/>
                    <a:pt x="1639" y="362"/>
                  </a:cubicBezTo>
                  <a:cubicBezTo>
                    <a:pt x="1644" y="365"/>
                    <a:pt x="1652" y="368"/>
                    <a:pt x="1658" y="370"/>
                  </a:cubicBezTo>
                  <a:cubicBezTo>
                    <a:pt x="1663" y="372"/>
                    <a:pt x="1665" y="372"/>
                    <a:pt x="1669" y="373"/>
                  </a:cubicBezTo>
                  <a:cubicBezTo>
                    <a:pt x="1673" y="374"/>
                    <a:pt x="1676" y="374"/>
                    <a:pt x="1680" y="375"/>
                  </a:cubicBezTo>
                  <a:cubicBezTo>
                    <a:pt x="1684" y="377"/>
                    <a:pt x="1687" y="377"/>
                    <a:pt x="1692" y="379"/>
                  </a:cubicBezTo>
                  <a:cubicBezTo>
                    <a:pt x="1696" y="380"/>
                    <a:pt x="1700" y="381"/>
                    <a:pt x="1704" y="381"/>
                  </a:cubicBezTo>
                  <a:cubicBezTo>
                    <a:pt x="1712" y="383"/>
                    <a:pt x="1722" y="386"/>
                    <a:pt x="1729" y="390"/>
                  </a:cubicBezTo>
                  <a:cubicBezTo>
                    <a:pt x="1728" y="390"/>
                    <a:pt x="1727" y="390"/>
                    <a:pt x="1725" y="390"/>
                  </a:cubicBezTo>
                  <a:cubicBezTo>
                    <a:pt x="1691" y="390"/>
                    <a:pt x="1663" y="403"/>
                    <a:pt x="1652" y="427"/>
                  </a:cubicBezTo>
                  <a:cubicBezTo>
                    <a:pt x="1638" y="450"/>
                    <a:pt x="1639" y="479"/>
                    <a:pt x="1647" y="514"/>
                  </a:cubicBezTo>
                  <a:cubicBezTo>
                    <a:pt x="1647" y="518"/>
                    <a:pt x="1648" y="519"/>
                    <a:pt x="1649" y="520"/>
                  </a:cubicBezTo>
                  <a:cubicBezTo>
                    <a:pt x="1650" y="522"/>
                    <a:pt x="1650" y="523"/>
                    <a:pt x="1651" y="523"/>
                  </a:cubicBezTo>
                  <a:cubicBezTo>
                    <a:pt x="1651" y="523"/>
                    <a:pt x="1651" y="523"/>
                    <a:pt x="1652" y="522"/>
                  </a:cubicBezTo>
                  <a:cubicBezTo>
                    <a:pt x="1654" y="522"/>
                    <a:pt x="1660" y="518"/>
                    <a:pt x="1676" y="517"/>
                  </a:cubicBezTo>
                  <a:cubicBezTo>
                    <a:pt x="1678" y="517"/>
                    <a:pt x="1681" y="517"/>
                    <a:pt x="1684" y="517"/>
                  </a:cubicBezTo>
                  <a:cubicBezTo>
                    <a:pt x="1699" y="517"/>
                    <a:pt x="1722" y="521"/>
                    <a:pt x="1747" y="533"/>
                  </a:cubicBezTo>
                  <a:cubicBezTo>
                    <a:pt x="1752" y="535"/>
                    <a:pt x="1757" y="539"/>
                    <a:pt x="1762" y="541"/>
                  </a:cubicBezTo>
                  <a:cubicBezTo>
                    <a:pt x="1755" y="551"/>
                    <a:pt x="1749" y="563"/>
                    <a:pt x="1741" y="576"/>
                  </a:cubicBezTo>
                  <a:cubicBezTo>
                    <a:pt x="1734" y="592"/>
                    <a:pt x="1727" y="608"/>
                    <a:pt x="1720" y="626"/>
                  </a:cubicBezTo>
                  <a:cubicBezTo>
                    <a:pt x="1708" y="660"/>
                    <a:pt x="1695" y="700"/>
                    <a:pt x="1690" y="739"/>
                  </a:cubicBezTo>
                  <a:cubicBezTo>
                    <a:pt x="1685" y="760"/>
                    <a:pt x="1682" y="781"/>
                    <a:pt x="1680" y="803"/>
                  </a:cubicBezTo>
                  <a:cubicBezTo>
                    <a:pt x="1679" y="814"/>
                    <a:pt x="1677" y="824"/>
                    <a:pt x="1677" y="835"/>
                  </a:cubicBezTo>
                  <a:cubicBezTo>
                    <a:pt x="1677" y="846"/>
                    <a:pt x="1677" y="857"/>
                    <a:pt x="1676" y="868"/>
                  </a:cubicBezTo>
                  <a:cubicBezTo>
                    <a:pt x="1676" y="912"/>
                    <a:pt x="1676" y="960"/>
                    <a:pt x="1684" y="1006"/>
                  </a:cubicBezTo>
                  <a:cubicBezTo>
                    <a:pt x="1687" y="1033"/>
                    <a:pt x="1693" y="1061"/>
                    <a:pt x="1701" y="1088"/>
                  </a:cubicBezTo>
                  <a:cubicBezTo>
                    <a:pt x="1711" y="1114"/>
                    <a:pt x="1722" y="1141"/>
                    <a:pt x="1733" y="1168"/>
                  </a:cubicBezTo>
                  <a:cubicBezTo>
                    <a:pt x="1738" y="1181"/>
                    <a:pt x="1744" y="1195"/>
                    <a:pt x="1751" y="1207"/>
                  </a:cubicBezTo>
                  <a:lnTo>
                    <a:pt x="1771" y="1243"/>
                  </a:lnTo>
                  <a:cubicBezTo>
                    <a:pt x="1668" y="1393"/>
                    <a:pt x="1534" y="1502"/>
                    <a:pt x="1395" y="1561"/>
                  </a:cubicBezTo>
                  <a:cubicBezTo>
                    <a:pt x="1324" y="1591"/>
                    <a:pt x="1251" y="1609"/>
                    <a:pt x="1185" y="1614"/>
                  </a:cubicBezTo>
                  <a:cubicBezTo>
                    <a:pt x="1172" y="1615"/>
                    <a:pt x="1160" y="1615"/>
                    <a:pt x="1148" y="1615"/>
                  </a:cubicBezTo>
                  <a:cubicBezTo>
                    <a:pt x="1094" y="1615"/>
                    <a:pt x="1041" y="1608"/>
                    <a:pt x="992" y="1595"/>
                  </a:cubicBezTo>
                  <a:cubicBezTo>
                    <a:pt x="873" y="1562"/>
                    <a:pt x="777" y="1497"/>
                    <a:pt x="718" y="1428"/>
                  </a:cubicBezTo>
                  <a:cubicBezTo>
                    <a:pt x="688" y="1394"/>
                    <a:pt x="670" y="1358"/>
                    <a:pt x="655" y="1325"/>
                  </a:cubicBezTo>
                  <a:cubicBezTo>
                    <a:pt x="654" y="1321"/>
                    <a:pt x="652" y="1317"/>
                    <a:pt x="650" y="1313"/>
                  </a:cubicBezTo>
                  <a:lnTo>
                    <a:pt x="648" y="1308"/>
                  </a:lnTo>
                  <a:lnTo>
                    <a:pt x="645" y="1301"/>
                  </a:lnTo>
                  <a:cubicBezTo>
                    <a:pt x="643" y="1293"/>
                    <a:pt x="640" y="1283"/>
                    <a:pt x="638" y="1275"/>
                  </a:cubicBezTo>
                  <a:cubicBezTo>
                    <a:pt x="635" y="1267"/>
                    <a:pt x="634" y="1258"/>
                    <a:pt x="633" y="1250"/>
                  </a:cubicBezTo>
                  <a:cubicBezTo>
                    <a:pt x="631" y="1245"/>
                    <a:pt x="629" y="1242"/>
                    <a:pt x="629" y="1238"/>
                  </a:cubicBezTo>
                  <a:cubicBezTo>
                    <a:pt x="629" y="1234"/>
                    <a:pt x="628" y="1229"/>
                    <a:pt x="628" y="1224"/>
                  </a:cubicBezTo>
                  <a:cubicBezTo>
                    <a:pt x="622" y="1194"/>
                    <a:pt x="622" y="1162"/>
                    <a:pt x="623" y="1129"/>
                  </a:cubicBezTo>
                  <a:cubicBezTo>
                    <a:pt x="627" y="1097"/>
                    <a:pt x="629" y="1065"/>
                    <a:pt x="639" y="1033"/>
                  </a:cubicBezTo>
                  <a:cubicBezTo>
                    <a:pt x="655" y="969"/>
                    <a:pt x="683" y="910"/>
                    <a:pt x="715" y="861"/>
                  </a:cubicBezTo>
                  <a:cubicBezTo>
                    <a:pt x="747" y="810"/>
                    <a:pt x="786" y="767"/>
                    <a:pt x="822" y="735"/>
                  </a:cubicBezTo>
                  <a:cubicBezTo>
                    <a:pt x="826" y="732"/>
                    <a:pt x="831" y="728"/>
                    <a:pt x="836" y="723"/>
                  </a:cubicBezTo>
                  <a:lnTo>
                    <a:pt x="852" y="712"/>
                  </a:lnTo>
                  <a:cubicBezTo>
                    <a:pt x="862" y="703"/>
                    <a:pt x="871" y="695"/>
                    <a:pt x="882" y="687"/>
                  </a:cubicBezTo>
                  <a:cubicBezTo>
                    <a:pt x="893" y="680"/>
                    <a:pt x="902" y="673"/>
                    <a:pt x="913" y="665"/>
                  </a:cubicBezTo>
                  <a:cubicBezTo>
                    <a:pt x="924" y="659"/>
                    <a:pt x="934" y="652"/>
                    <a:pt x="944" y="646"/>
                  </a:cubicBezTo>
                  <a:cubicBezTo>
                    <a:pt x="955" y="638"/>
                    <a:pt x="966" y="633"/>
                    <a:pt x="976" y="628"/>
                  </a:cubicBezTo>
                  <a:cubicBezTo>
                    <a:pt x="982" y="626"/>
                    <a:pt x="987" y="622"/>
                    <a:pt x="991" y="620"/>
                  </a:cubicBezTo>
                  <a:lnTo>
                    <a:pt x="1007" y="612"/>
                  </a:lnTo>
                  <a:cubicBezTo>
                    <a:pt x="1018" y="606"/>
                    <a:pt x="1027" y="601"/>
                    <a:pt x="1038" y="598"/>
                  </a:cubicBezTo>
                  <a:cubicBezTo>
                    <a:pt x="1048" y="593"/>
                    <a:pt x="1058" y="588"/>
                    <a:pt x="1069" y="584"/>
                  </a:cubicBezTo>
                  <a:cubicBezTo>
                    <a:pt x="1078" y="578"/>
                    <a:pt x="1089" y="576"/>
                    <a:pt x="1099" y="572"/>
                  </a:cubicBezTo>
                  <a:cubicBezTo>
                    <a:pt x="1107" y="568"/>
                    <a:pt x="1118" y="563"/>
                    <a:pt x="1128" y="560"/>
                  </a:cubicBezTo>
                  <a:cubicBezTo>
                    <a:pt x="1148" y="553"/>
                    <a:pt x="1166" y="546"/>
                    <a:pt x="1185" y="540"/>
                  </a:cubicBezTo>
                  <a:cubicBezTo>
                    <a:pt x="1258" y="514"/>
                    <a:pt x="1321" y="497"/>
                    <a:pt x="1374" y="479"/>
                  </a:cubicBezTo>
                  <a:cubicBezTo>
                    <a:pt x="1480" y="444"/>
                    <a:pt x="1541" y="413"/>
                    <a:pt x="1575" y="363"/>
                  </a:cubicBezTo>
                  <a:cubicBezTo>
                    <a:pt x="1584" y="351"/>
                    <a:pt x="1592" y="336"/>
                    <a:pt x="1596" y="319"/>
                  </a:cubicBezTo>
                  <a:close/>
                  <a:moveTo>
                    <a:pt x="1194" y="1"/>
                  </a:moveTo>
                  <a:cubicBezTo>
                    <a:pt x="1142" y="1"/>
                    <a:pt x="1086" y="4"/>
                    <a:pt x="1025" y="13"/>
                  </a:cubicBezTo>
                  <a:cubicBezTo>
                    <a:pt x="931" y="26"/>
                    <a:pt x="827" y="52"/>
                    <a:pt x="720" y="97"/>
                  </a:cubicBezTo>
                  <a:cubicBezTo>
                    <a:pt x="693" y="110"/>
                    <a:pt x="666" y="122"/>
                    <a:pt x="638" y="135"/>
                  </a:cubicBezTo>
                  <a:cubicBezTo>
                    <a:pt x="625" y="142"/>
                    <a:pt x="611" y="150"/>
                    <a:pt x="596" y="157"/>
                  </a:cubicBezTo>
                  <a:cubicBezTo>
                    <a:pt x="583" y="165"/>
                    <a:pt x="568" y="171"/>
                    <a:pt x="554" y="181"/>
                  </a:cubicBezTo>
                  <a:cubicBezTo>
                    <a:pt x="527" y="198"/>
                    <a:pt x="499" y="214"/>
                    <a:pt x="472" y="235"/>
                  </a:cubicBezTo>
                  <a:cubicBezTo>
                    <a:pt x="460" y="244"/>
                    <a:pt x="446" y="255"/>
                    <a:pt x="433" y="265"/>
                  </a:cubicBezTo>
                  <a:cubicBezTo>
                    <a:pt x="419" y="276"/>
                    <a:pt x="406" y="287"/>
                    <a:pt x="391" y="299"/>
                  </a:cubicBezTo>
                  <a:cubicBezTo>
                    <a:pt x="363" y="322"/>
                    <a:pt x="338" y="348"/>
                    <a:pt x="311" y="374"/>
                  </a:cubicBezTo>
                  <a:cubicBezTo>
                    <a:pt x="298" y="388"/>
                    <a:pt x="288" y="401"/>
                    <a:pt x="275" y="416"/>
                  </a:cubicBezTo>
                  <a:cubicBezTo>
                    <a:pt x="263" y="431"/>
                    <a:pt x="251" y="444"/>
                    <a:pt x="240" y="459"/>
                  </a:cubicBezTo>
                  <a:cubicBezTo>
                    <a:pt x="230" y="474"/>
                    <a:pt x="219" y="490"/>
                    <a:pt x="207" y="504"/>
                  </a:cubicBezTo>
                  <a:cubicBezTo>
                    <a:pt x="202" y="513"/>
                    <a:pt x="196" y="519"/>
                    <a:pt x="191" y="528"/>
                  </a:cubicBezTo>
                  <a:lnTo>
                    <a:pt x="176" y="551"/>
                  </a:lnTo>
                  <a:cubicBezTo>
                    <a:pt x="166" y="568"/>
                    <a:pt x="156" y="584"/>
                    <a:pt x="146" y="601"/>
                  </a:cubicBezTo>
                  <a:cubicBezTo>
                    <a:pt x="137" y="619"/>
                    <a:pt x="129" y="636"/>
                    <a:pt x="119" y="654"/>
                  </a:cubicBezTo>
                  <a:lnTo>
                    <a:pt x="106" y="680"/>
                  </a:lnTo>
                  <a:cubicBezTo>
                    <a:pt x="102" y="690"/>
                    <a:pt x="98" y="698"/>
                    <a:pt x="94" y="707"/>
                  </a:cubicBezTo>
                  <a:cubicBezTo>
                    <a:pt x="86" y="725"/>
                    <a:pt x="79" y="744"/>
                    <a:pt x="71" y="762"/>
                  </a:cubicBezTo>
                  <a:cubicBezTo>
                    <a:pt x="64" y="781"/>
                    <a:pt x="58" y="802"/>
                    <a:pt x="52" y="820"/>
                  </a:cubicBezTo>
                  <a:lnTo>
                    <a:pt x="43" y="850"/>
                  </a:lnTo>
                  <a:cubicBezTo>
                    <a:pt x="41" y="859"/>
                    <a:pt x="37" y="869"/>
                    <a:pt x="35" y="879"/>
                  </a:cubicBezTo>
                  <a:cubicBezTo>
                    <a:pt x="31" y="900"/>
                    <a:pt x="26" y="920"/>
                    <a:pt x="21" y="939"/>
                  </a:cubicBezTo>
                  <a:cubicBezTo>
                    <a:pt x="17" y="961"/>
                    <a:pt x="15" y="981"/>
                    <a:pt x="12" y="1003"/>
                  </a:cubicBezTo>
                  <a:lnTo>
                    <a:pt x="8" y="1035"/>
                  </a:lnTo>
                  <a:lnTo>
                    <a:pt x="5" y="1067"/>
                  </a:lnTo>
                  <a:cubicBezTo>
                    <a:pt x="4" y="1089"/>
                    <a:pt x="3" y="1110"/>
                    <a:pt x="3" y="1133"/>
                  </a:cubicBezTo>
                  <a:cubicBezTo>
                    <a:pt x="1" y="1236"/>
                    <a:pt x="20" y="1345"/>
                    <a:pt x="59" y="1450"/>
                  </a:cubicBezTo>
                  <a:cubicBezTo>
                    <a:pt x="69" y="1475"/>
                    <a:pt x="78" y="1502"/>
                    <a:pt x="91" y="1526"/>
                  </a:cubicBezTo>
                  <a:lnTo>
                    <a:pt x="110" y="1563"/>
                  </a:lnTo>
                  <a:cubicBezTo>
                    <a:pt x="117" y="1576"/>
                    <a:pt x="123" y="1588"/>
                    <a:pt x="132" y="1600"/>
                  </a:cubicBezTo>
                  <a:cubicBezTo>
                    <a:pt x="146" y="1625"/>
                    <a:pt x="162" y="1647"/>
                    <a:pt x="178" y="1670"/>
                  </a:cubicBezTo>
                  <a:cubicBezTo>
                    <a:pt x="196" y="1691"/>
                    <a:pt x="214" y="1713"/>
                    <a:pt x="232" y="1734"/>
                  </a:cubicBezTo>
                  <a:cubicBezTo>
                    <a:pt x="307" y="1816"/>
                    <a:pt x="396" y="1880"/>
                    <a:pt x="489" y="1929"/>
                  </a:cubicBezTo>
                  <a:cubicBezTo>
                    <a:pt x="581" y="1977"/>
                    <a:pt x="680" y="2008"/>
                    <a:pt x="778" y="2025"/>
                  </a:cubicBezTo>
                  <a:cubicBezTo>
                    <a:pt x="838" y="2037"/>
                    <a:pt x="898" y="2042"/>
                    <a:pt x="958" y="2042"/>
                  </a:cubicBezTo>
                  <a:cubicBezTo>
                    <a:pt x="996" y="2042"/>
                    <a:pt x="1033" y="2040"/>
                    <a:pt x="1070" y="2036"/>
                  </a:cubicBezTo>
                  <a:lnTo>
                    <a:pt x="1143" y="2027"/>
                  </a:lnTo>
                  <a:cubicBezTo>
                    <a:pt x="1166" y="2023"/>
                    <a:pt x="1190" y="2018"/>
                    <a:pt x="1214" y="2012"/>
                  </a:cubicBezTo>
                  <a:cubicBezTo>
                    <a:pt x="1236" y="2007"/>
                    <a:pt x="1261" y="1998"/>
                    <a:pt x="1284" y="1992"/>
                  </a:cubicBezTo>
                  <a:cubicBezTo>
                    <a:pt x="1295" y="1990"/>
                    <a:pt x="1306" y="1986"/>
                    <a:pt x="1317" y="1981"/>
                  </a:cubicBezTo>
                  <a:lnTo>
                    <a:pt x="1349" y="1969"/>
                  </a:lnTo>
                  <a:cubicBezTo>
                    <a:pt x="1521" y="1901"/>
                    <a:pt x="1665" y="1797"/>
                    <a:pt x="1782" y="1682"/>
                  </a:cubicBezTo>
                  <a:cubicBezTo>
                    <a:pt x="1831" y="1632"/>
                    <a:pt x="1878" y="1582"/>
                    <a:pt x="1917" y="1528"/>
                  </a:cubicBezTo>
                  <a:lnTo>
                    <a:pt x="1950" y="1483"/>
                  </a:lnTo>
                  <a:lnTo>
                    <a:pt x="1982" y="1524"/>
                  </a:lnTo>
                  <a:cubicBezTo>
                    <a:pt x="1999" y="1544"/>
                    <a:pt x="2017" y="1566"/>
                    <a:pt x="2031" y="1585"/>
                  </a:cubicBezTo>
                  <a:cubicBezTo>
                    <a:pt x="2138" y="1727"/>
                    <a:pt x="2254" y="1832"/>
                    <a:pt x="2346" y="1894"/>
                  </a:cubicBezTo>
                  <a:cubicBezTo>
                    <a:pt x="2363" y="1908"/>
                    <a:pt x="2384" y="1921"/>
                    <a:pt x="2404" y="1932"/>
                  </a:cubicBezTo>
                  <a:cubicBezTo>
                    <a:pt x="2424" y="1942"/>
                    <a:pt x="2442" y="1949"/>
                    <a:pt x="2458" y="1954"/>
                  </a:cubicBezTo>
                  <a:cubicBezTo>
                    <a:pt x="2472" y="1960"/>
                    <a:pt x="2485" y="1962"/>
                    <a:pt x="2495" y="1962"/>
                  </a:cubicBezTo>
                  <a:cubicBezTo>
                    <a:pt x="2506" y="1962"/>
                    <a:pt x="2515" y="1959"/>
                    <a:pt x="2521" y="1953"/>
                  </a:cubicBezTo>
                  <a:cubicBezTo>
                    <a:pt x="2630" y="1833"/>
                    <a:pt x="2591" y="1830"/>
                    <a:pt x="2569" y="1803"/>
                  </a:cubicBezTo>
                  <a:lnTo>
                    <a:pt x="2569" y="1803"/>
                  </a:lnTo>
                  <a:cubicBezTo>
                    <a:pt x="2574" y="1804"/>
                    <a:pt x="2579" y="1804"/>
                    <a:pt x="2583" y="1804"/>
                  </a:cubicBezTo>
                  <a:cubicBezTo>
                    <a:pt x="2620" y="1804"/>
                    <a:pt x="2661" y="1785"/>
                    <a:pt x="2702" y="1738"/>
                  </a:cubicBezTo>
                  <a:cubicBezTo>
                    <a:pt x="2711" y="1728"/>
                    <a:pt x="2698" y="1718"/>
                    <a:pt x="2669" y="1707"/>
                  </a:cubicBezTo>
                  <a:cubicBezTo>
                    <a:pt x="2663" y="1705"/>
                    <a:pt x="2655" y="1702"/>
                    <a:pt x="2646" y="1700"/>
                  </a:cubicBezTo>
                  <a:cubicBezTo>
                    <a:pt x="2641" y="1698"/>
                    <a:pt x="2636" y="1697"/>
                    <a:pt x="2632" y="1696"/>
                  </a:cubicBezTo>
                  <a:cubicBezTo>
                    <a:pt x="2628" y="1694"/>
                    <a:pt x="2623" y="1691"/>
                    <a:pt x="2619" y="1690"/>
                  </a:cubicBezTo>
                  <a:cubicBezTo>
                    <a:pt x="2598" y="1684"/>
                    <a:pt x="2577" y="1675"/>
                    <a:pt x="2555" y="1668"/>
                  </a:cubicBezTo>
                  <a:cubicBezTo>
                    <a:pt x="2550" y="1664"/>
                    <a:pt x="2544" y="1663"/>
                    <a:pt x="2538" y="1661"/>
                  </a:cubicBezTo>
                  <a:cubicBezTo>
                    <a:pt x="2533" y="1658"/>
                    <a:pt x="2528" y="1656"/>
                    <a:pt x="2522" y="1654"/>
                  </a:cubicBezTo>
                  <a:cubicBezTo>
                    <a:pt x="2511" y="1648"/>
                    <a:pt x="2500" y="1643"/>
                    <a:pt x="2489" y="1639"/>
                  </a:cubicBezTo>
                  <a:cubicBezTo>
                    <a:pt x="2465" y="1628"/>
                    <a:pt x="2443" y="1617"/>
                    <a:pt x="2424" y="1605"/>
                  </a:cubicBezTo>
                  <a:cubicBezTo>
                    <a:pt x="2385" y="1582"/>
                    <a:pt x="2350" y="1556"/>
                    <a:pt x="2338" y="1533"/>
                  </a:cubicBezTo>
                  <a:cubicBezTo>
                    <a:pt x="2330" y="1519"/>
                    <a:pt x="2323" y="1508"/>
                    <a:pt x="2318" y="1495"/>
                  </a:cubicBezTo>
                  <a:cubicBezTo>
                    <a:pt x="2315" y="1487"/>
                    <a:pt x="2312" y="1481"/>
                    <a:pt x="2308" y="1474"/>
                  </a:cubicBezTo>
                  <a:cubicBezTo>
                    <a:pt x="2306" y="1468"/>
                    <a:pt x="2303" y="1460"/>
                    <a:pt x="2302" y="1454"/>
                  </a:cubicBezTo>
                  <a:cubicBezTo>
                    <a:pt x="2292" y="1427"/>
                    <a:pt x="2286" y="1400"/>
                    <a:pt x="2280" y="1373"/>
                  </a:cubicBezTo>
                  <a:cubicBezTo>
                    <a:pt x="2276" y="1346"/>
                    <a:pt x="2274" y="1320"/>
                    <a:pt x="2272" y="1293"/>
                  </a:cubicBezTo>
                  <a:cubicBezTo>
                    <a:pt x="2271" y="1280"/>
                    <a:pt x="2271" y="1267"/>
                    <a:pt x="2272" y="1254"/>
                  </a:cubicBezTo>
                  <a:cubicBezTo>
                    <a:pt x="2274" y="1240"/>
                    <a:pt x="2274" y="1228"/>
                    <a:pt x="2275" y="1216"/>
                  </a:cubicBezTo>
                  <a:cubicBezTo>
                    <a:pt x="2276" y="1205"/>
                    <a:pt x="2276" y="1192"/>
                    <a:pt x="2277" y="1180"/>
                  </a:cubicBezTo>
                  <a:cubicBezTo>
                    <a:pt x="2279" y="1168"/>
                    <a:pt x="2280" y="1156"/>
                    <a:pt x="2283" y="1146"/>
                  </a:cubicBezTo>
                  <a:cubicBezTo>
                    <a:pt x="2286" y="1122"/>
                    <a:pt x="2290" y="1100"/>
                    <a:pt x="2292" y="1079"/>
                  </a:cubicBezTo>
                  <a:cubicBezTo>
                    <a:pt x="2295" y="1057"/>
                    <a:pt x="2299" y="1039"/>
                    <a:pt x="2301" y="1020"/>
                  </a:cubicBezTo>
                  <a:cubicBezTo>
                    <a:pt x="2302" y="1002"/>
                    <a:pt x="2302" y="984"/>
                    <a:pt x="2302" y="966"/>
                  </a:cubicBezTo>
                  <a:cubicBezTo>
                    <a:pt x="2302" y="952"/>
                    <a:pt x="2301" y="937"/>
                    <a:pt x="2301" y="922"/>
                  </a:cubicBezTo>
                  <a:cubicBezTo>
                    <a:pt x="2301" y="907"/>
                    <a:pt x="2299" y="894"/>
                    <a:pt x="2299" y="880"/>
                  </a:cubicBezTo>
                  <a:cubicBezTo>
                    <a:pt x="2301" y="853"/>
                    <a:pt x="2301" y="829"/>
                    <a:pt x="2301" y="805"/>
                  </a:cubicBezTo>
                  <a:cubicBezTo>
                    <a:pt x="2306" y="759"/>
                    <a:pt x="2306" y="719"/>
                    <a:pt x="2312" y="685"/>
                  </a:cubicBezTo>
                  <a:cubicBezTo>
                    <a:pt x="2313" y="667"/>
                    <a:pt x="2314" y="651"/>
                    <a:pt x="2314" y="637"/>
                  </a:cubicBezTo>
                  <a:cubicBezTo>
                    <a:pt x="2315" y="622"/>
                    <a:pt x="2317" y="609"/>
                    <a:pt x="2317" y="598"/>
                  </a:cubicBezTo>
                  <a:cubicBezTo>
                    <a:pt x="2317" y="585"/>
                    <a:pt x="2315" y="573"/>
                    <a:pt x="2314" y="563"/>
                  </a:cubicBezTo>
                  <a:cubicBezTo>
                    <a:pt x="2313" y="558"/>
                    <a:pt x="2313" y="553"/>
                    <a:pt x="2312" y="548"/>
                  </a:cubicBezTo>
                  <a:cubicBezTo>
                    <a:pt x="2309" y="544"/>
                    <a:pt x="2309" y="540"/>
                    <a:pt x="2308" y="535"/>
                  </a:cubicBezTo>
                  <a:cubicBezTo>
                    <a:pt x="2290" y="472"/>
                    <a:pt x="2221" y="443"/>
                    <a:pt x="2084" y="408"/>
                  </a:cubicBezTo>
                  <a:lnTo>
                    <a:pt x="2076" y="396"/>
                  </a:lnTo>
                  <a:cubicBezTo>
                    <a:pt x="2070" y="386"/>
                    <a:pt x="2061" y="379"/>
                    <a:pt x="2055" y="369"/>
                  </a:cubicBezTo>
                  <a:cubicBezTo>
                    <a:pt x="2048" y="359"/>
                    <a:pt x="2040" y="352"/>
                    <a:pt x="2031" y="345"/>
                  </a:cubicBezTo>
                  <a:cubicBezTo>
                    <a:pt x="2024" y="337"/>
                    <a:pt x="2015" y="330"/>
                    <a:pt x="2009" y="322"/>
                  </a:cubicBezTo>
                  <a:lnTo>
                    <a:pt x="1985" y="302"/>
                  </a:lnTo>
                  <a:cubicBezTo>
                    <a:pt x="1976" y="295"/>
                    <a:pt x="1969" y="288"/>
                    <a:pt x="1960" y="283"/>
                  </a:cubicBezTo>
                  <a:cubicBezTo>
                    <a:pt x="1953" y="278"/>
                    <a:pt x="1944" y="272"/>
                    <a:pt x="1937" y="266"/>
                  </a:cubicBezTo>
                  <a:cubicBezTo>
                    <a:pt x="1928" y="260"/>
                    <a:pt x="1921" y="256"/>
                    <a:pt x="1912" y="251"/>
                  </a:cubicBezTo>
                  <a:cubicBezTo>
                    <a:pt x="1904" y="245"/>
                    <a:pt x="1896" y="241"/>
                    <a:pt x="1888" y="238"/>
                  </a:cubicBezTo>
                  <a:cubicBezTo>
                    <a:pt x="1824" y="206"/>
                    <a:pt x="1761" y="193"/>
                    <a:pt x="1711" y="193"/>
                  </a:cubicBezTo>
                  <a:cubicBezTo>
                    <a:pt x="1708" y="193"/>
                    <a:pt x="1706" y="192"/>
                    <a:pt x="1703" y="192"/>
                  </a:cubicBezTo>
                  <a:cubicBezTo>
                    <a:pt x="1681" y="192"/>
                    <a:pt x="1662" y="196"/>
                    <a:pt x="1646" y="199"/>
                  </a:cubicBezTo>
                  <a:cubicBezTo>
                    <a:pt x="1635" y="202"/>
                    <a:pt x="1624" y="207"/>
                    <a:pt x="1615" y="209"/>
                  </a:cubicBezTo>
                  <a:lnTo>
                    <a:pt x="1615" y="165"/>
                  </a:lnTo>
                  <a:cubicBezTo>
                    <a:pt x="1614" y="113"/>
                    <a:pt x="1562" y="68"/>
                    <a:pt x="1461" y="36"/>
                  </a:cubicBezTo>
                  <a:cubicBezTo>
                    <a:pt x="1411" y="21"/>
                    <a:pt x="1350" y="8"/>
                    <a:pt x="1276" y="4"/>
                  </a:cubicBezTo>
                  <a:cubicBezTo>
                    <a:pt x="1250" y="2"/>
                    <a:pt x="1223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568600" y="2554600"/>
              <a:ext cx="100125" cy="141625"/>
            </a:xfrm>
            <a:custGeom>
              <a:rect b="b" l="l" r="r" t="t"/>
              <a:pathLst>
                <a:path extrusionOk="0" h="5665" w="4005">
                  <a:moveTo>
                    <a:pt x="3676" y="0"/>
                  </a:moveTo>
                  <a:cubicBezTo>
                    <a:pt x="3457" y="0"/>
                    <a:pt x="2843" y="733"/>
                    <a:pt x="2214" y="1681"/>
                  </a:cubicBezTo>
                  <a:cubicBezTo>
                    <a:pt x="1821" y="2275"/>
                    <a:pt x="1488" y="3001"/>
                    <a:pt x="1126" y="3613"/>
                  </a:cubicBezTo>
                  <a:cubicBezTo>
                    <a:pt x="504" y="4662"/>
                    <a:pt x="0" y="5508"/>
                    <a:pt x="53" y="5543"/>
                  </a:cubicBezTo>
                  <a:cubicBezTo>
                    <a:pt x="85" y="5565"/>
                    <a:pt x="113" y="5574"/>
                    <a:pt x="138" y="5574"/>
                  </a:cubicBezTo>
                  <a:cubicBezTo>
                    <a:pt x="215" y="5574"/>
                    <a:pt x="260" y="5481"/>
                    <a:pt x="323" y="5390"/>
                  </a:cubicBezTo>
                  <a:lnTo>
                    <a:pt x="323" y="5390"/>
                  </a:lnTo>
                  <a:cubicBezTo>
                    <a:pt x="270" y="5515"/>
                    <a:pt x="250" y="5624"/>
                    <a:pt x="309" y="5664"/>
                  </a:cubicBezTo>
                  <a:cubicBezTo>
                    <a:pt x="310" y="5664"/>
                    <a:pt x="311" y="5665"/>
                    <a:pt x="311" y="5665"/>
                  </a:cubicBezTo>
                  <a:cubicBezTo>
                    <a:pt x="368" y="5665"/>
                    <a:pt x="910" y="4476"/>
                    <a:pt x="1147" y="4117"/>
                  </a:cubicBezTo>
                  <a:cubicBezTo>
                    <a:pt x="1701" y="3281"/>
                    <a:pt x="2261" y="2701"/>
                    <a:pt x="2621" y="2185"/>
                  </a:cubicBezTo>
                  <a:cubicBezTo>
                    <a:pt x="3924" y="311"/>
                    <a:pt x="4005" y="204"/>
                    <a:pt x="3716" y="11"/>
                  </a:cubicBezTo>
                  <a:cubicBezTo>
                    <a:pt x="3704" y="4"/>
                    <a:pt x="3691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630825" y="2604200"/>
              <a:ext cx="64800" cy="69150"/>
            </a:xfrm>
            <a:custGeom>
              <a:rect b="b" l="l" r="r" t="t"/>
              <a:pathLst>
                <a:path extrusionOk="0" h="2766" w="2592">
                  <a:moveTo>
                    <a:pt x="1980" y="0"/>
                  </a:moveTo>
                  <a:cubicBezTo>
                    <a:pt x="1787" y="0"/>
                    <a:pt x="1449" y="286"/>
                    <a:pt x="1133" y="688"/>
                  </a:cubicBezTo>
                  <a:cubicBezTo>
                    <a:pt x="1094" y="740"/>
                    <a:pt x="1055" y="796"/>
                    <a:pt x="1018" y="854"/>
                  </a:cubicBezTo>
                  <a:cubicBezTo>
                    <a:pt x="673" y="508"/>
                    <a:pt x="522" y="369"/>
                    <a:pt x="407" y="369"/>
                  </a:cubicBezTo>
                  <a:cubicBezTo>
                    <a:pt x="336" y="369"/>
                    <a:pt x="278" y="421"/>
                    <a:pt x="197" y="510"/>
                  </a:cubicBezTo>
                  <a:cubicBezTo>
                    <a:pt x="58" y="663"/>
                    <a:pt x="304" y="1055"/>
                    <a:pt x="704" y="1418"/>
                  </a:cubicBezTo>
                  <a:cubicBezTo>
                    <a:pt x="707" y="1421"/>
                    <a:pt x="709" y="1422"/>
                    <a:pt x="712" y="1425"/>
                  </a:cubicBezTo>
                  <a:cubicBezTo>
                    <a:pt x="671" y="1502"/>
                    <a:pt x="631" y="1577"/>
                    <a:pt x="586" y="1647"/>
                  </a:cubicBezTo>
                  <a:cubicBezTo>
                    <a:pt x="262" y="2157"/>
                    <a:pt x="0" y="2569"/>
                    <a:pt x="51" y="2607"/>
                  </a:cubicBezTo>
                  <a:cubicBezTo>
                    <a:pt x="98" y="2645"/>
                    <a:pt x="131" y="2659"/>
                    <a:pt x="156" y="2659"/>
                  </a:cubicBezTo>
                  <a:cubicBezTo>
                    <a:pt x="197" y="2659"/>
                    <a:pt x="216" y="2620"/>
                    <a:pt x="246" y="2587"/>
                  </a:cubicBezTo>
                  <a:lnTo>
                    <a:pt x="246" y="2587"/>
                  </a:lnTo>
                  <a:cubicBezTo>
                    <a:pt x="225" y="2653"/>
                    <a:pt x="228" y="2720"/>
                    <a:pt x="284" y="2764"/>
                  </a:cubicBezTo>
                  <a:cubicBezTo>
                    <a:pt x="285" y="2765"/>
                    <a:pt x="286" y="2765"/>
                    <a:pt x="287" y="2765"/>
                  </a:cubicBezTo>
                  <a:cubicBezTo>
                    <a:pt x="338" y="2765"/>
                    <a:pt x="565" y="2153"/>
                    <a:pt x="695" y="1987"/>
                  </a:cubicBezTo>
                  <a:cubicBezTo>
                    <a:pt x="798" y="1855"/>
                    <a:pt x="908" y="1742"/>
                    <a:pt x="1017" y="1642"/>
                  </a:cubicBezTo>
                  <a:cubicBezTo>
                    <a:pt x="1195" y="1750"/>
                    <a:pt x="1383" y="1850"/>
                    <a:pt x="1541" y="1963"/>
                  </a:cubicBezTo>
                  <a:cubicBezTo>
                    <a:pt x="1946" y="2257"/>
                    <a:pt x="2279" y="2501"/>
                    <a:pt x="2363" y="2501"/>
                  </a:cubicBezTo>
                  <a:cubicBezTo>
                    <a:pt x="2370" y="2501"/>
                    <a:pt x="2375" y="2499"/>
                    <a:pt x="2378" y="2495"/>
                  </a:cubicBezTo>
                  <a:cubicBezTo>
                    <a:pt x="2487" y="2374"/>
                    <a:pt x="2428" y="2355"/>
                    <a:pt x="2383" y="2307"/>
                  </a:cubicBezTo>
                  <a:lnTo>
                    <a:pt x="2383" y="2307"/>
                  </a:lnTo>
                  <a:cubicBezTo>
                    <a:pt x="2406" y="2316"/>
                    <a:pt x="2429" y="2321"/>
                    <a:pt x="2452" y="2321"/>
                  </a:cubicBezTo>
                  <a:cubicBezTo>
                    <a:pt x="2489" y="2321"/>
                    <a:pt x="2524" y="2308"/>
                    <a:pt x="2554" y="2275"/>
                  </a:cubicBezTo>
                  <a:cubicBezTo>
                    <a:pt x="2591" y="2233"/>
                    <a:pt x="2016" y="1996"/>
                    <a:pt x="1872" y="1866"/>
                  </a:cubicBezTo>
                  <a:cubicBezTo>
                    <a:pt x="1668" y="1680"/>
                    <a:pt x="1529" y="1476"/>
                    <a:pt x="1404" y="1301"/>
                  </a:cubicBezTo>
                  <a:cubicBezTo>
                    <a:pt x="1461" y="1248"/>
                    <a:pt x="1514" y="1196"/>
                    <a:pt x="1559" y="1145"/>
                  </a:cubicBezTo>
                  <a:cubicBezTo>
                    <a:pt x="2292" y="289"/>
                    <a:pt x="2341" y="243"/>
                    <a:pt x="2069" y="29"/>
                  </a:cubicBezTo>
                  <a:cubicBezTo>
                    <a:pt x="2045" y="10"/>
                    <a:pt x="2015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3"/>
          <p:cNvSpPr/>
          <p:nvPr/>
        </p:nvSpPr>
        <p:spPr>
          <a:xfrm>
            <a:off x="87850" y="1959064"/>
            <a:ext cx="515441" cy="554366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/>
          <p:nvPr/>
        </p:nvSpPr>
        <p:spPr>
          <a:xfrm flipH="1" rot="9110384">
            <a:off x="8531072" y="2047895"/>
            <a:ext cx="515436" cy="55436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/>
          <p:cNvSpPr/>
          <p:nvPr/>
        </p:nvSpPr>
        <p:spPr>
          <a:xfrm flipH="1" rot="3000111">
            <a:off x="4890740" y="-881432"/>
            <a:ext cx="4334845" cy="3242818"/>
          </a:xfrm>
          <a:custGeom>
            <a:rect b="b" l="l" r="r" t="t"/>
            <a:pathLst>
              <a:path extrusionOk="0" h="36071" w="48218">
                <a:moveTo>
                  <a:pt x="21330" y="0"/>
                </a:moveTo>
                <a:cubicBezTo>
                  <a:pt x="15948" y="0"/>
                  <a:pt x="10130" y="835"/>
                  <a:pt x="5348" y="1874"/>
                </a:cubicBezTo>
                <a:cubicBezTo>
                  <a:pt x="3083" y="2365"/>
                  <a:pt x="652" y="3652"/>
                  <a:pt x="1" y="5876"/>
                </a:cubicBezTo>
                <a:cubicBezTo>
                  <a:pt x="4581" y="8383"/>
                  <a:pt x="8782" y="12379"/>
                  <a:pt x="9657" y="17526"/>
                </a:cubicBezTo>
                <a:cubicBezTo>
                  <a:pt x="10194" y="20691"/>
                  <a:pt x="9420" y="23918"/>
                  <a:pt x="9387" y="27129"/>
                </a:cubicBezTo>
                <a:cubicBezTo>
                  <a:pt x="9353" y="30338"/>
                  <a:pt x="10364" y="33953"/>
                  <a:pt x="13216" y="35427"/>
                </a:cubicBezTo>
                <a:cubicBezTo>
                  <a:pt x="14082" y="35875"/>
                  <a:pt x="15022" y="36071"/>
                  <a:pt x="15979" y="36071"/>
                </a:cubicBezTo>
                <a:cubicBezTo>
                  <a:pt x="17825" y="36071"/>
                  <a:pt x="19734" y="35343"/>
                  <a:pt x="21292" y="34291"/>
                </a:cubicBezTo>
                <a:cubicBezTo>
                  <a:pt x="23656" y="32693"/>
                  <a:pt x="25493" y="30437"/>
                  <a:pt x="27664" y="28585"/>
                </a:cubicBezTo>
                <a:cubicBezTo>
                  <a:pt x="30693" y="26002"/>
                  <a:pt x="34392" y="24213"/>
                  <a:pt x="38298" y="23447"/>
                </a:cubicBezTo>
                <a:cubicBezTo>
                  <a:pt x="40649" y="22985"/>
                  <a:pt x="43181" y="22843"/>
                  <a:pt x="45137" y="21460"/>
                </a:cubicBezTo>
                <a:cubicBezTo>
                  <a:pt x="46966" y="20164"/>
                  <a:pt x="47986" y="17916"/>
                  <a:pt x="48102" y="15678"/>
                </a:cubicBezTo>
                <a:cubicBezTo>
                  <a:pt x="48217" y="13438"/>
                  <a:pt x="47510" y="11218"/>
                  <a:pt x="46432" y="9252"/>
                </a:cubicBezTo>
                <a:cubicBezTo>
                  <a:pt x="43346" y="3623"/>
                  <a:pt x="36966" y="51"/>
                  <a:pt x="30580" y="51"/>
                </a:cubicBezTo>
                <a:cubicBezTo>
                  <a:pt x="29448" y="51"/>
                  <a:pt x="28315" y="164"/>
                  <a:pt x="27200" y="397"/>
                </a:cubicBezTo>
                <a:cubicBezTo>
                  <a:pt x="25360" y="121"/>
                  <a:pt x="23377" y="0"/>
                  <a:pt x="21330" y="0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"/>
          <p:cNvSpPr txBox="1"/>
          <p:nvPr>
            <p:ph type="title"/>
          </p:nvPr>
        </p:nvSpPr>
        <p:spPr>
          <a:xfrm>
            <a:off x="2403666" y="2128383"/>
            <a:ext cx="5818821" cy="16636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Revision on </a:t>
            </a:r>
            <a:r>
              <a:rPr lang="en-US" u="sng">
                <a:solidFill>
                  <a:schemeClr val="hlink"/>
                </a:solidFill>
              </a:rPr>
              <a:t>Binary Representation System</a:t>
            </a: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: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sp>
        <p:nvSpPr>
          <p:cNvPr id="375" name="Google Shape;375;p4"/>
          <p:cNvSpPr txBox="1"/>
          <p:nvPr>
            <p:ph idx="2" type="title"/>
          </p:nvPr>
        </p:nvSpPr>
        <p:spPr>
          <a:xfrm>
            <a:off x="917975" y="2090538"/>
            <a:ext cx="1303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376" name="Google Shape;376;p4"/>
          <p:cNvGrpSpPr/>
          <p:nvPr/>
        </p:nvGrpSpPr>
        <p:grpSpPr>
          <a:xfrm>
            <a:off x="7958813" y="3851788"/>
            <a:ext cx="748625" cy="495375"/>
            <a:chOff x="1411650" y="1979975"/>
            <a:chExt cx="748625" cy="495375"/>
          </a:xfrm>
        </p:grpSpPr>
        <p:sp>
          <p:nvSpPr>
            <p:cNvPr id="377" name="Google Shape;377;p4"/>
            <p:cNvSpPr/>
            <p:nvPr/>
          </p:nvSpPr>
          <p:spPr>
            <a:xfrm>
              <a:off x="1411650" y="2180875"/>
              <a:ext cx="199550" cy="253900"/>
            </a:xfrm>
            <a:custGeom>
              <a:rect b="b" l="l" r="r" t="t"/>
              <a:pathLst>
                <a:path extrusionOk="0" h="10156" w="7982">
                  <a:moveTo>
                    <a:pt x="4697" y="3973"/>
                  </a:moveTo>
                  <a:cubicBezTo>
                    <a:pt x="4779" y="4100"/>
                    <a:pt x="4857" y="4233"/>
                    <a:pt x="4928" y="4373"/>
                  </a:cubicBezTo>
                  <a:cubicBezTo>
                    <a:pt x="5146" y="4790"/>
                    <a:pt x="5325" y="5247"/>
                    <a:pt x="5433" y="5733"/>
                  </a:cubicBezTo>
                  <a:cubicBezTo>
                    <a:pt x="5441" y="5768"/>
                    <a:pt x="5449" y="5805"/>
                    <a:pt x="5457" y="5839"/>
                  </a:cubicBezTo>
                  <a:cubicBezTo>
                    <a:pt x="5465" y="5876"/>
                    <a:pt x="5474" y="5910"/>
                    <a:pt x="5480" y="5947"/>
                  </a:cubicBezTo>
                  <a:cubicBezTo>
                    <a:pt x="5494" y="6020"/>
                    <a:pt x="5506" y="6090"/>
                    <a:pt x="5518" y="6162"/>
                  </a:cubicBezTo>
                  <a:cubicBezTo>
                    <a:pt x="5531" y="6235"/>
                    <a:pt x="5538" y="6310"/>
                    <a:pt x="5549" y="6382"/>
                  </a:cubicBezTo>
                  <a:cubicBezTo>
                    <a:pt x="5553" y="6418"/>
                    <a:pt x="5559" y="6456"/>
                    <a:pt x="5561" y="6492"/>
                  </a:cubicBezTo>
                  <a:lnTo>
                    <a:pt x="5571" y="6603"/>
                  </a:lnTo>
                  <a:cubicBezTo>
                    <a:pt x="5587" y="6751"/>
                    <a:pt x="5587" y="6900"/>
                    <a:pt x="5594" y="7051"/>
                  </a:cubicBezTo>
                  <a:lnTo>
                    <a:pt x="5590" y="7276"/>
                  </a:lnTo>
                  <a:cubicBezTo>
                    <a:pt x="5590" y="7295"/>
                    <a:pt x="5590" y="7314"/>
                    <a:pt x="5588" y="7332"/>
                  </a:cubicBezTo>
                  <a:lnTo>
                    <a:pt x="5585" y="7389"/>
                  </a:lnTo>
                  <a:lnTo>
                    <a:pt x="5576" y="7502"/>
                  </a:lnTo>
                  <a:lnTo>
                    <a:pt x="5569" y="7615"/>
                  </a:lnTo>
                  <a:cubicBezTo>
                    <a:pt x="5565" y="7648"/>
                    <a:pt x="5561" y="7681"/>
                    <a:pt x="5556" y="7715"/>
                  </a:cubicBezTo>
                  <a:cubicBezTo>
                    <a:pt x="5547" y="7782"/>
                    <a:pt x="5537" y="7851"/>
                    <a:pt x="5522" y="7918"/>
                  </a:cubicBezTo>
                  <a:cubicBezTo>
                    <a:pt x="5494" y="8052"/>
                    <a:pt x="5456" y="8186"/>
                    <a:pt x="5408" y="8311"/>
                  </a:cubicBezTo>
                  <a:cubicBezTo>
                    <a:pt x="5313" y="8561"/>
                    <a:pt x="5177" y="8780"/>
                    <a:pt x="5029" y="8906"/>
                  </a:cubicBezTo>
                  <a:cubicBezTo>
                    <a:pt x="4954" y="8972"/>
                    <a:pt x="4879" y="9012"/>
                    <a:pt x="4798" y="9040"/>
                  </a:cubicBezTo>
                  <a:cubicBezTo>
                    <a:pt x="4739" y="9057"/>
                    <a:pt x="4682" y="9067"/>
                    <a:pt x="4621" y="9067"/>
                  </a:cubicBezTo>
                  <a:cubicBezTo>
                    <a:pt x="4592" y="9067"/>
                    <a:pt x="4562" y="9065"/>
                    <a:pt x="4530" y="9060"/>
                  </a:cubicBezTo>
                  <a:cubicBezTo>
                    <a:pt x="4436" y="9044"/>
                    <a:pt x="4334" y="9004"/>
                    <a:pt x="4234" y="8943"/>
                  </a:cubicBezTo>
                  <a:cubicBezTo>
                    <a:pt x="4135" y="8880"/>
                    <a:pt x="4040" y="8796"/>
                    <a:pt x="3960" y="8700"/>
                  </a:cubicBezTo>
                  <a:lnTo>
                    <a:pt x="3931" y="8663"/>
                  </a:lnTo>
                  <a:cubicBezTo>
                    <a:pt x="3920" y="8651"/>
                    <a:pt x="3911" y="8637"/>
                    <a:pt x="3902" y="8625"/>
                  </a:cubicBezTo>
                  <a:lnTo>
                    <a:pt x="3875" y="8585"/>
                  </a:lnTo>
                  <a:lnTo>
                    <a:pt x="3851" y="8545"/>
                  </a:lnTo>
                  <a:cubicBezTo>
                    <a:pt x="3834" y="8518"/>
                    <a:pt x="3820" y="8490"/>
                    <a:pt x="3805" y="8463"/>
                  </a:cubicBezTo>
                  <a:lnTo>
                    <a:pt x="3794" y="8442"/>
                  </a:lnTo>
                  <a:lnTo>
                    <a:pt x="3786" y="8418"/>
                  </a:lnTo>
                  <a:lnTo>
                    <a:pt x="3765" y="8372"/>
                  </a:lnTo>
                  <a:cubicBezTo>
                    <a:pt x="3713" y="8246"/>
                    <a:pt x="3676" y="8111"/>
                    <a:pt x="3653" y="7969"/>
                  </a:cubicBezTo>
                  <a:cubicBezTo>
                    <a:pt x="3605" y="7685"/>
                    <a:pt x="3612" y="7374"/>
                    <a:pt x="3649" y="7063"/>
                  </a:cubicBezTo>
                  <a:cubicBezTo>
                    <a:pt x="3724" y="6527"/>
                    <a:pt x="3839" y="5999"/>
                    <a:pt x="4007" y="5507"/>
                  </a:cubicBezTo>
                  <a:cubicBezTo>
                    <a:pt x="4175" y="5016"/>
                    <a:pt x="4380" y="4555"/>
                    <a:pt x="4605" y="4132"/>
                  </a:cubicBezTo>
                  <a:cubicBezTo>
                    <a:pt x="4635" y="4078"/>
                    <a:pt x="4667" y="4025"/>
                    <a:pt x="4697" y="3973"/>
                  </a:cubicBezTo>
                  <a:close/>
                  <a:moveTo>
                    <a:pt x="7515" y="0"/>
                  </a:moveTo>
                  <a:cubicBezTo>
                    <a:pt x="7461" y="0"/>
                    <a:pt x="7172" y="154"/>
                    <a:pt x="6774" y="442"/>
                  </a:cubicBezTo>
                  <a:cubicBezTo>
                    <a:pt x="6719" y="479"/>
                    <a:pt x="6666" y="525"/>
                    <a:pt x="6609" y="569"/>
                  </a:cubicBezTo>
                  <a:cubicBezTo>
                    <a:pt x="6553" y="614"/>
                    <a:pt x="6494" y="660"/>
                    <a:pt x="6434" y="710"/>
                  </a:cubicBezTo>
                  <a:cubicBezTo>
                    <a:pt x="6404" y="734"/>
                    <a:pt x="6372" y="758"/>
                    <a:pt x="6342" y="784"/>
                  </a:cubicBezTo>
                  <a:cubicBezTo>
                    <a:pt x="6327" y="796"/>
                    <a:pt x="6311" y="809"/>
                    <a:pt x="6295" y="821"/>
                  </a:cubicBezTo>
                  <a:cubicBezTo>
                    <a:pt x="6280" y="834"/>
                    <a:pt x="6265" y="848"/>
                    <a:pt x="6249" y="863"/>
                  </a:cubicBezTo>
                  <a:cubicBezTo>
                    <a:pt x="6189" y="918"/>
                    <a:pt x="6128" y="974"/>
                    <a:pt x="6062" y="1032"/>
                  </a:cubicBezTo>
                  <a:cubicBezTo>
                    <a:pt x="6000" y="1091"/>
                    <a:pt x="5934" y="1148"/>
                    <a:pt x="5871" y="1210"/>
                  </a:cubicBezTo>
                  <a:cubicBezTo>
                    <a:pt x="5809" y="1275"/>
                    <a:pt x="5744" y="1339"/>
                    <a:pt x="5680" y="1407"/>
                  </a:cubicBezTo>
                  <a:cubicBezTo>
                    <a:pt x="5647" y="1440"/>
                    <a:pt x="5615" y="1472"/>
                    <a:pt x="5583" y="1506"/>
                  </a:cubicBezTo>
                  <a:cubicBezTo>
                    <a:pt x="5551" y="1540"/>
                    <a:pt x="5517" y="1573"/>
                    <a:pt x="5486" y="1610"/>
                  </a:cubicBezTo>
                  <a:cubicBezTo>
                    <a:pt x="5425" y="1681"/>
                    <a:pt x="5362" y="1753"/>
                    <a:pt x="5298" y="1826"/>
                  </a:cubicBezTo>
                  <a:cubicBezTo>
                    <a:pt x="5229" y="1901"/>
                    <a:pt x="5165" y="1981"/>
                    <a:pt x="5101" y="2063"/>
                  </a:cubicBezTo>
                  <a:lnTo>
                    <a:pt x="5082" y="2045"/>
                  </a:lnTo>
                  <a:cubicBezTo>
                    <a:pt x="5045" y="2009"/>
                    <a:pt x="5007" y="1976"/>
                    <a:pt x="4971" y="1943"/>
                  </a:cubicBezTo>
                  <a:cubicBezTo>
                    <a:pt x="4933" y="1908"/>
                    <a:pt x="4896" y="1875"/>
                    <a:pt x="4861" y="1843"/>
                  </a:cubicBezTo>
                  <a:cubicBezTo>
                    <a:pt x="4842" y="1827"/>
                    <a:pt x="4825" y="1810"/>
                    <a:pt x="4805" y="1795"/>
                  </a:cubicBezTo>
                  <a:cubicBezTo>
                    <a:pt x="4787" y="1780"/>
                    <a:pt x="4768" y="1763"/>
                    <a:pt x="4749" y="1749"/>
                  </a:cubicBezTo>
                  <a:cubicBezTo>
                    <a:pt x="4674" y="1688"/>
                    <a:pt x="4600" y="1629"/>
                    <a:pt x="4529" y="1572"/>
                  </a:cubicBezTo>
                  <a:cubicBezTo>
                    <a:pt x="4455" y="1516"/>
                    <a:pt x="4380" y="1465"/>
                    <a:pt x="4308" y="1412"/>
                  </a:cubicBezTo>
                  <a:cubicBezTo>
                    <a:pt x="4271" y="1386"/>
                    <a:pt x="4236" y="1359"/>
                    <a:pt x="4198" y="1337"/>
                  </a:cubicBezTo>
                  <a:cubicBezTo>
                    <a:pt x="4163" y="1314"/>
                    <a:pt x="4125" y="1290"/>
                    <a:pt x="4089" y="1267"/>
                  </a:cubicBezTo>
                  <a:cubicBezTo>
                    <a:pt x="4016" y="1221"/>
                    <a:pt x="3946" y="1176"/>
                    <a:pt x="3875" y="1134"/>
                  </a:cubicBezTo>
                  <a:cubicBezTo>
                    <a:pt x="3803" y="1094"/>
                    <a:pt x="3733" y="1054"/>
                    <a:pt x="3663" y="1017"/>
                  </a:cubicBezTo>
                  <a:cubicBezTo>
                    <a:pt x="3628" y="999"/>
                    <a:pt x="3594" y="978"/>
                    <a:pt x="3559" y="962"/>
                  </a:cubicBezTo>
                  <a:cubicBezTo>
                    <a:pt x="3525" y="946"/>
                    <a:pt x="3489" y="929"/>
                    <a:pt x="3456" y="913"/>
                  </a:cubicBezTo>
                  <a:cubicBezTo>
                    <a:pt x="3387" y="880"/>
                    <a:pt x="3321" y="848"/>
                    <a:pt x="3255" y="817"/>
                  </a:cubicBezTo>
                  <a:cubicBezTo>
                    <a:pt x="3188" y="788"/>
                    <a:pt x="3122" y="762"/>
                    <a:pt x="3058" y="735"/>
                  </a:cubicBezTo>
                  <a:cubicBezTo>
                    <a:pt x="2994" y="710"/>
                    <a:pt x="2931" y="683"/>
                    <a:pt x="2869" y="660"/>
                  </a:cubicBezTo>
                  <a:cubicBezTo>
                    <a:pt x="2806" y="639"/>
                    <a:pt x="2745" y="617"/>
                    <a:pt x="2686" y="597"/>
                  </a:cubicBezTo>
                  <a:cubicBezTo>
                    <a:pt x="2203" y="437"/>
                    <a:pt x="1791" y="366"/>
                    <a:pt x="1454" y="334"/>
                  </a:cubicBezTo>
                  <a:cubicBezTo>
                    <a:pt x="1370" y="327"/>
                    <a:pt x="1289" y="324"/>
                    <a:pt x="1214" y="322"/>
                  </a:cubicBezTo>
                  <a:cubicBezTo>
                    <a:pt x="1169" y="320"/>
                    <a:pt x="1125" y="318"/>
                    <a:pt x="1083" y="318"/>
                  </a:cubicBezTo>
                  <a:cubicBezTo>
                    <a:pt x="1054" y="318"/>
                    <a:pt x="1027" y="319"/>
                    <a:pt x="1000" y="321"/>
                  </a:cubicBezTo>
                  <a:cubicBezTo>
                    <a:pt x="933" y="323"/>
                    <a:pt x="871" y="327"/>
                    <a:pt x="812" y="333"/>
                  </a:cubicBezTo>
                  <a:cubicBezTo>
                    <a:pt x="753" y="338"/>
                    <a:pt x="699" y="342"/>
                    <a:pt x="648" y="353"/>
                  </a:cubicBezTo>
                  <a:cubicBezTo>
                    <a:pt x="548" y="371"/>
                    <a:pt x="462" y="392"/>
                    <a:pt x="389" y="415"/>
                  </a:cubicBezTo>
                  <a:cubicBezTo>
                    <a:pt x="371" y="421"/>
                    <a:pt x="355" y="428"/>
                    <a:pt x="336" y="435"/>
                  </a:cubicBezTo>
                  <a:cubicBezTo>
                    <a:pt x="320" y="441"/>
                    <a:pt x="304" y="450"/>
                    <a:pt x="290" y="456"/>
                  </a:cubicBezTo>
                  <a:cubicBezTo>
                    <a:pt x="260" y="471"/>
                    <a:pt x="233" y="485"/>
                    <a:pt x="210" y="501"/>
                  </a:cubicBezTo>
                  <a:cubicBezTo>
                    <a:pt x="16" y="628"/>
                    <a:pt x="0" y="789"/>
                    <a:pt x="17" y="1003"/>
                  </a:cubicBezTo>
                  <a:cubicBezTo>
                    <a:pt x="23" y="1065"/>
                    <a:pt x="87" y="1122"/>
                    <a:pt x="199" y="1173"/>
                  </a:cubicBezTo>
                  <a:cubicBezTo>
                    <a:pt x="227" y="1185"/>
                    <a:pt x="258" y="1198"/>
                    <a:pt x="291" y="1210"/>
                  </a:cubicBezTo>
                  <a:cubicBezTo>
                    <a:pt x="325" y="1223"/>
                    <a:pt x="361" y="1234"/>
                    <a:pt x="401" y="1248"/>
                  </a:cubicBezTo>
                  <a:cubicBezTo>
                    <a:pt x="480" y="1275"/>
                    <a:pt x="571" y="1301"/>
                    <a:pt x="669" y="1327"/>
                  </a:cubicBezTo>
                  <a:cubicBezTo>
                    <a:pt x="769" y="1359"/>
                    <a:pt x="878" y="1387"/>
                    <a:pt x="996" y="1422"/>
                  </a:cubicBezTo>
                  <a:cubicBezTo>
                    <a:pt x="1055" y="1440"/>
                    <a:pt x="1115" y="1459"/>
                    <a:pt x="1179" y="1478"/>
                  </a:cubicBezTo>
                  <a:cubicBezTo>
                    <a:pt x="1210" y="1487"/>
                    <a:pt x="1242" y="1497"/>
                    <a:pt x="1275" y="1506"/>
                  </a:cubicBezTo>
                  <a:cubicBezTo>
                    <a:pt x="1307" y="1516"/>
                    <a:pt x="1341" y="1529"/>
                    <a:pt x="1373" y="1540"/>
                  </a:cubicBezTo>
                  <a:cubicBezTo>
                    <a:pt x="1642" y="1624"/>
                    <a:pt x="1937" y="1741"/>
                    <a:pt x="2248" y="1886"/>
                  </a:cubicBezTo>
                  <a:cubicBezTo>
                    <a:pt x="2560" y="2032"/>
                    <a:pt x="2888" y="2215"/>
                    <a:pt x="3212" y="2442"/>
                  </a:cubicBezTo>
                  <a:cubicBezTo>
                    <a:pt x="3535" y="2669"/>
                    <a:pt x="3854" y="2943"/>
                    <a:pt x="4147" y="3264"/>
                  </a:cubicBezTo>
                  <a:cubicBezTo>
                    <a:pt x="4174" y="3293"/>
                    <a:pt x="4198" y="3323"/>
                    <a:pt x="4224" y="3352"/>
                  </a:cubicBezTo>
                  <a:cubicBezTo>
                    <a:pt x="4220" y="3361"/>
                    <a:pt x="4214" y="3369"/>
                    <a:pt x="4211" y="3378"/>
                  </a:cubicBezTo>
                  <a:cubicBezTo>
                    <a:pt x="4187" y="3420"/>
                    <a:pt x="4166" y="3461"/>
                    <a:pt x="4143" y="3502"/>
                  </a:cubicBezTo>
                  <a:cubicBezTo>
                    <a:pt x="4099" y="3583"/>
                    <a:pt x="4055" y="3665"/>
                    <a:pt x="4012" y="3744"/>
                  </a:cubicBezTo>
                  <a:cubicBezTo>
                    <a:pt x="3932" y="3909"/>
                    <a:pt x="3858" y="4068"/>
                    <a:pt x="3784" y="4220"/>
                  </a:cubicBezTo>
                  <a:cubicBezTo>
                    <a:pt x="3718" y="4376"/>
                    <a:pt x="3655" y="4524"/>
                    <a:pt x="3596" y="4664"/>
                  </a:cubicBezTo>
                  <a:cubicBezTo>
                    <a:pt x="3563" y="4733"/>
                    <a:pt x="3542" y="4804"/>
                    <a:pt x="3516" y="4870"/>
                  </a:cubicBezTo>
                  <a:cubicBezTo>
                    <a:pt x="3491" y="4937"/>
                    <a:pt x="3467" y="5000"/>
                    <a:pt x="3444" y="5061"/>
                  </a:cubicBezTo>
                  <a:cubicBezTo>
                    <a:pt x="3422" y="5124"/>
                    <a:pt x="3397" y="5182"/>
                    <a:pt x="3376" y="5238"/>
                  </a:cubicBezTo>
                  <a:cubicBezTo>
                    <a:pt x="3358" y="5294"/>
                    <a:pt x="3339" y="5348"/>
                    <a:pt x="3323" y="5398"/>
                  </a:cubicBezTo>
                  <a:cubicBezTo>
                    <a:pt x="3284" y="5513"/>
                    <a:pt x="3241" y="5627"/>
                    <a:pt x="3203" y="5742"/>
                  </a:cubicBezTo>
                  <a:lnTo>
                    <a:pt x="3102" y="6089"/>
                  </a:lnTo>
                  <a:cubicBezTo>
                    <a:pt x="3067" y="6203"/>
                    <a:pt x="3041" y="6318"/>
                    <a:pt x="3014" y="6434"/>
                  </a:cubicBezTo>
                  <a:cubicBezTo>
                    <a:pt x="2988" y="6549"/>
                    <a:pt x="2957" y="6662"/>
                    <a:pt x="2935" y="6777"/>
                  </a:cubicBezTo>
                  <a:cubicBezTo>
                    <a:pt x="2888" y="7006"/>
                    <a:pt x="2852" y="7239"/>
                    <a:pt x="2832" y="7476"/>
                  </a:cubicBezTo>
                  <a:cubicBezTo>
                    <a:pt x="2822" y="7594"/>
                    <a:pt x="2817" y="7714"/>
                    <a:pt x="2817" y="7835"/>
                  </a:cubicBezTo>
                  <a:cubicBezTo>
                    <a:pt x="2820" y="7955"/>
                    <a:pt x="2823" y="8077"/>
                    <a:pt x="2839" y="8197"/>
                  </a:cubicBezTo>
                  <a:cubicBezTo>
                    <a:pt x="2854" y="8318"/>
                    <a:pt x="2875" y="8440"/>
                    <a:pt x="2907" y="8560"/>
                  </a:cubicBezTo>
                  <a:cubicBezTo>
                    <a:pt x="2922" y="8620"/>
                    <a:pt x="2940" y="8679"/>
                    <a:pt x="2960" y="8738"/>
                  </a:cubicBezTo>
                  <a:cubicBezTo>
                    <a:pt x="2967" y="8767"/>
                    <a:pt x="2981" y="8799"/>
                    <a:pt x="2992" y="8829"/>
                  </a:cubicBezTo>
                  <a:cubicBezTo>
                    <a:pt x="3004" y="8858"/>
                    <a:pt x="3013" y="8889"/>
                    <a:pt x="3027" y="8917"/>
                  </a:cubicBezTo>
                  <a:cubicBezTo>
                    <a:pt x="3132" y="9151"/>
                    <a:pt x="3268" y="9364"/>
                    <a:pt x="3443" y="9550"/>
                  </a:cubicBezTo>
                  <a:cubicBezTo>
                    <a:pt x="3527" y="9643"/>
                    <a:pt x="3626" y="9727"/>
                    <a:pt x="3728" y="9804"/>
                  </a:cubicBezTo>
                  <a:lnTo>
                    <a:pt x="3808" y="9860"/>
                  </a:lnTo>
                  <a:lnTo>
                    <a:pt x="3848" y="9887"/>
                  </a:lnTo>
                  <a:cubicBezTo>
                    <a:pt x="3862" y="9894"/>
                    <a:pt x="3876" y="9903"/>
                    <a:pt x="3891" y="9912"/>
                  </a:cubicBezTo>
                  <a:lnTo>
                    <a:pt x="3977" y="9960"/>
                  </a:lnTo>
                  <a:cubicBezTo>
                    <a:pt x="4007" y="9975"/>
                    <a:pt x="4037" y="9989"/>
                    <a:pt x="4067" y="10003"/>
                  </a:cubicBezTo>
                  <a:cubicBezTo>
                    <a:pt x="4126" y="10033"/>
                    <a:pt x="4192" y="10053"/>
                    <a:pt x="4255" y="10076"/>
                  </a:cubicBezTo>
                  <a:cubicBezTo>
                    <a:pt x="4287" y="10087"/>
                    <a:pt x="4321" y="10094"/>
                    <a:pt x="4353" y="10103"/>
                  </a:cubicBezTo>
                  <a:cubicBezTo>
                    <a:pt x="4386" y="10110"/>
                    <a:pt x="4418" y="10121"/>
                    <a:pt x="4453" y="10125"/>
                  </a:cubicBezTo>
                  <a:cubicBezTo>
                    <a:pt x="4520" y="10136"/>
                    <a:pt x="4588" y="10148"/>
                    <a:pt x="4658" y="10151"/>
                  </a:cubicBezTo>
                  <a:cubicBezTo>
                    <a:pt x="4692" y="10152"/>
                    <a:pt x="4728" y="10155"/>
                    <a:pt x="4761" y="10155"/>
                  </a:cubicBezTo>
                  <a:cubicBezTo>
                    <a:pt x="4794" y="10153"/>
                    <a:pt x="4829" y="10153"/>
                    <a:pt x="4862" y="10152"/>
                  </a:cubicBezTo>
                  <a:cubicBezTo>
                    <a:pt x="5133" y="10137"/>
                    <a:pt x="5404" y="10051"/>
                    <a:pt x="5627" y="9922"/>
                  </a:cubicBezTo>
                  <a:cubicBezTo>
                    <a:pt x="5853" y="9793"/>
                    <a:pt x="6039" y="9630"/>
                    <a:pt x="6191" y="9457"/>
                  </a:cubicBezTo>
                  <a:cubicBezTo>
                    <a:pt x="6345" y="9283"/>
                    <a:pt x="6467" y="9099"/>
                    <a:pt x="6570" y="8915"/>
                  </a:cubicBezTo>
                  <a:cubicBezTo>
                    <a:pt x="6672" y="8729"/>
                    <a:pt x="6754" y="8540"/>
                    <a:pt x="6822" y="8349"/>
                  </a:cubicBezTo>
                  <a:cubicBezTo>
                    <a:pt x="6855" y="8254"/>
                    <a:pt x="6884" y="8158"/>
                    <a:pt x="6909" y="8062"/>
                  </a:cubicBezTo>
                  <a:cubicBezTo>
                    <a:pt x="6921" y="8013"/>
                    <a:pt x="6932" y="7965"/>
                    <a:pt x="6943" y="7917"/>
                  </a:cubicBezTo>
                  <a:cubicBezTo>
                    <a:pt x="6953" y="7868"/>
                    <a:pt x="6964" y="7819"/>
                    <a:pt x="6972" y="7774"/>
                  </a:cubicBezTo>
                  <a:lnTo>
                    <a:pt x="7016" y="7504"/>
                  </a:lnTo>
                  <a:cubicBezTo>
                    <a:pt x="7023" y="7460"/>
                    <a:pt x="7028" y="7416"/>
                    <a:pt x="7032" y="7370"/>
                  </a:cubicBezTo>
                  <a:cubicBezTo>
                    <a:pt x="7036" y="7326"/>
                    <a:pt x="7042" y="7282"/>
                    <a:pt x="7045" y="7237"/>
                  </a:cubicBezTo>
                  <a:lnTo>
                    <a:pt x="7058" y="7105"/>
                  </a:lnTo>
                  <a:cubicBezTo>
                    <a:pt x="7061" y="7059"/>
                    <a:pt x="7061" y="7016"/>
                    <a:pt x="7064" y="6972"/>
                  </a:cubicBezTo>
                  <a:cubicBezTo>
                    <a:pt x="7066" y="6885"/>
                    <a:pt x="7070" y="6798"/>
                    <a:pt x="7072" y="6712"/>
                  </a:cubicBezTo>
                  <a:cubicBezTo>
                    <a:pt x="7070" y="6626"/>
                    <a:pt x="7066" y="6541"/>
                    <a:pt x="7064" y="6456"/>
                  </a:cubicBezTo>
                  <a:cubicBezTo>
                    <a:pt x="7063" y="6414"/>
                    <a:pt x="7061" y="6371"/>
                    <a:pt x="7059" y="6329"/>
                  </a:cubicBezTo>
                  <a:lnTo>
                    <a:pt x="7047" y="6204"/>
                  </a:lnTo>
                  <a:cubicBezTo>
                    <a:pt x="6991" y="5603"/>
                    <a:pt x="6861" y="5047"/>
                    <a:pt x="6683" y="4542"/>
                  </a:cubicBezTo>
                  <a:cubicBezTo>
                    <a:pt x="6502" y="4039"/>
                    <a:pt x="6275" y="3586"/>
                    <a:pt x="6019" y="3187"/>
                  </a:cubicBezTo>
                  <a:cubicBezTo>
                    <a:pt x="5893" y="2988"/>
                    <a:pt x="5759" y="2803"/>
                    <a:pt x="5619" y="2631"/>
                  </a:cubicBezTo>
                  <a:cubicBezTo>
                    <a:pt x="5788" y="2428"/>
                    <a:pt x="5959" y="2244"/>
                    <a:pt x="6126" y="2077"/>
                  </a:cubicBezTo>
                  <a:cubicBezTo>
                    <a:pt x="6386" y="1816"/>
                    <a:pt x="6635" y="1595"/>
                    <a:pt x="6861" y="1408"/>
                  </a:cubicBezTo>
                  <a:cubicBezTo>
                    <a:pt x="6975" y="1317"/>
                    <a:pt x="7083" y="1231"/>
                    <a:pt x="7181" y="1153"/>
                  </a:cubicBezTo>
                  <a:cubicBezTo>
                    <a:pt x="7283" y="1079"/>
                    <a:pt x="7377" y="1011"/>
                    <a:pt x="7461" y="950"/>
                  </a:cubicBezTo>
                  <a:cubicBezTo>
                    <a:pt x="7502" y="919"/>
                    <a:pt x="7541" y="890"/>
                    <a:pt x="7579" y="861"/>
                  </a:cubicBezTo>
                  <a:cubicBezTo>
                    <a:pt x="7616" y="836"/>
                    <a:pt x="7652" y="812"/>
                    <a:pt x="7686" y="789"/>
                  </a:cubicBezTo>
                  <a:cubicBezTo>
                    <a:pt x="7752" y="743"/>
                    <a:pt x="7808" y="703"/>
                    <a:pt x="7851" y="670"/>
                  </a:cubicBezTo>
                  <a:cubicBezTo>
                    <a:pt x="7940" y="601"/>
                    <a:pt x="7982" y="557"/>
                    <a:pt x="7973" y="539"/>
                  </a:cubicBezTo>
                  <a:cubicBezTo>
                    <a:pt x="7918" y="423"/>
                    <a:pt x="7834" y="376"/>
                    <a:pt x="7729" y="376"/>
                  </a:cubicBezTo>
                  <a:cubicBezTo>
                    <a:pt x="7513" y="376"/>
                    <a:pt x="7209" y="572"/>
                    <a:pt x="6883" y="778"/>
                  </a:cubicBezTo>
                  <a:cubicBezTo>
                    <a:pt x="6985" y="693"/>
                    <a:pt x="7084" y="614"/>
                    <a:pt x="7166" y="537"/>
                  </a:cubicBezTo>
                  <a:cubicBezTo>
                    <a:pt x="7209" y="498"/>
                    <a:pt x="7248" y="460"/>
                    <a:pt x="7285" y="424"/>
                  </a:cubicBezTo>
                  <a:cubicBezTo>
                    <a:pt x="7302" y="404"/>
                    <a:pt x="7319" y="387"/>
                    <a:pt x="7337" y="371"/>
                  </a:cubicBezTo>
                  <a:cubicBezTo>
                    <a:pt x="7354" y="355"/>
                    <a:pt x="7370" y="338"/>
                    <a:pt x="7385" y="322"/>
                  </a:cubicBezTo>
                  <a:cubicBezTo>
                    <a:pt x="7506" y="193"/>
                    <a:pt x="7565" y="81"/>
                    <a:pt x="7523" y="4"/>
                  </a:cubicBezTo>
                  <a:cubicBezTo>
                    <a:pt x="7522" y="2"/>
                    <a:pt x="7519" y="0"/>
                    <a:pt x="7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624525" y="2238950"/>
              <a:ext cx="139325" cy="55025"/>
            </a:xfrm>
            <a:custGeom>
              <a:rect b="b" l="l" r="r" t="t"/>
              <a:pathLst>
                <a:path extrusionOk="0" h="2201" w="5573">
                  <a:moveTo>
                    <a:pt x="5365" y="0"/>
                  </a:moveTo>
                  <a:cubicBezTo>
                    <a:pt x="5203" y="0"/>
                    <a:pt x="4357" y="590"/>
                    <a:pt x="4034" y="647"/>
                  </a:cubicBezTo>
                  <a:cubicBezTo>
                    <a:pt x="3845" y="680"/>
                    <a:pt x="3661" y="692"/>
                    <a:pt x="3484" y="692"/>
                  </a:cubicBezTo>
                  <a:cubicBezTo>
                    <a:pt x="2981" y="692"/>
                    <a:pt x="2533" y="593"/>
                    <a:pt x="2164" y="593"/>
                  </a:cubicBezTo>
                  <a:cubicBezTo>
                    <a:pt x="2104" y="593"/>
                    <a:pt x="2047" y="596"/>
                    <a:pt x="1992" y="602"/>
                  </a:cubicBezTo>
                  <a:cubicBezTo>
                    <a:pt x="113" y="806"/>
                    <a:pt x="1" y="804"/>
                    <a:pt x="149" y="1647"/>
                  </a:cubicBezTo>
                  <a:cubicBezTo>
                    <a:pt x="214" y="2018"/>
                    <a:pt x="704" y="2200"/>
                    <a:pt x="1354" y="2200"/>
                  </a:cubicBezTo>
                  <a:cubicBezTo>
                    <a:pt x="1585" y="2200"/>
                    <a:pt x="1836" y="2177"/>
                    <a:pt x="2095" y="2131"/>
                  </a:cubicBezTo>
                  <a:cubicBezTo>
                    <a:pt x="2674" y="2029"/>
                    <a:pt x="3264" y="1616"/>
                    <a:pt x="3828" y="1427"/>
                  </a:cubicBezTo>
                  <a:cubicBezTo>
                    <a:pt x="4794" y="1104"/>
                    <a:pt x="5573" y="848"/>
                    <a:pt x="5546" y="695"/>
                  </a:cubicBezTo>
                  <a:cubicBezTo>
                    <a:pt x="5498" y="423"/>
                    <a:pt x="5438" y="377"/>
                    <a:pt x="5365" y="377"/>
                  </a:cubicBezTo>
                  <a:cubicBezTo>
                    <a:pt x="5332" y="377"/>
                    <a:pt x="5297" y="386"/>
                    <a:pt x="5259" y="389"/>
                  </a:cubicBezTo>
                  <a:cubicBezTo>
                    <a:pt x="5359" y="311"/>
                    <a:pt x="5422" y="190"/>
                    <a:pt x="5392" y="17"/>
                  </a:cubicBezTo>
                  <a:cubicBezTo>
                    <a:pt x="5390" y="6"/>
                    <a:pt x="5381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615600" y="2303125"/>
              <a:ext cx="149625" cy="49475"/>
            </a:xfrm>
            <a:custGeom>
              <a:rect b="b" l="l" r="r" t="t"/>
              <a:pathLst>
                <a:path extrusionOk="0" h="1979" w="5985">
                  <a:moveTo>
                    <a:pt x="5823" y="0"/>
                  </a:moveTo>
                  <a:cubicBezTo>
                    <a:pt x="5637" y="0"/>
                    <a:pt x="4695" y="534"/>
                    <a:pt x="4346" y="572"/>
                  </a:cubicBezTo>
                  <a:cubicBezTo>
                    <a:pt x="4215" y="586"/>
                    <a:pt x="4087" y="593"/>
                    <a:pt x="3962" y="593"/>
                  </a:cubicBezTo>
                  <a:cubicBezTo>
                    <a:pt x="3283" y="593"/>
                    <a:pt x="2700" y="411"/>
                    <a:pt x="2234" y="411"/>
                  </a:cubicBezTo>
                  <a:cubicBezTo>
                    <a:pt x="2207" y="411"/>
                    <a:pt x="2181" y="412"/>
                    <a:pt x="2156" y="413"/>
                  </a:cubicBezTo>
                  <a:cubicBezTo>
                    <a:pt x="121" y="512"/>
                    <a:pt x="1" y="503"/>
                    <a:pt x="94" y="1353"/>
                  </a:cubicBezTo>
                  <a:cubicBezTo>
                    <a:pt x="141" y="1766"/>
                    <a:pt x="764" y="1978"/>
                    <a:pt x="1578" y="1978"/>
                  </a:cubicBezTo>
                  <a:cubicBezTo>
                    <a:pt x="1761" y="1978"/>
                    <a:pt x="1952" y="1967"/>
                    <a:pt x="2149" y="1946"/>
                  </a:cubicBezTo>
                  <a:cubicBezTo>
                    <a:pt x="2779" y="1876"/>
                    <a:pt x="3444" y="1496"/>
                    <a:pt x="4066" y="1339"/>
                  </a:cubicBezTo>
                  <a:cubicBezTo>
                    <a:pt x="5127" y="1070"/>
                    <a:pt x="5984" y="858"/>
                    <a:pt x="5968" y="703"/>
                  </a:cubicBezTo>
                  <a:cubicBezTo>
                    <a:pt x="5935" y="418"/>
                    <a:pt x="5869" y="375"/>
                    <a:pt x="5787" y="375"/>
                  </a:cubicBezTo>
                  <a:cubicBezTo>
                    <a:pt x="5755" y="375"/>
                    <a:pt x="5720" y="382"/>
                    <a:pt x="5683" y="383"/>
                  </a:cubicBezTo>
                  <a:cubicBezTo>
                    <a:pt x="5795" y="310"/>
                    <a:pt x="5873" y="193"/>
                    <a:pt x="5854" y="19"/>
                  </a:cubicBezTo>
                  <a:cubicBezTo>
                    <a:pt x="5853" y="6"/>
                    <a:pt x="5842" y="0"/>
                    <a:pt x="5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858525" y="1979975"/>
              <a:ext cx="148525" cy="255775"/>
            </a:xfrm>
            <a:custGeom>
              <a:rect b="b" l="l" r="r" t="t"/>
              <a:pathLst>
                <a:path extrusionOk="0" h="10231" w="5941">
                  <a:moveTo>
                    <a:pt x="4745" y="8161"/>
                  </a:moveTo>
                  <a:cubicBezTo>
                    <a:pt x="4765" y="8226"/>
                    <a:pt x="4783" y="8288"/>
                    <a:pt x="4802" y="8347"/>
                  </a:cubicBezTo>
                  <a:cubicBezTo>
                    <a:pt x="4801" y="8347"/>
                    <a:pt x="4800" y="8347"/>
                    <a:pt x="4799" y="8347"/>
                  </a:cubicBezTo>
                  <a:cubicBezTo>
                    <a:pt x="4712" y="8347"/>
                    <a:pt x="4620" y="8393"/>
                    <a:pt x="4514" y="8424"/>
                  </a:cubicBezTo>
                  <a:cubicBezTo>
                    <a:pt x="4625" y="8346"/>
                    <a:pt x="4710" y="8257"/>
                    <a:pt x="4745" y="8161"/>
                  </a:cubicBezTo>
                  <a:close/>
                  <a:moveTo>
                    <a:pt x="4511" y="7328"/>
                  </a:moveTo>
                  <a:cubicBezTo>
                    <a:pt x="4573" y="7562"/>
                    <a:pt x="4635" y="7779"/>
                    <a:pt x="4691" y="7976"/>
                  </a:cubicBezTo>
                  <a:cubicBezTo>
                    <a:pt x="4375" y="8069"/>
                    <a:pt x="2868" y="9074"/>
                    <a:pt x="2283" y="9288"/>
                  </a:cubicBezTo>
                  <a:cubicBezTo>
                    <a:pt x="2150" y="9336"/>
                    <a:pt x="2024" y="9375"/>
                    <a:pt x="1903" y="9402"/>
                  </a:cubicBezTo>
                  <a:cubicBezTo>
                    <a:pt x="1797" y="9425"/>
                    <a:pt x="1694" y="9438"/>
                    <a:pt x="1601" y="9438"/>
                  </a:cubicBezTo>
                  <a:cubicBezTo>
                    <a:pt x="1588" y="9438"/>
                    <a:pt x="1576" y="9438"/>
                    <a:pt x="1563" y="9437"/>
                  </a:cubicBezTo>
                  <a:cubicBezTo>
                    <a:pt x="1539" y="9434"/>
                    <a:pt x="1514" y="9434"/>
                    <a:pt x="1489" y="9432"/>
                  </a:cubicBezTo>
                  <a:cubicBezTo>
                    <a:pt x="1467" y="9428"/>
                    <a:pt x="1444" y="9426"/>
                    <a:pt x="1423" y="9420"/>
                  </a:cubicBezTo>
                  <a:cubicBezTo>
                    <a:pt x="1402" y="9413"/>
                    <a:pt x="1381" y="9411"/>
                    <a:pt x="1364" y="9402"/>
                  </a:cubicBezTo>
                  <a:cubicBezTo>
                    <a:pt x="1344" y="9394"/>
                    <a:pt x="1333" y="9390"/>
                    <a:pt x="1317" y="9383"/>
                  </a:cubicBezTo>
                  <a:cubicBezTo>
                    <a:pt x="1263" y="9354"/>
                    <a:pt x="1221" y="9311"/>
                    <a:pt x="1193" y="9266"/>
                  </a:cubicBezTo>
                  <a:cubicBezTo>
                    <a:pt x="1179" y="9243"/>
                    <a:pt x="1168" y="9221"/>
                    <a:pt x="1162" y="9198"/>
                  </a:cubicBezTo>
                  <a:cubicBezTo>
                    <a:pt x="1155" y="9175"/>
                    <a:pt x="1150" y="9153"/>
                    <a:pt x="1148" y="9131"/>
                  </a:cubicBezTo>
                  <a:cubicBezTo>
                    <a:pt x="1149" y="9089"/>
                    <a:pt x="1150" y="9035"/>
                    <a:pt x="1161" y="8983"/>
                  </a:cubicBezTo>
                  <a:cubicBezTo>
                    <a:pt x="1165" y="8958"/>
                    <a:pt x="1174" y="8934"/>
                    <a:pt x="1182" y="8910"/>
                  </a:cubicBezTo>
                  <a:cubicBezTo>
                    <a:pt x="1187" y="8897"/>
                    <a:pt x="1191" y="8886"/>
                    <a:pt x="1196" y="8876"/>
                  </a:cubicBezTo>
                  <a:lnTo>
                    <a:pt x="1205" y="8859"/>
                  </a:lnTo>
                  <a:lnTo>
                    <a:pt x="1214" y="8842"/>
                  </a:lnTo>
                  <a:cubicBezTo>
                    <a:pt x="1238" y="8795"/>
                    <a:pt x="1269" y="8749"/>
                    <a:pt x="1303" y="8703"/>
                  </a:cubicBezTo>
                  <a:cubicBezTo>
                    <a:pt x="1373" y="8610"/>
                    <a:pt x="1462" y="8519"/>
                    <a:pt x="1558" y="8428"/>
                  </a:cubicBezTo>
                  <a:cubicBezTo>
                    <a:pt x="1582" y="8405"/>
                    <a:pt x="1608" y="8381"/>
                    <a:pt x="1631" y="8360"/>
                  </a:cubicBezTo>
                  <a:cubicBezTo>
                    <a:pt x="1656" y="8337"/>
                    <a:pt x="1679" y="8316"/>
                    <a:pt x="1703" y="8294"/>
                  </a:cubicBezTo>
                  <a:cubicBezTo>
                    <a:pt x="1728" y="8273"/>
                    <a:pt x="1751" y="8253"/>
                    <a:pt x="1775" y="8231"/>
                  </a:cubicBezTo>
                  <a:cubicBezTo>
                    <a:pt x="1787" y="8220"/>
                    <a:pt x="1798" y="8210"/>
                    <a:pt x="1811" y="8201"/>
                  </a:cubicBezTo>
                  <a:cubicBezTo>
                    <a:pt x="1822" y="8191"/>
                    <a:pt x="1834" y="8181"/>
                    <a:pt x="1846" y="8171"/>
                  </a:cubicBezTo>
                  <a:cubicBezTo>
                    <a:pt x="1979" y="8056"/>
                    <a:pt x="2117" y="7957"/>
                    <a:pt x="2253" y="7880"/>
                  </a:cubicBezTo>
                  <a:cubicBezTo>
                    <a:pt x="2286" y="7858"/>
                    <a:pt x="2321" y="7841"/>
                    <a:pt x="2354" y="7823"/>
                  </a:cubicBezTo>
                  <a:cubicBezTo>
                    <a:pt x="2387" y="7806"/>
                    <a:pt x="2420" y="7787"/>
                    <a:pt x="2453" y="7772"/>
                  </a:cubicBezTo>
                  <a:cubicBezTo>
                    <a:pt x="2487" y="7756"/>
                    <a:pt x="2520" y="7741"/>
                    <a:pt x="2552" y="7726"/>
                  </a:cubicBezTo>
                  <a:cubicBezTo>
                    <a:pt x="2585" y="7713"/>
                    <a:pt x="2617" y="7699"/>
                    <a:pt x="2648" y="7687"/>
                  </a:cubicBezTo>
                  <a:cubicBezTo>
                    <a:pt x="2665" y="7681"/>
                    <a:pt x="2680" y="7675"/>
                    <a:pt x="2695" y="7669"/>
                  </a:cubicBezTo>
                  <a:cubicBezTo>
                    <a:pt x="2711" y="7664"/>
                    <a:pt x="2727" y="7658"/>
                    <a:pt x="2742" y="7653"/>
                  </a:cubicBezTo>
                  <a:lnTo>
                    <a:pt x="2834" y="7621"/>
                  </a:lnTo>
                  <a:cubicBezTo>
                    <a:pt x="2865" y="7611"/>
                    <a:pt x="2896" y="7603"/>
                    <a:pt x="2925" y="7594"/>
                  </a:cubicBezTo>
                  <a:cubicBezTo>
                    <a:pt x="2940" y="7590"/>
                    <a:pt x="2955" y="7584"/>
                    <a:pt x="2969" y="7580"/>
                  </a:cubicBezTo>
                  <a:cubicBezTo>
                    <a:pt x="2984" y="7576"/>
                    <a:pt x="2999" y="7574"/>
                    <a:pt x="3014" y="7569"/>
                  </a:cubicBezTo>
                  <a:lnTo>
                    <a:pt x="3099" y="7549"/>
                  </a:lnTo>
                  <a:cubicBezTo>
                    <a:pt x="3126" y="7542"/>
                    <a:pt x="3153" y="7538"/>
                    <a:pt x="3180" y="7533"/>
                  </a:cubicBezTo>
                  <a:cubicBezTo>
                    <a:pt x="3207" y="7527"/>
                    <a:pt x="3234" y="7522"/>
                    <a:pt x="3260" y="7519"/>
                  </a:cubicBezTo>
                  <a:cubicBezTo>
                    <a:pt x="3284" y="7515"/>
                    <a:pt x="3310" y="7511"/>
                    <a:pt x="3336" y="7508"/>
                  </a:cubicBezTo>
                  <a:cubicBezTo>
                    <a:pt x="3362" y="7505"/>
                    <a:pt x="3385" y="7499"/>
                    <a:pt x="3410" y="7497"/>
                  </a:cubicBezTo>
                  <a:cubicBezTo>
                    <a:pt x="3434" y="7494"/>
                    <a:pt x="3456" y="7493"/>
                    <a:pt x="3481" y="7490"/>
                  </a:cubicBezTo>
                  <a:cubicBezTo>
                    <a:pt x="3504" y="7488"/>
                    <a:pt x="3526" y="7484"/>
                    <a:pt x="3550" y="7483"/>
                  </a:cubicBezTo>
                  <a:cubicBezTo>
                    <a:pt x="3571" y="7482"/>
                    <a:pt x="3594" y="7481"/>
                    <a:pt x="3614" y="7481"/>
                  </a:cubicBezTo>
                  <a:cubicBezTo>
                    <a:pt x="3655" y="7478"/>
                    <a:pt x="3698" y="7476"/>
                    <a:pt x="3732" y="7474"/>
                  </a:cubicBezTo>
                  <a:cubicBezTo>
                    <a:pt x="3766" y="7473"/>
                    <a:pt x="3794" y="7473"/>
                    <a:pt x="3815" y="7473"/>
                  </a:cubicBezTo>
                  <a:lnTo>
                    <a:pt x="3867" y="7473"/>
                  </a:lnTo>
                  <a:cubicBezTo>
                    <a:pt x="3878" y="7473"/>
                    <a:pt x="3885" y="7472"/>
                    <a:pt x="3889" y="7468"/>
                  </a:cubicBezTo>
                  <a:cubicBezTo>
                    <a:pt x="3893" y="7463"/>
                    <a:pt x="3900" y="7455"/>
                    <a:pt x="3910" y="7450"/>
                  </a:cubicBezTo>
                  <a:cubicBezTo>
                    <a:pt x="3928" y="7436"/>
                    <a:pt x="3956" y="7425"/>
                    <a:pt x="3991" y="7418"/>
                  </a:cubicBezTo>
                  <a:cubicBezTo>
                    <a:pt x="4026" y="7409"/>
                    <a:pt x="4069" y="7404"/>
                    <a:pt x="4117" y="7398"/>
                  </a:cubicBezTo>
                  <a:cubicBezTo>
                    <a:pt x="4213" y="7390"/>
                    <a:pt x="4336" y="7372"/>
                    <a:pt x="4511" y="7328"/>
                  </a:cubicBezTo>
                  <a:close/>
                  <a:moveTo>
                    <a:pt x="3878" y="0"/>
                  </a:moveTo>
                  <a:cubicBezTo>
                    <a:pt x="3789" y="0"/>
                    <a:pt x="3686" y="14"/>
                    <a:pt x="3568" y="35"/>
                  </a:cubicBezTo>
                  <a:cubicBezTo>
                    <a:pt x="3068" y="121"/>
                    <a:pt x="3003" y="1544"/>
                    <a:pt x="3289" y="3207"/>
                  </a:cubicBezTo>
                  <a:cubicBezTo>
                    <a:pt x="3456" y="4180"/>
                    <a:pt x="3943" y="5206"/>
                    <a:pt x="4196" y="6163"/>
                  </a:cubicBezTo>
                  <a:cubicBezTo>
                    <a:pt x="4201" y="6179"/>
                    <a:pt x="4205" y="6195"/>
                    <a:pt x="4210" y="6211"/>
                  </a:cubicBezTo>
                  <a:cubicBezTo>
                    <a:pt x="4117" y="6171"/>
                    <a:pt x="4022" y="6138"/>
                    <a:pt x="3927" y="6114"/>
                  </a:cubicBezTo>
                  <a:cubicBezTo>
                    <a:pt x="3818" y="6087"/>
                    <a:pt x="3712" y="6070"/>
                    <a:pt x="3610" y="6059"/>
                  </a:cubicBezTo>
                  <a:cubicBezTo>
                    <a:pt x="3557" y="6054"/>
                    <a:pt x="3505" y="6048"/>
                    <a:pt x="3450" y="6044"/>
                  </a:cubicBezTo>
                  <a:cubicBezTo>
                    <a:pt x="3396" y="6040"/>
                    <a:pt x="3341" y="6040"/>
                    <a:pt x="3284" y="6038"/>
                  </a:cubicBezTo>
                  <a:cubicBezTo>
                    <a:pt x="3279" y="6038"/>
                    <a:pt x="3273" y="6038"/>
                    <a:pt x="3267" y="6038"/>
                  </a:cubicBezTo>
                  <a:cubicBezTo>
                    <a:pt x="3048" y="6038"/>
                    <a:pt x="2811" y="6058"/>
                    <a:pt x="2570" y="6113"/>
                  </a:cubicBezTo>
                  <a:cubicBezTo>
                    <a:pt x="2075" y="6220"/>
                    <a:pt x="1549" y="6450"/>
                    <a:pt x="1087" y="6815"/>
                  </a:cubicBezTo>
                  <a:cubicBezTo>
                    <a:pt x="888" y="6972"/>
                    <a:pt x="705" y="7160"/>
                    <a:pt x="545" y="7368"/>
                  </a:cubicBezTo>
                  <a:cubicBezTo>
                    <a:pt x="467" y="7473"/>
                    <a:pt x="391" y="7580"/>
                    <a:pt x="322" y="7702"/>
                  </a:cubicBezTo>
                  <a:cubicBezTo>
                    <a:pt x="252" y="7823"/>
                    <a:pt x="185" y="7956"/>
                    <a:pt x="132" y="8100"/>
                  </a:cubicBezTo>
                  <a:cubicBezTo>
                    <a:pt x="78" y="8244"/>
                    <a:pt x="37" y="8401"/>
                    <a:pt x="17" y="8566"/>
                  </a:cubicBezTo>
                  <a:cubicBezTo>
                    <a:pt x="7" y="8647"/>
                    <a:pt x="0" y="8736"/>
                    <a:pt x="3" y="8822"/>
                  </a:cubicBezTo>
                  <a:cubicBezTo>
                    <a:pt x="7" y="8907"/>
                    <a:pt x="13" y="8992"/>
                    <a:pt x="29" y="9076"/>
                  </a:cubicBezTo>
                  <a:cubicBezTo>
                    <a:pt x="44" y="9160"/>
                    <a:pt x="66" y="9244"/>
                    <a:pt x="96" y="9326"/>
                  </a:cubicBezTo>
                  <a:cubicBezTo>
                    <a:pt x="109" y="9368"/>
                    <a:pt x="126" y="9405"/>
                    <a:pt x="145" y="9450"/>
                  </a:cubicBezTo>
                  <a:cubicBezTo>
                    <a:pt x="166" y="9492"/>
                    <a:pt x="184" y="9534"/>
                    <a:pt x="209" y="9573"/>
                  </a:cubicBezTo>
                  <a:cubicBezTo>
                    <a:pt x="298" y="9732"/>
                    <a:pt x="419" y="9868"/>
                    <a:pt x="558" y="9973"/>
                  </a:cubicBezTo>
                  <a:cubicBezTo>
                    <a:pt x="666" y="10050"/>
                    <a:pt x="778" y="10114"/>
                    <a:pt x="899" y="10154"/>
                  </a:cubicBezTo>
                  <a:cubicBezTo>
                    <a:pt x="958" y="10178"/>
                    <a:pt x="1020" y="10190"/>
                    <a:pt x="1079" y="10204"/>
                  </a:cubicBezTo>
                  <a:cubicBezTo>
                    <a:pt x="1108" y="10212"/>
                    <a:pt x="1140" y="10215"/>
                    <a:pt x="1170" y="10218"/>
                  </a:cubicBezTo>
                  <a:cubicBezTo>
                    <a:pt x="1199" y="10222"/>
                    <a:pt x="1227" y="10227"/>
                    <a:pt x="1254" y="10228"/>
                  </a:cubicBezTo>
                  <a:cubicBezTo>
                    <a:pt x="1286" y="10230"/>
                    <a:pt x="1317" y="10231"/>
                    <a:pt x="1347" y="10231"/>
                  </a:cubicBezTo>
                  <a:cubicBezTo>
                    <a:pt x="1531" y="10231"/>
                    <a:pt x="1692" y="10202"/>
                    <a:pt x="1842" y="10168"/>
                  </a:cubicBezTo>
                  <a:cubicBezTo>
                    <a:pt x="1979" y="10135"/>
                    <a:pt x="2107" y="10092"/>
                    <a:pt x="2228" y="10044"/>
                  </a:cubicBezTo>
                  <a:cubicBezTo>
                    <a:pt x="2289" y="10022"/>
                    <a:pt x="2347" y="9997"/>
                    <a:pt x="2402" y="9973"/>
                  </a:cubicBezTo>
                  <a:cubicBezTo>
                    <a:pt x="2430" y="9961"/>
                    <a:pt x="2459" y="9949"/>
                    <a:pt x="2486" y="9937"/>
                  </a:cubicBezTo>
                  <a:cubicBezTo>
                    <a:pt x="2511" y="9925"/>
                    <a:pt x="2538" y="9912"/>
                    <a:pt x="2564" y="9901"/>
                  </a:cubicBezTo>
                  <a:cubicBezTo>
                    <a:pt x="2771" y="9807"/>
                    <a:pt x="2970" y="9716"/>
                    <a:pt x="3159" y="9630"/>
                  </a:cubicBezTo>
                  <a:cubicBezTo>
                    <a:pt x="3537" y="9455"/>
                    <a:pt x="3878" y="9295"/>
                    <a:pt x="4162" y="9155"/>
                  </a:cubicBezTo>
                  <a:cubicBezTo>
                    <a:pt x="4518" y="8981"/>
                    <a:pt x="4783" y="8838"/>
                    <a:pt x="4927" y="8738"/>
                  </a:cubicBezTo>
                  <a:cubicBezTo>
                    <a:pt x="5010" y="8969"/>
                    <a:pt x="5078" y="9100"/>
                    <a:pt x="5127" y="9100"/>
                  </a:cubicBezTo>
                  <a:cubicBezTo>
                    <a:pt x="5129" y="9100"/>
                    <a:pt x="5131" y="9100"/>
                    <a:pt x="5132" y="9100"/>
                  </a:cubicBezTo>
                  <a:cubicBezTo>
                    <a:pt x="5528" y="9031"/>
                    <a:pt x="5436" y="8865"/>
                    <a:pt x="5414" y="8663"/>
                  </a:cubicBezTo>
                  <a:lnTo>
                    <a:pt x="5414" y="8663"/>
                  </a:lnTo>
                  <a:cubicBezTo>
                    <a:pt x="5494" y="8818"/>
                    <a:pt x="5608" y="8931"/>
                    <a:pt x="5756" y="8931"/>
                  </a:cubicBezTo>
                  <a:cubicBezTo>
                    <a:pt x="5772" y="8931"/>
                    <a:pt x="5789" y="8930"/>
                    <a:pt x="5807" y="8927"/>
                  </a:cubicBezTo>
                  <a:cubicBezTo>
                    <a:pt x="5941" y="8905"/>
                    <a:pt x="5118" y="7193"/>
                    <a:pt x="5014" y="6598"/>
                  </a:cubicBezTo>
                  <a:cubicBezTo>
                    <a:pt x="4778" y="5231"/>
                    <a:pt x="4949" y="4083"/>
                    <a:pt x="4836" y="3218"/>
                  </a:cubicBezTo>
                  <a:cubicBezTo>
                    <a:pt x="4480" y="518"/>
                    <a:pt x="4422" y="0"/>
                    <a:pt x="3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828550" y="2205175"/>
              <a:ext cx="331725" cy="104175"/>
            </a:xfrm>
            <a:custGeom>
              <a:rect b="b" l="l" r="r" t="t"/>
              <a:pathLst>
                <a:path extrusionOk="0" h="4167" w="13269">
                  <a:moveTo>
                    <a:pt x="12957" y="1"/>
                  </a:moveTo>
                  <a:cubicBezTo>
                    <a:pt x="12687" y="1"/>
                    <a:pt x="10445" y="1035"/>
                    <a:pt x="9638" y="1235"/>
                  </a:cubicBezTo>
                  <a:cubicBezTo>
                    <a:pt x="7672" y="1721"/>
                    <a:pt x="6025" y="1753"/>
                    <a:pt x="4781" y="2025"/>
                  </a:cubicBezTo>
                  <a:cubicBezTo>
                    <a:pt x="269" y="3009"/>
                    <a:pt x="1" y="3055"/>
                    <a:pt x="205" y="3884"/>
                  </a:cubicBezTo>
                  <a:cubicBezTo>
                    <a:pt x="252" y="4078"/>
                    <a:pt x="597" y="4166"/>
                    <a:pt x="1143" y="4166"/>
                  </a:cubicBezTo>
                  <a:cubicBezTo>
                    <a:pt x="1986" y="4166"/>
                    <a:pt x="3308" y="3956"/>
                    <a:pt x="4757" y="3597"/>
                  </a:cubicBezTo>
                  <a:cubicBezTo>
                    <a:pt x="6156" y="3251"/>
                    <a:pt x="7631" y="2573"/>
                    <a:pt x="9009" y="2142"/>
                  </a:cubicBezTo>
                  <a:cubicBezTo>
                    <a:pt x="11366" y="1406"/>
                    <a:pt x="13269" y="815"/>
                    <a:pt x="13231" y="665"/>
                  </a:cubicBezTo>
                  <a:cubicBezTo>
                    <a:pt x="13178" y="451"/>
                    <a:pt x="13081" y="391"/>
                    <a:pt x="12957" y="391"/>
                  </a:cubicBezTo>
                  <a:cubicBezTo>
                    <a:pt x="12855" y="391"/>
                    <a:pt x="12734" y="431"/>
                    <a:pt x="12603" y="458"/>
                  </a:cubicBezTo>
                  <a:cubicBezTo>
                    <a:pt x="12852" y="335"/>
                    <a:pt x="13027" y="182"/>
                    <a:pt x="12984" y="12"/>
                  </a:cubicBezTo>
                  <a:cubicBezTo>
                    <a:pt x="12982" y="4"/>
                    <a:pt x="12973" y="1"/>
                    <a:pt x="1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1884625" y="2281000"/>
              <a:ext cx="218050" cy="194350"/>
            </a:xfrm>
            <a:custGeom>
              <a:rect b="b" l="l" r="r" t="t"/>
              <a:pathLst>
                <a:path extrusionOk="0" h="7774" w="8722">
                  <a:moveTo>
                    <a:pt x="8443" y="0"/>
                  </a:moveTo>
                  <a:lnTo>
                    <a:pt x="8443" y="0"/>
                  </a:lnTo>
                  <a:cubicBezTo>
                    <a:pt x="7086" y="296"/>
                    <a:pt x="5887" y="556"/>
                    <a:pt x="4830" y="786"/>
                  </a:cubicBezTo>
                  <a:cubicBezTo>
                    <a:pt x="4368" y="888"/>
                    <a:pt x="3938" y="981"/>
                    <a:pt x="3536" y="1070"/>
                  </a:cubicBezTo>
                  <a:cubicBezTo>
                    <a:pt x="3300" y="1122"/>
                    <a:pt x="3079" y="1171"/>
                    <a:pt x="2875" y="1217"/>
                  </a:cubicBezTo>
                  <a:cubicBezTo>
                    <a:pt x="2059" y="1404"/>
                    <a:pt x="1498" y="1554"/>
                    <a:pt x="1117" y="1690"/>
                  </a:cubicBezTo>
                  <a:cubicBezTo>
                    <a:pt x="353" y="1963"/>
                    <a:pt x="311" y="2185"/>
                    <a:pt x="397" y="2569"/>
                  </a:cubicBezTo>
                  <a:cubicBezTo>
                    <a:pt x="430" y="2714"/>
                    <a:pt x="734" y="2782"/>
                    <a:pt x="1245" y="2782"/>
                  </a:cubicBezTo>
                  <a:cubicBezTo>
                    <a:pt x="1519" y="2782"/>
                    <a:pt x="1851" y="2763"/>
                    <a:pt x="2233" y="2726"/>
                  </a:cubicBezTo>
                  <a:cubicBezTo>
                    <a:pt x="2507" y="2699"/>
                    <a:pt x="2805" y="2663"/>
                    <a:pt x="3127" y="2619"/>
                  </a:cubicBezTo>
                  <a:cubicBezTo>
                    <a:pt x="3287" y="2598"/>
                    <a:pt x="3453" y="2574"/>
                    <a:pt x="3624" y="2548"/>
                  </a:cubicBezTo>
                  <a:cubicBezTo>
                    <a:pt x="3710" y="2534"/>
                    <a:pt x="3796" y="2522"/>
                    <a:pt x="3884" y="2508"/>
                  </a:cubicBezTo>
                  <a:cubicBezTo>
                    <a:pt x="3928" y="2501"/>
                    <a:pt x="3973" y="2494"/>
                    <a:pt x="4017" y="2486"/>
                  </a:cubicBezTo>
                  <a:cubicBezTo>
                    <a:pt x="4040" y="2483"/>
                    <a:pt x="4061" y="2480"/>
                    <a:pt x="4084" y="2475"/>
                  </a:cubicBezTo>
                  <a:cubicBezTo>
                    <a:pt x="4087" y="2475"/>
                    <a:pt x="4091" y="2474"/>
                    <a:pt x="4091" y="2474"/>
                  </a:cubicBezTo>
                  <a:lnTo>
                    <a:pt x="4095" y="2474"/>
                  </a:lnTo>
                  <a:lnTo>
                    <a:pt x="4099" y="2475"/>
                  </a:lnTo>
                  <a:cubicBezTo>
                    <a:pt x="4188" y="2499"/>
                    <a:pt x="4162" y="2533"/>
                    <a:pt x="4134" y="2553"/>
                  </a:cubicBezTo>
                  <a:cubicBezTo>
                    <a:pt x="4118" y="2563"/>
                    <a:pt x="4113" y="2566"/>
                    <a:pt x="4113" y="2566"/>
                  </a:cubicBezTo>
                  <a:cubicBezTo>
                    <a:pt x="4113" y="2566"/>
                    <a:pt x="4115" y="2565"/>
                    <a:pt x="4118" y="2565"/>
                  </a:cubicBezTo>
                  <a:cubicBezTo>
                    <a:pt x="4120" y="2565"/>
                    <a:pt x="4123" y="2565"/>
                    <a:pt x="4126" y="2567"/>
                  </a:cubicBezTo>
                  <a:cubicBezTo>
                    <a:pt x="4129" y="2569"/>
                    <a:pt x="4132" y="2572"/>
                    <a:pt x="4134" y="2577"/>
                  </a:cubicBezTo>
                  <a:cubicBezTo>
                    <a:pt x="4135" y="2581"/>
                    <a:pt x="4135" y="2583"/>
                    <a:pt x="4136" y="2587"/>
                  </a:cubicBezTo>
                  <a:cubicBezTo>
                    <a:pt x="4095" y="2639"/>
                    <a:pt x="4055" y="2689"/>
                    <a:pt x="4013" y="2742"/>
                  </a:cubicBezTo>
                  <a:cubicBezTo>
                    <a:pt x="3675" y="3163"/>
                    <a:pt x="3339" y="3596"/>
                    <a:pt x="3006" y="4032"/>
                  </a:cubicBezTo>
                  <a:lnTo>
                    <a:pt x="2881" y="4196"/>
                  </a:lnTo>
                  <a:lnTo>
                    <a:pt x="2819" y="4278"/>
                  </a:lnTo>
                  <a:lnTo>
                    <a:pt x="2788" y="4318"/>
                  </a:lnTo>
                  <a:lnTo>
                    <a:pt x="2781" y="4328"/>
                  </a:lnTo>
                  <a:lnTo>
                    <a:pt x="2767" y="4345"/>
                  </a:lnTo>
                  <a:lnTo>
                    <a:pt x="2738" y="4380"/>
                  </a:lnTo>
                  <a:lnTo>
                    <a:pt x="2287" y="4935"/>
                  </a:lnTo>
                  <a:cubicBezTo>
                    <a:pt x="2007" y="5283"/>
                    <a:pt x="1728" y="5630"/>
                    <a:pt x="1450" y="5974"/>
                  </a:cubicBezTo>
                  <a:cubicBezTo>
                    <a:pt x="919" y="6634"/>
                    <a:pt x="447" y="7225"/>
                    <a:pt x="1" y="7774"/>
                  </a:cubicBezTo>
                  <a:cubicBezTo>
                    <a:pt x="358" y="7650"/>
                    <a:pt x="687" y="7536"/>
                    <a:pt x="1011" y="7421"/>
                  </a:cubicBezTo>
                  <a:cubicBezTo>
                    <a:pt x="1726" y="7174"/>
                    <a:pt x="2423" y="6934"/>
                    <a:pt x="3095" y="6701"/>
                  </a:cubicBezTo>
                  <a:cubicBezTo>
                    <a:pt x="3410" y="6593"/>
                    <a:pt x="3719" y="6486"/>
                    <a:pt x="4019" y="6381"/>
                  </a:cubicBezTo>
                  <a:cubicBezTo>
                    <a:pt x="4056" y="6367"/>
                    <a:pt x="4093" y="6356"/>
                    <a:pt x="4130" y="6342"/>
                  </a:cubicBezTo>
                  <a:cubicBezTo>
                    <a:pt x="4161" y="6331"/>
                    <a:pt x="4191" y="6320"/>
                    <a:pt x="4221" y="6309"/>
                  </a:cubicBezTo>
                  <a:cubicBezTo>
                    <a:pt x="4272" y="6291"/>
                    <a:pt x="4324" y="6272"/>
                    <a:pt x="4376" y="6255"/>
                  </a:cubicBezTo>
                  <a:cubicBezTo>
                    <a:pt x="4478" y="6217"/>
                    <a:pt x="4578" y="6180"/>
                    <a:pt x="4678" y="6145"/>
                  </a:cubicBezTo>
                  <a:cubicBezTo>
                    <a:pt x="5474" y="5856"/>
                    <a:pt x="6189" y="5593"/>
                    <a:pt x="6790" y="5367"/>
                  </a:cubicBezTo>
                  <a:cubicBezTo>
                    <a:pt x="7990" y="4916"/>
                    <a:pt x="8721" y="4611"/>
                    <a:pt x="8697" y="4537"/>
                  </a:cubicBezTo>
                  <a:cubicBezTo>
                    <a:pt x="8640" y="4368"/>
                    <a:pt x="8534" y="4310"/>
                    <a:pt x="8394" y="4310"/>
                  </a:cubicBezTo>
                  <a:cubicBezTo>
                    <a:pt x="8218" y="4310"/>
                    <a:pt x="7989" y="4400"/>
                    <a:pt x="7737" y="4472"/>
                  </a:cubicBezTo>
                  <a:cubicBezTo>
                    <a:pt x="8130" y="4287"/>
                    <a:pt x="8410" y="4084"/>
                    <a:pt x="8357" y="3917"/>
                  </a:cubicBezTo>
                  <a:cubicBezTo>
                    <a:pt x="8356" y="3912"/>
                    <a:pt x="8349" y="3910"/>
                    <a:pt x="8339" y="3910"/>
                  </a:cubicBezTo>
                  <a:cubicBezTo>
                    <a:pt x="8197" y="3910"/>
                    <a:pt x="7277" y="4297"/>
                    <a:pt x="6218" y="4744"/>
                  </a:cubicBezTo>
                  <a:cubicBezTo>
                    <a:pt x="5649" y="4985"/>
                    <a:pt x="5038" y="5243"/>
                    <a:pt x="4487" y="5466"/>
                  </a:cubicBezTo>
                  <a:cubicBezTo>
                    <a:pt x="4349" y="5522"/>
                    <a:pt x="4215" y="5576"/>
                    <a:pt x="4087" y="5627"/>
                  </a:cubicBezTo>
                  <a:cubicBezTo>
                    <a:pt x="4055" y="5640"/>
                    <a:pt x="4023" y="5653"/>
                    <a:pt x="3991" y="5665"/>
                  </a:cubicBezTo>
                  <a:lnTo>
                    <a:pt x="3968" y="5674"/>
                  </a:lnTo>
                  <a:lnTo>
                    <a:pt x="3955" y="5680"/>
                  </a:lnTo>
                  <a:lnTo>
                    <a:pt x="3931" y="5691"/>
                  </a:lnTo>
                  <a:cubicBezTo>
                    <a:pt x="3898" y="5706"/>
                    <a:pt x="3864" y="5721"/>
                    <a:pt x="3831" y="5735"/>
                  </a:cubicBezTo>
                  <a:cubicBezTo>
                    <a:pt x="3699" y="5792"/>
                    <a:pt x="3570" y="5841"/>
                    <a:pt x="3474" y="5872"/>
                  </a:cubicBezTo>
                  <a:cubicBezTo>
                    <a:pt x="3272" y="5937"/>
                    <a:pt x="3078" y="5992"/>
                    <a:pt x="2916" y="6035"/>
                  </a:cubicBezTo>
                  <a:cubicBezTo>
                    <a:pt x="2754" y="6078"/>
                    <a:pt x="2622" y="6108"/>
                    <a:pt x="2532" y="6121"/>
                  </a:cubicBezTo>
                  <a:cubicBezTo>
                    <a:pt x="2818" y="5836"/>
                    <a:pt x="3077" y="5592"/>
                    <a:pt x="3281" y="5412"/>
                  </a:cubicBezTo>
                  <a:cubicBezTo>
                    <a:pt x="3384" y="5323"/>
                    <a:pt x="3475" y="5249"/>
                    <a:pt x="3551" y="5190"/>
                  </a:cubicBezTo>
                  <a:cubicBezTo>
                    <a:pt x="3590" y="5160"/>
                    <a:pt x="3625" y="5134"/>
                    <a:pt x="3656" y="5112"/>
                  </a:cubicBezTo>
                  <a:cubicBezTo>
                    <a:pt x="3743" y="5027"/>
                    <a:pt x="3829" y="4944"/>
                    <a:pt x="3914" y="4861"/>
                  </a:cubicBezTo>
                  <a:cubicBezTo>
                    <a:pt x="4260" y="4523"/>
                    <a:pt x="4588" y="4203"/>
                    <a:pt x="4895" y="3896"/>
                  </a:cubicBezTo>
                  <a:cubicBezTo>
                    <a:pt x="4972" y="3817"/>
                    <a:pt x="5047" y="3742"/>
                    <a:pt x="5123" y="3667"/>
                  </a:cubicBezTo>
                  <a:cubicBezTo>
                    <a:pt x="5160" y="3628"/>
                    <a:pt x="5198" y="3590"/>
                    <a:pt x="5233" y="3553"/>
                  </a:cubicBezTo>
                  <a:cubicBezTo>
                    <a:pt x="5301" y="3481"/>
                    <a:pt x="5368" y="3408"/>
                    <a:pt x="5434" y="3337"/>
                  </a:cubicBezTo>
                  <a:cubicBezTo>
                    <a:pt x="5699" y="3048"/>
                    <a:pt x="5963" y="2761"/>
                    <a:pt x="6215" y="2479"/>
                  </a:cubicBezTo>
                  <a:cubicBezTo>
                    <a:pt x="7021" y="1582"/>
                    <a:pt x="7763" y="754"/>
                    <a:pt x="8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4"/>
          <p:cNvGrpSpPr/>
          <p:nvPr/>
        </p:nvGrpSpPr>
        <p:grpSpPr>
          <a:xfrm rot="321070">
            <a:off x="5430874" y="-11589"/>
            <a:ext cx="908682" cy="1591924"/>
            <a:chOff x="5510575" y="174825"/>
            <a:chExt cx="718775" cy="1259225"/>
          </a:xfrm>
        </p:grpSpPr>
        <p:sp>
          <p:nvSpPr>
            <p:cNvPr id="384" name="Google Shape;384;p4"/>
            <p:cNvSpPr/>
            <p:nvPr/>
          </p:nvSpPr>
          <p:spPr>
            <a:xfrm>
              <a:off x="5510575" y="174825"/>
              <a:ext cx="457150" cy="421375"/>
            </a:xfrm>
            <a:custGeom>
              <a:rect b="b" l="l" r="r" t="t"/>
              <a:pathLst>
                <a:path extrusionOk="0" h="16855" w="18286">
                  <a:moveTo>
                    <a:pt x="9940" y="1"/>
                  </a:moveTo>
                  <a:cubicBezTo>
                    <a:pt x="7755" y="1"/>
                    <a:pt x="5337" y="1462"/>
                    <a:pt x="4109" y="2990"/>
                  </a:cubicBezTo>
                  <a:cubicBezTo>
                    <a:pt x="2386" y="5136"/>
                    <a:pt x="1" y="8744"/>
                    <a:pt x="2159" y="11385"/>
                  </a:cubicBezTo>
                  <a:cubicBezTo>
                    <a:pt x="3924" y="13123"/>
                    <a:pt x="5567" y="14952"/>
                    <a:pt x="7076" y="16855"/>
                  </a:cubicBezTo>
                  <a:cubicBezTo>
                    <a:pt x="10750" y="14203"/>
                    <a:pt x="14485" y="11503"/>
                    <a:pt x="18286" y="8760"/>
                  </a:cubicBezTo>
                  <a:cubicBezTo>
                    <a:pt x="16619" y="6217"/>
                    <a:pt x="14844" y="3762"/>
                    <a:pt x="12914" y="1327"/>
                  </a:cubicBezTo>
                  <a:cubicBezTo>
                    <a:pt x="12109" y="381"/>
                    <a:pt x="11055" y="1"/>
                    <a:pt x="9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589225" y="284350"/>
              <a:ext cx="473050" cy="402100"/>
            </a:xfrm>
            <a:custGeom>
              <a:rect b="b" l="l" r="r" t="t"/>
              <a:pathLst>
                <a:path extrusionOk="0" h="16084" w="18922">
                  <a:moveTo>
                    <a:pt x="10998" y="0"/>
                  </a:moveTo>
                  <a:cubicBezTo>
                    <a:pt x="8802" y="0"/>
                    <a:pt x="6319" y="1327"/>
                    <a:pt x="4883" y="2689"/>
                  </a:cubicBezTo>
                  <a:cubicBezTo>
                    <a:pt x="2843" y="4622"/>
                    <a:pt x="0" y="8546"/>
                    <a:pt x="1942" y="11266"/>
                  </a:cubicBezTo>
                  <a:cubicBezTo>
                    <a:pt x="3124" y="12629"/>
                    <a:pt x="3686" y="13330"/>
                    <a:pt x="4746" y="14761"/>
                  </a:cubicBezTo>
                  <a:cubicBezTo>
                    <a:pt x="5632" y="15717"/>
                    <a:pt x="6930" y="16083"/>
                    <a:pt x="8309" y="16083"/>
                  </a:cubicBezTo>
                  <a:cubicBezTo>
                    <a:pt x="10095" y="16083"/>
                    <a:pt x="12015" y="15469"/>
                    <a:pt x="13350" y="14726"/>
                  </a:cubicBezTo>
                  <a:cubicBezTo>
                    <a:pt x="16054" y="13221"/>
                    <a:pt x="18922" y="9525"/>
                    <a:pt x="17297" y="6459"/>
                  </a:cubicBezTo>
                  <a:cubicBezTo>
                    <a:pt x="16376" y="4823"/>
                    <a:pt x="15366" y="3197"/>
                    <a:pt x="14289" y="1621"/>
                  </a:cubicBezTo>
                  <a:cubicBezTo>
                    <a:pt x="13468" y="454"/>
                    <a:pt x="12282" y="0"/>
                    <a:pt x="10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959850" y="1114575"/>
              <a:ext cx="269500" cy="319475"/>
            </a:xfrm>
            <a:custGeom>
              <a:rect b="b" l="l" r="r" t="t"/>
              <a:pathLst>
                <a:path extrusionOk="0" h="12779" w="10780">
                  <a:moveTo>
                    <a:pt x="7791" y="1"/>
                  </a:moveTo>
                  <a:cubicBezTo>
                    <a:pt x="5923" y="334"/>
                    <a:pt x="4063" y="665"/>
                    <a:pt x="2206" y="996"/>
                  </a:cubicBezTo>
                  <a:cubicBezTo>
                    <a:pt x="1333" y="2367"/>
                    <a:pt x="890" y="3021"/>
                    <a:pt x="1" y="4269"/>
                  </a:cubicBezTo>
                  <a:cubicBezTo>
                    <a:pt x="1543" y="6517"/>
                    <a:pt x="2800" y="8744"/>
                    <a:pt x="3897" y="11131"/>
                  </a:cubicBezTo>
                  <a:cubicBezTo>
                    <a:pt x="4007" y="11396"/>
                    <a:pt x="4063" y="11529"/>
                    <a:pt x="4168" y="11797"/>
                  </a:cubicBezTo>
                  <a:cubicBezTo>
                    <a:pt x="4422" y="12441"/>
                    <a:pt x="4917" y="12778"/>
                    <a:pt x="5429" y="12778"/>
                  </a:cubicBezTo>
                  <a:cubicBezTo>
                    <a:pt x="5907" y="12778"/>
                    <a:pt x="6400" y="12484"/>
                    <a:pt x="6725" y="11872"/>
                  </a:cubicBezTo>
                  <a:cubicBezTo>
                    <a:pt x="6870" y="11600"/>
                    <a:pt x="6941" y="11463"/>
                    <a:pt x="7084" y="11188"/>
                  </a:cubicBezTo>
                  <a:cubicBezTo>
                    <a:pt x="8453" y="8531"/>
                    <a:pt x="9652" y="5790"/>
                    <a:pt x="10780" y="2958"/>
                  </a:cubicBezTo>
                  <a:cubicBezTo>
                    <a:pt x="9652" y="1713"/>
                    <a:pt x="9052" y="1121"/>
                    <a:pt x="7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057250" y="1362375"/>
              <a:ext cx="81100" cy="71675"/>
            </a:xfrm>
            <a:custGeom>
              <a:rect b="b" l="l" r="r" t="t"/>
              <a:pathLst>
                <a:path extrusionOk="0" h="2867" w="3244">
                  <a:moveTo>
                    <a:pt x="1662" y="1"/>
                  </a:moveTo>
                  <a:cubicBezTo>
                    <a:pt x="1659" y="1"/>
                    <a:pt x="1656" y="1"/>
                    <a:pt x="1652" y="1"/>
                  </a:cubicBezTo>
                  <a:cubicBezTo>
                    <a:pt x="758" y="7"/>
                    <a:pt x="28" y="549"/>
                    <a:pt x="1" y="1219"/>
                  </a:cubicBezTo>
                  <a:cubicBezTo>
                    <a:pt x="111" y="1484"/>
                    <a:pt x="167" y="1617"/>
                    <a:pt x="272" y="1885"/>
                  </a:cubicBezTo>
                  <a:cubicBezTo>
                    <a:pt x="526" y="2529"/>
                    <a:pt x="1021" y="2866"/>
                    <a:pt x="1533" y="2866"/>
                  </a:cubicBezTo>
                  <a:cubicBezTo>
                    <a:pt x="2011" y="2866"/>
                    <a:pt x="2504" y="2572"/>
                    <a:pt x="2829" y="1960"/>
                  </a:cubicBezTo>
                  <a:cubicBezTo>
                    <a:pt x="2974" y="1688"/>
                    <a:pt x="3045" y="1551"/>
                    <a:pt x="3188" y="1276"/>
                  </a:cubicBezTo>
                  <a:cubicBezTo>
                    <a:pt x="3244" y="568"/>
                    <a:pt x="2552" y="1"/>
                    <a:pt x="1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678825" y="412775"/>
              <a:ext cx="550450" cy="808575"/>
            </a:xfrm>
            <a:custGeom>
              <a:rect b="b" l="l" r="r" t="t"/>
              <a:pathLst>
                <a:path extrusionOk="0" h="32343" w="22018">
                  <a:moveTo>
                    <a:pt x="10059" y="1"/>
                  </a:moveTo>
                  <a:cubicBezTo>
                    <a:pt x="8190" y="1"/>
                    <a:pt x="6128" y="886"/>
                    <a:pt x="4889" y="1975"/>
                  </a:cubicBezTo>
                  <a:cubicBezTo>
                    <a:pt x="2874" y="3745"/>
                    <a:pt x="0" y="6783"/>
                    <a:pt x="1610" y="9592"/>
                  </a:cubicBezTo>
                  <a:cubicBezTo>
                    <a:pt x="6682" y="16882"/>
                    <a:pt x="9794" y="24346"/>
                    <a:pt x="11241" y="32341"/>
                  </a:cubicBezTo>
                  <a:lnTo>
                    <a:pt x="11242" y="32342"/>
                  </a:lnTo>
                  <a:cubicBezTo>
                    <a:pt x="12131" y="31094"/>
                    <a:pt x="12574" y="30440"/>
                    <a:pt x="13448" y="29069"/>
                  </a:cubicBezTo>
                  <a:cubicBezTo>
                    <a:pt x="15303" y="28738"/>
                    <a:pt x="17164" y="28407"/>
                    <a:pt x="19032" y="28076"/>
                  </a:cubicBezTo>
                  <a:cubicBezTo>
                    <a:pt x="20292" y="29195"/>
                    <a:pt x="20892" y="29787"/>
                    <a:pt x="22017" y="31032"/>
                  </a:cubicBezTo>
                  <a:lnTo>
                    <a:pt x="22017" y="31030"/>
                  </a:lnTo>
                  <a:cubicBezTo>
                    <a:pt x="21497" y="21052"/>
                    <a:pt x="18739" y="11411"/>
                    <a:pt x="13513" y="1786"/>
                  </a:cubicBezTo>
                  <a:cubicBezTo>
                    <a:pt x="12757" y="500"/>
                    <a:pt x="11462" y="1"/>
                    <a:pt x="10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735575" y="417975"/>
              <a:ext cx="420175" cy="722600"/>
            </a:xfrm>
            <a:custGeom>
              <a:rect b="b" l="l" r="r" t="t"/>
              <a:pathLst>
                <a:path extrusionOk="0" h="28904" w="16807">
                  <a:moveTo>
                    <a:pt x="5977" y="0"/>
                  </a:moveTo>
                  <a:cubicBezTo>
                    <a:pt x="5969" y="0"/>
                    <a:pt x="5961" y="3"/>
                    <a:pt x="5953" y="8"/>
                  </a:cubicBezTo>
                  <a:cubicBezTo>
                    <a:pt x="5933" y="21"/>
                    <a:pt x="5928" y="46"/>
                    <a:pt x="5941" y="67"/>
                  </a:cubicBezTo>
                  <a:cubicBezTo>
                    <a:pt x="11805" y="8960"/>
                    <a:pt x="15332" y="18056"/>
                    <a:pt x="16720" y="27873"/>
                  </a:cubicBezTo>
                  <a:cubicBezTo>
                    <a:pt x="16724" y="27893"/>
                    <a:pt x="16741" y="27909"/>
                    <a:pt x="16762" y="27909"/>
                  </a:cubicBezTo>
                  <a:lnTo>
                    <a:pt x="16768" y="27909"/>
                  </a:lnTo>
                  <a:cubicBezTo>
                    <a:pt x="16790" y="27907"/>
                    <a:pt x="16806" y="27884"/>
                    <a:pt x="16804" y="27860"/>
                  </a:cubicBezTo>
                  <a:cubicBezTo>
                    <a:pt x="15414" y="18032"/>
                    <a:pt x="11883" y="8925"/>
                    <a:pt x="6012" y="20"/>
                  </a:cubicBezTo>
                  <a:cubicBezTo>
                    <a:pt x="6004" y="7"/>
                    <a:pt x="5990" y="0"/>
                    <a:pt x="5977" y="0"/>
                  </a:cubicBezTo>
                  <a:close/>
                  <a:moveTo>
                    <a:pt x="49" y="4431"/>
                  </a:moveTo>
                  <a:cubicBezTo>
                    <a:pt x="40" y="4431"/>
                    <a:pt x="31" y="4434"/>
                    <a:pt x="23" y="4439"/>
                  </a:cubicBezTo>
                  <a:cubicBezTo>
                    <a:pt x="4" y="4454"/>
                    <a:pt x="0" y="4481"/>
                    <a:pt x="14" y="4499"/>
                  </a:cubicBezTo>
                  <a:cubicBezTo>
                    <a:pt x="5700" y="12161"/>
                    <a:pt x="9338" y="20132"/>
                    <a:pt x="11138" y="28871"/>
                  </a:cubicBezTo>
                  <a:cubicBezTo>
                    <a:pt x="11141" y="28891"/>
                    <a:pt x="11159" y="28904"/>
                    <a:pt x="11178" y="28904"/>
                  </a:cubicBezTo>
                  <a:cubicBezTo>
                    <a:pt x="11181" y="28904"/>
                    <a:pt x="11183" y="28903"/>
                    <a:pt x="11185" y="28903"/>
                  </a:cubicBezTo>
                  <a:cubicBezTo>
                    <a:pt x="11186" y="28903"/>
                    <a:pt x="11187" y="28903"/>
                    <a:pt x="11188" y="28904"/>
                  </a:cubicBezTo>
                  <a:cubicBezTo>
                    <a:pt x="11211" y="28898"/>
                    <a:pt x="11226" y="28876"/>
                    <a:pt x="11221" y="28853"/>
                  </a:cubicBezTo>
                  <a:cubicBezTo>
                    <a:pt x="9420" y="20101"/>
                    <a:pt x="5777" y="12119"/>
                    <a:pt x="84" y="4449"/>
                  </a:cubicBezTo>
                  <a:cubicBezTo>
                    <a:pt x="75" y="4437"/>
                    <a:pt x="62" y="4431"/>
                    <a:pt x="49" y="44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625100" y="337925"/>
              <a:ext cx="359875" cy="270325"/>
            </a:xfrm>
            <a:custGeom>
              <a:rect b="b" l="l" r="r" t="t"/>
              <a:pathLst>
                <a:path extrusionOk="0" h="10813" w="14395">
                  <a:moveTo>
                    <a:pt x="10952" y="0"/>
                  </a:moveTo>
                  <a:cubicBezTo>
                    <a:pt x="8863" y="0"/>
                    <a:pt x="6471" y="1146"/>
                    <a:pt x="5034" y="2409"/>
                  </a:cubicBezTo>
                  <a:cubicBezTo>
                    <a:pt x="2982" y="4213"/>
                    <a:pt x="1" y="8009"/>
                    <a:pt x="1848" y="10795"/>
                  </a:cubicBezTo>
                  <a:cubicBezTo>
                    <a:pt x="1858" y="10806"/>
                    <a:pt x="1871" y="10813"/>
                    <a:pt x="1885" y="10813"/>
                  </a:cubicBezTo>
                  <a:cubicBezTo>
                    <a:pt x="1892" y="10813"/>
                    <a:pt x="1901" y="10811"/>
                    <a:pt x="1907" y="10806"/>
                  </a:cubicBezTo>
                  <a:cubicBezTo>
                    <a:pt x="1928" y="10794"/>
                    <a:pt x="1933" y="10768"/>
                    <a:pt x="1919" y="10747"/>
                  </a:cubicBezTo>
                  <a:cubicBezTo>
                    <a:pt x="104" y="8010"/>
                    <a:pt x="3058" y="4257"/>
                    <a:pt x="5090" y="2473"/>
                  </a:cubicBezTo>
                  <a:cubicBezTo>
                    <a:pt x="6515" y="1222"/>
                    <a:pt x="8886" y="87"/>
                    <a:pt x="10950" y="87"/>
                  </a:cubicBezTo>
                  <a:cubicBezTo>
                    <a:pt x="11186" y="87"/>
                    <a:pt x="11418" y="101"/>
                    <a:pt x="11644" y="133"/>
                  </a:cubicBezTo>
                  <a:cubicBezTo>
                    <a:pt x="12802" y="293"/>
                    <a:pt x="13699" y="853"/>
                    <a:pt x="14310" y="1796"/>
                  </a:cubicBezTo>
                  <a:cubicBezTo>
                    <a:pt x="14318" y="1808"/>
                    <a:pt x="14332" y="1815"/>
                    <a:pt x="14346" y="1815"/>
                  </a:cubicBezTo>
                  <a:cubicBezTo>
                    <a:pt x="14354" y="1815"/>
                    <a:pt x="14362" y="1812"/>
                    <a:pt x="14369" y="1808"/>
                  </a:cubicBezTo>
                  <a:cubicBezTo>
                    <a:pt x="14387" y="1794"/>
                    <a:pt x="14395" y="1769"/>
                    <a:pt x="14381" y="1749"/>
                  </a:cubicBezTo>
                  <a:cubicBezTo>
                    <a:pt x="13756" y="784"/>
                    <a:pt x="12839" y="212"/>
                    <a:pt x="11656" y="47"/>
                  </a:cubicBezTo>
                  <a:cubicBezTo>
                    <a:pt x="11426" y="15"/>
                    <a:pt x="11191" y="0"/>
                    <a:pt x="10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"/>
          <p:cNvSpPr/>
          <p:nvPr/>
        </p:nvSpPr>
        <p:spPr>
          <a:xfrm>
            <a:off x="955000" y="4070624"/>
            <a:ext cx="639795" cy="68811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/>
          <p:nvPr/>
        </p:nvSpPr>
        <p:spPr>
          <a:xfrm rot="2881524">
            <a:off x="8274689" y="2109195"/>
            <a:ext cx="488574" cy="52547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4"/>
          <p:cNvGrpSpPr/>
          <p:nvPr/>
        </p:nvGrpSpPr>
        <p:grpSpPr>
          <a:xfrm>
            <a:off x="7333701" y="4277760"/>
            <a:ext cx="748618" cy="480955"/>
            <a:chOff x="2974250" y="4241900"/>
            <a:chExt cx="576925" cy="370650"/>
          </a:xfrm>
        </p:grpSpPr>
        <p:sp>
          <p:nvSpPr>
            <p:cNvPr id="394" name="Google Shape;394;p4"/>
            <p:cNvSpPr/>
            <p:nvPr/>
          </p:nvSpPr>
          <p:spPr>
            <a:xfrm>
              <a:off x="2974250" y="4241900"/>
              <a:ext cx="576925" cy="370650"/>
            </a:xfrm>
            <a:custGeom>
              <a:rect b="b" l="l" r="r" t="t"/>
              <a:pathLst>
                <a:path extrusionOk="0" h="14826" w="23077">
                  <a:moveTo>
                    <a:pt x="11596" y="421"/>
                  </a:moveTo>
                  <a:cubicBezTo>
                    <a:pt x="11691" y="519"/>
                    <a:pt x="11940" y="566"/>
                    <a:pt x="12280" y="594"/>
                  </a:cubicBezTo>
                  <a:cubicBezTo>
                    <a:pt x="12724" y="631"/>
                    <a:pt x="13326" y="635"/>
                    <a:pt x="13957" y="686"/>
                  </a:cubicBezTo>
                  <a:cubicBezTo>
                    <a:pt x="13813" y="682"/>
                    <a:pt x="13672" y="680"/>
                    <a:pt x="13537" y="680"/>
                  </a:cubicBezTo>
                  <a:cubicBezTo>
                    <a:pt x="13130" y="680"/>
                    <a:pt x="12772" y="699"/>
                    <a:pt x="12495" y="728"/>
                  </a:cubicBezTo>
                  <a:cubicBezTo>
                    <a:pt x="12128" y="769"/>
                    <a:pt x="11905" y="828"/>
                    <a:pt x="11905" y="901"/>
                  </a:cubicBezTo>
                  <a:cubicBezTo>
                    <a:pt x="11905" y="916"/>
                    <a:pt x="12085" y="922"/>
                    <a:pt x="12403" y="926"/>
                  </a:cubicBezTo>
                  <a:cubicBezTo>
                    <a:pt x="12721" y="931"/>
                    <a:pt x="13177" y="934"/>
                    <a:pt x="13735" y="957"/>
                  </a:cubicBezTo>
                  <a:cubicBezTo>
                    <a:pt x="14013" y="969"/>
                    <a:pt x="14315" y="986"/>
                    <a:pt x="14637" y="1013"/>
                  </a:cubicBezTo>
                  <a:cubicBezTo>
                    <a:pt x="14960" y="1041"/>
                    <a:pt x="15300" y="1079"/>
                    <a:pt x="15655" y="1131"/>
                  </a:cubicBezTo>
                  <a:cubicBezTo>
                    <a:pt x="16009" y="1184"/>
                    <a:pt x="16378" y="1253"/>
                    <a:pt x="16750" y="1341"/>
                  </a:cubicBezTo>
                  <a:cubicBezTo>
                    <a:pt x="17124" y="1430"/>
                    <a:pt x="17504" y="1541"/>
                    <a:pt x="17881" y="1677"/>
                  </a:cubicBezTo>
                  <a:cubicBezTo>
                    <a:pt x="18259" y="1812"/>
                    <a:pt x="18635" y="1973"/>
                    <a:pt x="18999" y="2162"/>
                  </a:cubicBezTo>
                  <a:cubicBezTo>
                    <a:pt x="19363" y="2350"/>
                    <a:pt x="19713" y="2569"/>
                    <a:pt x="20042" y="2810"/>
                  </a:cubicBezTo>
                  <a:cubicBezTo>
                    <a:pt x="20370" y="3053"/>
                    <a:pt x="20679" y="3323"/>
                    <a:pt x="20949" y="3613"/>
                  </a:cubicBezTo>
                  <a:cubicBezTo>
                    <a:pt x="21222" y="3904"/>
                    <a:pt x="21464" y="4219"/>
                    <a:pt x="21668" y="4542"/>
                  </a:cubicBezTo>
                  <a:cubicBezTo>
                    <a:pt x="22081" y="5191"/>
                    <a:pt x="22330" y="5885"/>
                    <a:pt x="22438" y="6517"/>
                  </a:cubicBezTo>
                  <a:cubicBezTo>
                    <a:pt x="22502" y="6828"/>
                    <a:pt x="22516" y="7130"/>
                    <a:pt x="22510" y="7408"/>
                  </a:cubicBezTo>
                  <a:cubicBezTo>
                    <a:pt x="22507" y="7478"/>
                    <a:pt x="22505" y="7544"/>
                    <a:pt x="22502" y="7611"/>
                  </a:cubicBezTo>
                  <a:cubicBezTo>
                    <a:pt x="22495" y="7677"/>
                    <a:pt x="22490" y="7741"/>
                    <a:pt x="22484" y="7804"/>
                  </a:cubicBezTo>
                  <a:cubicBezTo>
                    <a:pt x="22474" y="7867"/>
                    <a:pt x="22467" y="7928"/>
                    <a:pt x="22458" y="7987"/>
                  </a:cubicBezTo>
                  <a:cubicBezTo>
                    <a:pt x="22447" y="8046"/>
                    <a:pt x="22436" y="8102"/>
                    <a:pt x="22427" y="8159"/>
                  </a:cubicBezTo>
                  <a:cubicBezTo>
                    <a:pt x="22323" y="8667"/>
                    <a:pt x="22135" y="9153"/>
                    <a:pt x="21889" y="9599"/>
                  </a:cubicBezTo>
                  <a:cubicBezTo>
                    <a:pt x="21643" y="10046"/>
                    <a:pt x="21339" y="10455"/>
                    <a:pt x="20998" y="10821"/>
                  </a:cubicBezTo>
                  <a:cubicBezTo>
                    <a:pt x="20657" y="11187"/>
                    <a:pt x="20281" y="11512"/>
                    <a:pt x="19882" y="11792"/>
                  </a:cubicBezTo>
                  <a:cubicBezTo>
                    <a:pt x="19683" y="11933"/>
                    <a:pt x="19478" y="12062"/>
                    <a:pt x="19268" y="12180"/>
                  </a:cubicBezTo>
                  <a:lnTo>
                    <a:pt x="19191" y="12224"/>
                  </a:lnTo>
                  <a:lnTo>
                    <a:pt x="19110" y="12266"/>
                  </a:lnTo>
                  <a:cubicBezTo>
                    <a:pt x="19057" y="12294"/>
                    <a:pt x="19004" y="12321"/>
                    <a:pt x="18950" y="12350"/>
                  </a:cubicBezTo>
                  <a:cubicBezTo>
                    <a:pt x="18845" y="12406"/>
                    <a:pt x="18735" y="12454"/>
                    <a:pt x="18627" y="12506"/>
                  </a:cubicBezTo>
                  <a:cubicBezTo>
                    <a:pt x="17759" y="12906"/>
                    <a:pt x="16854" y="13161"/>
                    <a:pt x="15957" y="13336"/>
                  </a:cubicBezTo>
                  <a:cubicBezTo>
                    <a:pt x="15508" y="13425"/>
                    <a:pt x="15062" y="13490"/>
                    <a:pt x="14618" y="13545"/>
                  </a:cubicBezTo>
                  <a:cubicBezTo>
                    <a:pt x="14175" y="13599"/>
                    <a:pt x="13735" y="13641"/>
                    <a:pt x="13299" y="13676"/>
                  </a:cubicBezTo>
                  <a:cubicBezTo>
                    <a:pt x="12523" y="13737"/>
                    <a:pt x="11771" y="13775"/>
                    <a:pt x="11042" y="13775"/>
                  </a:cubicBezTo>
                  <a:cubicBezTo>
                    <a:pt x="10951" y="13775"/>
                    <a:pt x="10860" y="13774"/>
                    <a:pt x="10770" y="13773"/>
                  </a:cubicBezTo>
                  <a:cubicBezTo>
                    <a:pt x="9956" y="13764"/>
                    <a:pt x="9174" y="13705"/>
                    <a:pt x="8428" y="13592"/>
                  </a:cubicBezTo>
                  <a:cubicBezTo>
                    <a:pt x="8336" y="13578"/>
                    <a:pt x="8242" y="13563"/>
                    <a:pt x="8150" y="13547"/>
                  </a:cubicBezTo>
                  <a:cubicBezTo>
                    <a:pt x="8058" y="13532"/>
                    <a:pt x="7967" y="13512"/>
                    <a:pt x="7876" y="13496"/>
                  </a:cubicBezTo>
                  <a:cubicBezTo>
                    <a:pt x="7831" y="13487"/>
                    <a:pt x="7786" y="13479"/>
                    <a:pt x="7741" y="13471"/>
                  </a:cubicBezTo>
                  <a:cubicBezTo>
                    <a:pt x="7694" y="13462"/>
                    <a:pt x="7650" y="13451"/>
                    <a:pt x="7606" y="13441"/>
                  </a:cubicBezTo>
                  <a:cubicBezTo>
                    <a:pt x="7517" y="13421"/>
                    <a:pt x="7428" y="13401"/>
                    <a:pt x="7340" y="13381"/>
                  </a:cubicBezTo>
                  <a:lnTo>
                    <a:pt x="7079" y="13312"/>
                  </a:lnTo>
                  <a:cubicBezTo>
                    <a:pt x="7036" y="13301"/>
                    <a:pt x="6991" y="13289"/>
                    <a:pt x="6948" y="13279"/>
                  </a:cubicBezTo>
                  <a:cubicBezTo>
                    <a:pt x="6905" y="13265"/>
                    <a:pt x="6864" y="13253"/>
                    <a:pt x="6821" y="13240"/>
                  </a:cubicBezTo>
                  <a:cubicBezTo>
                    <a:pt x="6736" y="13214"/>
                    <a:pt x="6651" y="13188"/>
                    <a:pt x="6569" y="13163"/>
                  </a:cubicBezTo>
                  <a:cubicBezTo>
                    <a:pt x="6485" y="13135"/>
                    <a:pt x="6403" y="13107"/>
                    <a:pt x="6322" y="13079"/>
                  </a:cubicBezTo>
                  <a:cubicBezTo>
                    <a:pt x="6280" y="13065"/>
                    <a:pt x="6239" y="13050"/>
                    <a:pt x="6198" y="13037"/>
                  </a:cubicBezTo>
                  <a:cubicBezTo>
                    <a:pt x="6157" y="13021"/>
                    <a:pt x="6117" y="13006"/>
                    <a:pt x="6077" y="12990"/>
                  </a:cubicBezTo>
                  <a:cubicBezTo>
                    <a:pt x="5996" y="12959"/>
                    <a:pt x="5917" y="12929"/>
                    <a:pt x="5836" y="12897"/>
                  </a:cubicBezTo>
                  <a:lnTo>
                    <a:pt x="5603" y="12796"/>
                  </a:lnTo>
                  <a:cubicBezTo>
                    <a:pt x="5564" y="12780"/>
                    <a:pt x="5524" y="12763"/>
                    <a:pt x="5486" y="12747"/>
                  </a:cubicBezTo>
                  <a:cubicBezTo>
                    <a:pt x="5447" y="12730"/>
                    <a:pt x="5411" y="12710"/>
                    <a:pt x="5372" y="12693"/>
                  </a:cubicBezTo>
                  <a:cubicBezTo>
                    <a:pt x="5297" y="12657"/>
                    <a:pt x="5222" y="12620"/>
                    <a:pt x="5146" y="12586"/>
                  </a:cubicBezTo>
                  <a:cubicBezTo>
                    <a:pt x="5072" y="12548"/>
                    <a:pt x="5000" y="12507"/>
                    <a:pt x="4927" y="12470"/>
                  </a:cubicBezTo>
                  <a:cubicBezTo>
                    <a:pt x="4781" y="12397"/>
                    <a:pt x="4643" y="12311"/>
                    <a:pt x="4503" y="12230"/>
                  </a:cubicBezTo>
                  <a:cubicBezTo>
                    <a:pt x="3502" y="11629"/>
                    <a:pt x="2707" y="10853"/>
                    <a:pt x="2171" y="10007"/>
                  </a:cubicBezTo>
                  <a:cubicBezTo>
                    <a:pt x="2032" y="9795"/>
                    <a:pt x="1918" y="9583"/>
                    <a:pt x="1817" y="9364"/>
                  </a:cubicBezTo>
                  <a:cubicBezTo>
                    <a:pt x="1718" y="9147"/>
                    <a:pt x="1634" y="8924"/>
                    <a:pt x="1565" y="8701"/>
                  </a:cubicBezTo>
                  <a:cubicBezTo>
                    <a:pt x="1429" y="8256"/>
                    <a:pt x="1350" y="7807"/>
                    <a:pt x="1328" y="7373"/>
                  </a:cubicBezTo>
                  <a:cubicBezTo>
                    <a:pt x="1284" y="6505"/>
                    <a:pt x="1455" y="5696"/>
                    <a:pt x="1780" y="5041"/>
                  </a:cubicBezTo>
                  <a:cubicBezTo>
                    <a:pt x="1860" y="4878"/>
                    <a:pt x="1952" y="4725"/>
                    <a:pt x="2049" y="4580"/>
                  </a:cubicBezTo>
                  <a:cubicBezTo>
                    <a:pt x="2146" y="4435"/>
                    <a:pt x="2256" y="4303"/>
                    <a:pt x="2368" y="4175"/>
                  </a:cubicBezTo>
                  <a:cubicBezTo>
                    <a:pt x="2595" y="3919"/>
                    <a:pt x="2847" y="3698"/>
                    <a:pt x="3111" y="3503"/>
                  </a:cubicBezTo>
                  <a:cubicBezTo>
                    <a:pt x="3374" y="3309"/>
                    <a:pt x="3648" y="3138"/>
                    <a:pt x="3924" y="2988"/>
                  </a:cubicBezTo>
                  <a:cubicBezTo>
                    <a:pt x="4201" y="2837"/>
                    <a:pt x="4477" y="2704"/>
                    <a:pt x="4750" y="2581"/>
                  </a:cubicBezTo>
                  <a:cubicBezTo>
                    <a:pt x="5023" y="2460"/>
                    <a:pt x="5291" y="2349"/>
                    <a:pt x="5550" y="2245"/>
                  </a:cubicBezTo>
                  <a:cubicBezTo>
                    <a:pt x="5811" y="2141"/>
                    <a:pt x="6065" y="2042"/>
                    <a:pt x="6308" y="1948"/>
                  </a:cubicBezTo>
                  <a:cubicBezTo>
                    <a:pt x="6792" y="1760"/>
                    <a:pt x="7227" y="1595"/>
                    <a:pt x="7622" y="1458"/>
                  </a:cubicBezTo>
                  <a:cubicBezTo>
                    <a:pt x="7820" y="1389"/>
                    <a:pt x="8008" y="1328"/>
                    <a:pt x="8185" y="1271"/>
                  </a:cubicBezTo>
                  <a:cubicBezTo>
                    <a:pt x="8364" y="1216"/>
                    <a:pt x="8531" y="1167"/>
                    <a:pt x="8691" y="1123"/>
                  </a:cubicBezTo>
                  <a:cubicBezTo>
                    <a:pt x="9329" y="948"/>
                    <a:pt x="9826" y="864"/>
                    <a:pt x="10211" y="814"/>
                  </a:cubicBezTo>
                  <a:cubicBezTo>
                    <a:pt x="10597" y="766"/>
                    <a:pt x="10872" y="748"/>
                    <a:pt x="11072" y="720"/>
                  </a:cubicBezTo>
                  <a:cubicBezTo>
                    <a:pt x="11121" y="712"/>
                    <a:pt x="11167" y="705"/>
                    <a:pt x="11207" y="696"/>
                  </a:cubicBezTo>
                  <a:cubicBezTo>
                    <a:pt x="11248" y="690"/>
                    <a:pt x="11286" y="680"/>
                    <a:pt x="11318" y="670"/>
                  </a:cubicBezTo>
                  <a:cubicBezTo>
                    <a:pt x="11383" y="651"/>
                    <a:pt x="11435" y="630"/>
                    <a:pt x="11474" y="603"/>
                  </a:cubicBezTo>
                  <a:cubicBezTo>
                    <a:pt x="11542" y="555"/>
                    <a:pt x="11577" y="493"/>
                    <a:pt x="11596" y="421"/>
                  </a:cubicBezTo>
                  <a:close/>
                  <a:moveTo>
                    <a:pt x="9934" y="1"/>
                  </a:moveTo>
                  <a:cubicBezTo>
                    <a:pt x="9709" y="1"/>
                    <a:pt x="9462" y="14"/>
                    <a:pt x="9198" y="41"/>
                  </a:cubicBezTo>
                  <a:cubicBezTo>
                    <a:pt x="8887" y="75"/>
                    <a:pt x="8552" y="129"/>
                    <a:pt x="8197" y="205"/>
                  </a:cubicBezTo>
                  <a:cubicBezTo>
                    <a:pt x="7486" y="357"/>
                    <a:pt x="6704" y="602"/>
                    <a:pt x="5864" y="893"/>
                  </a:cubicBezTo>
                  <a:cubicBezTo>
                    <a:pt x="5445" y="1038"/>
                    <a:pt x="5003" y="1192"/>
                    <a:pt x="4543" y="1373"/>
                  </a:cubicBezTo>
                  <a:cubicBezTo>
                    <a:pt x="4083" y="1556"/>
                    <a:pt x="3603" y="1767"/>
                    <a:pt x="3119" y="2034"/>
                  </a:cubicBezTo>
                  <a:cubicBezTo>
                    <a:pt x="3059" y="2066"/>
                    <a:pt x="2999" y="2102"/>
                    <a:pt x="2939" y="2138"/>
                  </a:cubicBezTo>
                  <a:cubicBezTo>
                    <a:pt x="2878" y="2173"/>
                    <a:pt x="2817" y="2208"/>
                    <a:pt x="2757" y="2246"/>
                  </a:cubicBezTo>
                  <a:cubicBezTo>
                    <a:pt x="2638" y="2324"/>
                    <a:pt x="2516" y="2399"/>
                    <a:pt x="2398" y="2487"/>
                  </a:cubicBezTo>
                  <a:cubicBezTo>
                    <a:pt x="2339" y="2530"/>
                    <a:pt x="2279" y="2571"/>
                    <a:pt x="2220" y="2616"/>
                  </a:cubicBezTo>
                  <a:cubicBezTo>
                    <a:pt x="2162" y="2661"/>
                    <a:pt x="2103" y="2708"/>
                    <a:pt x="2045" y="2755"/>
                  </a:cubicBezTo>
                  <a:cubicBezTo>
                    <a:pt x="2016" y="2779"/>
                    <a:pt x="1987" y="2801"/>
                    <a:pt x="1958" y="2826"/>
                  </a:cubicBezTo>
                  <a:cubicBezTo>
                    <a:pt x="1930" y="2852"/>
                    <a:pt x="1902" y="2876"/>
                    <a:pt x="1873" y="2902"/>
                  </a:cubicBezTo>
                  <a:cubicBezTo>
                    <a:pt x="1817" y="2952"/>
                    <a:pt x="1759" y="3000"/>
                    <a:pt x="1704" y="3054"/>
                  </a:cubicBezTo>
                  <a:cubicBezTo>
                    <a:pt x="1596" y="3164"/>
                    <a:pt x="1483" y="3271"/>
                    <a:pt x="1382" y="3391"/>
                  </a:cubicBezTo>
                  <a:cubicBezTo>
                    <a:pt x="1356" y="3422"/>
                    <a:pt x="1330" y="3451"/>
                    <a:pt x="1304" y="3481"/>
                  </a:cubicBezTo>
                  <a:cubicBezTo>
                    <a:pt x="1279" y="3510"/>
                    <a:pt x="1252" y="3540"/>
                    <a:pt x="1228" y="3572"/>
                  </a:cubicBezTo>
                  <a:cubicBezTo>
                    <a:pt x="1204" y="3602"/>
                    <a:pt x="1178" y="3634"/>
                    <a:pt x="1153" y="3665"/>
                  </a:cubicBezTo>
                  <a:lnTo>
                    <a:pt x="1116" y="3713"/>
                  </a:lnTo>
                  <a:cubicBezTo>
                    <a:pt x="1104" y="3729"/>
                    <a:pt x="1092" y="3745"/>
                    <a:pt x="1081" y="3761"/>
                  </a:cubicBezTo>
                  <a:cubicBezTo>
                    <a:pt x="890" y="4021"/>
                    <a:pt x="724" y="4302"/>
                    <a:pt x="583" y="4599"/>
                  </a:cubicBezTo>
                  <a:cubicBezTo>
                    <a:pt x="303" y="5194"/>
                    <a:pt x="126" y="5847"/>
                    <a:pt x="63" y="6522"/>
                  </a:cubicBezTo>
                  <a:cubicBezTo>
                    <a:pt x="1" y="7195"/>
                    <a:pt x="44" y="7887"/>
                    <a:pt x="196" y="8569"/>
                  </a:cubicBezTo>
                  <a:cubicBezTo>
                    <a:pt x="273" y="8911"/>
                    <a:pt x="377" y="9247"/>
                    <a:pt x="507" y="9578"/>
                  </a:cubicBezTo>
                  <a:lnTo>
                    <a:pt x="530" y="9639"/>
                  </a:lnTo>
                  <a:lnTo>
                    <a:pt x="556" y="9702"/>
                  </a:lnTo>
                  <a:lnTo>
                    <a:pt x="609" y="9825"/>
                  </a:lnTo>
                  <a:cubicBezTo>
                    <a:pt x="645" y="9907"/>
                    <a:pt x="684" y="9987"/>
                    <a:pt x="723" y="10068"/>
                  </a:cubicBezTo>
                  <a:cubicBezTo>
                    <a:pt x="765" y="10147"/>
                    <a:pt x="803" y="10229"/>
                    <a:pt x="847" y="10307"/>
                  </a:cubicBezTo>
                  <a:cubicBezTo>
                    <a:pt x="892" y="10385"/>
                    <a:pt x="935" y="10466"/>
                    <a:pt x="984" y="10540"/>
                  </a:cubicBezTo>
                  <a:cubicBezTo>
                    <a:pt x="1354" y="11153"/>
                    <a:pt x="1819" y="11716"/>
                    <a:pt x="2350" y="12209"/>
                  </a:cubicBezTo>
                  <a:cubicBezTo>
                    <a:pt x="2430" y="12279"/>
                    <a:pt x="2510" y="12348"/>
                    <a:pt x="2590" y="12418"/>
                  </a:cubicBezTo>
                  <a:cubicBezTo>
                    <a:pt x="2629" y="12453"/>
                    <a:pt x="2668" y="12489"/>
                    <a:pt x="2710" y="12521"/>
                  </a:cubicBezTo>
                  <a:lnTo>
                    <a:pt x="2835" y="12619"/>
                  </a:lnTo>
                  <a:lnTo>
                    <a:pt x="2961" y="12717"/>
                  </a:lnTo>
                  <a:cubicBezTo>
                    <a:pt x="3003" y="12749"/>
                    <a:pt x="3044" y="12784"/>
                    <a:pt x="3089" y="12813"/>
                  </a:cubicBezTo>
                  <a:cubicBezTo>
                    <a:pt x="3176" y="12875"/>
                    <a:pt x="3262" y="12935"/>
                    <a:pt x="3349" y="12996"/>
                  </a:cubicBezTo>
                  <a:cubicBezTo>
                    <a:pt x="3371" y="13011"/>
                    <a:pt x="3392" y="13027"/>
                    <a:pt x="3415" y="13042"/>
                  </a:cubicBezTo>
                  <a:lnTo>
                    <a:pt x="3482" y="13085"/>
                  </a:lnTo>
                  <a:lnTo>
                    <a:pt x="3617" y="13171"/>
                  </a:lnTo>
                  <a:lnTo>
                    <a:pt x="3752" y="13257"/>
                  </a:lnTo>
                  <a:cubicBezTo>
                    <a:pt x="3796" y="13286"/>
                    <a:pt x="3844" y="13311"/>
                    <a:pt x="3891" y="13338"/>
                  </a:cubicBezTo>
                  <a:cubicBezTo>
                    <a:pt x="3983" y="13390"/>
                    <a:pt x="4075" y="13442"/>
                    <a:pt x="4169" y="13496"/>
                  </a:cubicBezTo>
                  <a:cubicBezTo>
                    <a:pt x="4263" y="13544"/>
                    <a:pt x="4358" y="13592"/>
                    <a:pt x="4453" y="13641"/>
                  </a:cubicBezTo>
                  <a:cubicBezTo>
                    <a:pt x="4836" y="13829"/>
                    <a:pt x="5229" y="14000"/>
                    <a:pt x="5635" y="14139"/>
                  </a:cubicBezTo>
                  <a:lnTo>
                    <a:pt x="5787" y="14193"/>
                  </a:lnTo>
                  <a:cubicBezTo>
                    <a:pt x="5837" y="14210"/>
                    <a:pt x="5889" y="14225"/>
                    <a:pt x="5939" y="14241"/>
                  </a:cubicBezTo>
                  <a:cubicBezTo>
                    <a:pt x="6041" y="14272"/>
                    <a:pt x="6143" y="14306"/>
                    <a:pt x="6247" y="14336"/>
                  </a:cubicBezTo>
                  <a:cubicBezTo>
                    <a:pt x="6351" y="14364"/>
                    <a:pt x="6454" y="14391"/>
                    <a:pt x="6559" y="14419"/>
                  </a:cubicBezTo>
                  <a:lnTo>
                    <a:pt x="6636" y="14439"/>
                  </a:lnTo>
                  <a:cubicBezTo>
                    <a:pt x="6662" y="14445"/>
                    <a:pt x="6689" y="14451"/>
                    <a:pt x="6715" y="14456"/>
                  </a:cubicBezTo>
                  <a:lnTo>
                    <a:pt x="6870" y="14492"/>
                  </a:lnTo>
                  <a:cubicBezTo>
                    <a:pt x="7078" y="14541"/>
                    <a:pt x="7289" y="14577"/>
                    <a:pt x="7499" y="14617"/>
                  </a:cubicBezTo>
                  <a:cubicBezTo>
                    <a:pt x="7709" y="14649"/>
                    <a:pt x="7920" y="14686"/>
                    <a:pt x="8133" y="14709"/>
                  </a:cubicBezTo>
                  <a:cubicBezTo>
                    <a:pt x="8344" y="14736"/>
                    <a:pt x="8555" y="14755"/>
                    <a:pt x="8768" y="14774"/>
                  </a:cubicBezTo>
                  <a:cubicBezTo>
                    <a:pt x="8979" y="14788"/>
                    <a:pt x="9192" y="14805"/>
                    <a:pt x="9404" y="14811"/>
                  </a:cubicBezTo>
                  <a:cubicBezTo>
                    <a:pt x="9616" y="14821"/>
                    <a:pt x="9828" y="14822"/>
                    <a:pt x="10040" y="14826"/>
                  </a:cubicBezTo>
                  <a:lnTo>
                    <a:pt x="10356" y="14822"/>
                  </a:lnTo>
                  <a:cubicBezTo>
                    <a:pt x="10462" y="14822"/>
                    <a:pt x="10567" y="14820"/>
                    <a:pt x="10673" y="14816"/>
                  </a:cubicBezTo>
                  <a:cubicBezTo>
                    <a:pt x="10884" y="14812"/>
                    <a:pt x="11094" y="14800"/>
                    <a:pt x="11304" y="14790"/>
                  </a:cubicBezTo>
                  <a:cubicBezTo>
                    <a:pt x="11409" y="14785"/>
                    <a:pt x="11513" y="14777"/>
                    <a:pt x="11619" y="14771"/>
                  </a:cubicBezTo>
                  <a:lnTo>
                    <a:pt x="11775" y="14760"/>
                  </a:lnTo>
                  <a:lnTo>
                    <a:pt x="11932" y="14746"/>
                  </a:lnTo>
                  <a:cubicBezTo>
                    <a:pt x="12351" y="14714"/>
                    <a:pt x="12766" y="14670"/>
                    <a:pt x="13180" y="14620"/>
                  </a:cubicBezTo>
                  <a:cubicBezTo>
                    <a:pt x="13593" y="14572"/>
                    <a:pt x="14006" y="14515"/>
                    <a:pt x="14418" y="14452"/>
                  </a:cubicBezTo>
                  <a:cubicBezTo>
                    <a:pt x="14831" y="14387"/>
                    <a:pt x="15242" y="14316"/>
                    <a:pt x="15652" y="14229"/>
                  </a:cubicBezTo>
                  <a:cubicBezTo>
                    <a:pt x="15703" y="14219"/>
                    <a:pt x="15754" y="14209"/>
                    <a:pt x="15805" y="14197"/>
                  </a:cubicBezTo>
                  <a:lnTo>
                    <a:pt x="15959" y="14162"/>
                  </a:lnTo>
                  <a:cubicBezTo>
                    <a:pt x="16061" y="14138"/>
                    <a:pt x="16163" y="14117"/>
                    <a:pt x="16263" y="14090"/>
                  </a:cubicBezTo>
                  <a:cubicBezTo>
                    <a:pt x="16365" y="14064"/>
                    <a:pt x="16466" y="14038"/>
                    <a:pt x="16567" y="14011"/>
                  </a:cubicBezTo>
                  <a:lnTo>
                    <a:pt x="16868" y="13928"/>
                  </a:lnTo>
                  <a:cubicBezTo>
                    <a:pt x="17270" y="13809"/>
                    <a:pt x="17668" y="13677"/>
                    <a:pt x="18055" y="13525"/>
                  </a:cubicBezTo>
                  <a:cubicBezTo>
                    <a:pt x="18443" y="13369"/>
                    <a:pt x="18822" y="13194"/>
                    <a:pt x="19189" y="12998"/>
                  </a:cubicBezTo>
                  <a:cubicBezTo>
                    <a:pt x="19280" y="12947"/>
                    <a:pt x="19370" y="12896"/>
                    <a:pt x="19461" y="12845"/>
                  </a:cubicBezTo>
                  <a:cubicBezTo>
                    <a:pt x="19506" y="12821"/>
                    <a:pt x="19550" y="12792"/>
                    <a:pt x="19595" y="12765"/>
                  </a:cubicBezTo>
                  <a:cubicBezTo>
                    <a:pt x="19639" y="12738"/>
                    <a:pt x="19684" y="12712"/>
                    <a:pt x="19727" y="12684"/>
                  </a:cubicBezTo>
                  <a:cubicBezTo>
                    <a:pt x="19903" y="12574"/>
                    <a:pt x="20074" y="12454"/>
                    <a:pt x="20240" y="12332"/>
                  </a:cubicBezTo>
                  <a:cubicBezTo>
                    <a:pt x="20572" y="12086"/>
                    <a:pt x="20885" y="11817"/>
                    <a:pt x="21172" y="11528"/>
                  </a:cubicBezTo>
                  <a:cubicBezTo>
                    <a:pt x="21418" y="11280"/>
                    <a:pt x="21648" y="11017"/>
                    <a:pt x="21853" y="10739"/>
                  </a:cubicBezTo>
                  <a:cubicBezTo>
                    <a:pt x="21958" y="10603"/>
                    <a:pt x="22053" y="10459"/>
                    <a:pt x="22147" y="10314"/>
                  </a:cubicBezTo>
                  <a:cubicBezTo>
                    <a:pt x="22239" y="10168"/>
                    <a:pt x="22326" y="10021"/>
                    <a:pt x="22405" y="9869"/>
                  </a:cubicBezTo>
                  <a:cubicBezTo>
                    <a:pt x="22486" y="9719"/>
                    <a:pt x="22558" y="9563"/>
                    <a:pt x="22625" y="9407"/>
                  </a:cubicBezTo>
                  <a:cubicBezTo>
                    <a:pt x="22690" y="9250"/>
                    <a:pt x="22753" y="9091"/>
                    <a:pt x="22804" y="8930"/>
                  </a:cubicBezTo>
                  <a:cubicBezTo>
                    <a:pt x="22857" y="8771"/>
                    <a:pt x="22900" y="8607"/>
                    <a:pt x="22938" y="8444"/>
                  </a:cubicBezTo>
                  <a:lnTo>
                    <a:pt x="22964" y="8320"/>
                  </a:lnTo>
                  <a:lnTo>
                    <a:pt x="22977" y="8258"/>
                  </a:lnTo>
                  <a:lnTo>
                    <a:pt x="22987" y="8197"/>
                  </a:lnTo>
                  <a:lnTo>
                    <a:pt x="23009" y="8073"/>
                  </a:lnTo>
                  <a:cubicBezTo>
                    <a:pt x="23016" y="8031"/>
                    <a:pt x="23020" y="7989"/>
                    <a:pt x="23025" y="7949"/>
                  </a:cubicBezTo>
                  <a:cubicBezTo>
                    <a:pt x="23049" y="7784"/>
                    <a:pt x="23059" y="7619"/>
                    <a:pt x="23063" y="7453"/>
                  </a:cubicBezTo>
                  <a:cubicBezTo>
                    <a:pt x="23065" y="7412"/>
                    <a:pt x="23066" y="7371"/>
                    <a:pt x="23067" y="7330"/>
                  </a:cubicBezTo>
                  <a:cubicBezTo>
                    <a:pt x="23076" y="7291"/>
                    <a:pt x="23075" y="7249"/>
                    <a:pt x="23074" y="7209"/>
                  </a:cubicBezTo>
                  <a:cubicBezTo>
                    <a:pt x="23071" y="7128"/>
                    <a:pt x="23071" y="7045"/>
                    <a:pt x="23066" y="6963"/>
                  </a:cubicBezTo>
                  <a:cubicBezTo>
                    <a:pt x="23044" y="6639"/>
                    <a:pt x="22992" y="6320"/>
                    <a:pt x="22921" y="6010"/>
                  </a:cubicBezTo>
                  <a:cubicBezTo>
                    <a:pt x="22878" y="5857"/>
                    <a:pt x="22841" y="5704"/>
                    <a:pt x="22789" y="5556"/>
                  </a:cubicBezTo>
                  <a:cubicBezTo>
                    <a:pt x="22777" y="5518"/>
                    <a:pt x="22765" y="5482"/>
                    <a:pt x="22751" y="5444"/>
                  </a:cubicBezTo>
                  <a:lnTo>
                    <a:pt x="22733" y="5390"/>
                  </a:lnTo>
                  <a:cubicBezTo>
                    <a:pt x="22726" y="5371"/>
                    <a:pt x="22720" y="5353"/>
                    <a:pt x="22711" y="5335"/>
                  </a:cubicBezTo>
                  <a:cubicBezTo>
                    <a:pt x="22683" y="5262"/>
                    <a:pt x="22654" y="5191"/>
                    <a:pt x="22626" y="5119"/>
                  </a:cubicBezTo>
                  <a:cubicBezTo>
                    <a:pt x="22613" y="5082"/>
                    <a:pt x="22597" y="5047"/>
                    <a:pt x="22581" y="5012"/>
                  </a:cubicBezTo>
                  <a:lnTo>
                    <a:pt x="22533" y="4907"/>
                  </a:lnTo>
                  <a:cubicBezTo>
                    <a:pt x="22501" y="4837"/>
                    <a:pt x="22470" y="4768"/>
                    <a:pt x="22433" y="4701"/>
                  </a:cubicBezTo>
                  <a:lnTo>
                    <a:pt x="22329" y="4499"/>
                  </a:lnTo>
                  <a:cubicBezTo>
                    <a:pt x="22292" y="4433"/>
                    <a:pt x="22254" y="4369"/>
                    <a:pt x="22216" y="4303"/>
                  </a:cubicBezTo>
                  <a:lnTo>
                    <a:pt x="22159" y="4207"/>
                  </a:lnTo>
                  <a:cubicBezTo>
                    <a:pt x="22140" y="4176"/>
                    <a:pt x="22119" y="4143"/>
                    <a:pt x="22099" y="4112"/>
                  </a:cubicBezTo>
                  <a:cubicBezTo>
                    <a:pt x="22059" y="4051"/>
                    <a:pt x="22017" y="3988"/>
                    <a:pt x="21976" y="3926"/>
                  </a:cubicBezTo>
                  <a:cubicBezTo>
                    <a:pt x="21933" y="3865"/>
                    <a:pt x="21891" y="3806"/>
                    <a:pt x="21846" y="3747"/>
                  </a:cubicBezTo>
                  <a:lnTo>
                    <a:pt x="21782" y="3659"/>
                  </a:lnTo>
                  <a:cubicBezTo>
                    <a:pt x="21759" y="3631"/>
                    <a:pt x="21737" y="3601"/>
                    <a:pt x="21713" y="3573"/>
                  </a:cubicBezTo>
                  <a:cubicBezTo>
                    <a:pt x="21668" y="3516"/>
                    <a:pt x="21622" y="3459"/>
                    <a:pt x="21577" y="3402"/>
                  </a:cubicBezTo>
                  <a:cubicBezTo>
                    <a:pt x="21529" y="3348"/>
                    <a:pt x="21481" y="3294"/>
                    <a:pt x="21433" y="3240"/>
                  </a:cubicBezTo>
                  <a:cubicBezTo>
                    <a:pt x="21408" y="3213"/>
                    <a:pt x="21386" y="3186"/>
                    <a:pt x="21362" y="3159"/>
                  </a:cubicBezTo>
                  <a:lnTo>
                    <a:pt x="21287" y="3083"/>
                  </a:lnTo>
                  <a:lnTo>
                    <a:pt x="21137" y="2930"/>
                  </a:lnTo>
                  <a:cubicBezTo>
                    <a:pt x="20731" y="2535"/>
                    <a:pt x="20299" y="2199"/>
                    <a:pt x="19855" y="1915"/>
                  </a:cubicBezTo>
                  <a:cubicBezTo>
                    <a:pt x="19409" y="1635"/>
                    <a:pt x="18957" y="1404"/>
                    <a:pt x="18511" y="1214"/>
                  </a:cubicBezTo>
                  <a:cubicBezTo>
                    <a:pt x="18064" y="1023"/>
                    <a:pt x="17624" y="873"/>
                    <a:pt x="17196" y="755"/>
                  </a:cubicBezTo>
                  <a:cubicBezTo>
                    <a:pt x="16342" y="518"/>
                    <a:pt x="15550" y="401"/>
                    <a:pt x="14855" y="333"/>
                  </a:cubicBezTo>
                  <a:cubicBezTo>
                    <a:pt x="14508" y="299"/>
                    <a:pt x="14184" y="276"/>
                    <a:pt x="13886" y="264"/>
                  </a:cubicBezTo>
                  <a:cubicBezTo>
                    <a:pt x="13737" y="256"/>
                    <a:pt x="13595" y="254"/>
                    <a:pt x="13459" y="249"/>
                  </a:cubicBezTo>
                  <a:cubicBezTo>
                    <a:pt x="13323" y="247"/>
                    <a:pt x="13195" y="244"/>
                    <a:pt x="13071" y="244"/>
                  </a:cubicBezTo>
                  <a:cubicBezTo>
                    <a:pt x="13029" y="244"/>
                    <a:pt x="12987" y="244"/>
                    <a:pt x="12947" y="244"/>
                  </a:cubicBezTo>
                  <a:cubicBezTo>
                    <a:pt x="12517" y="244"/>
                    <a:pt x="12180" y="254"/>
                    <a:pt x="11944" y="266"/>
                  </a:cubicBezTo>
                  <a:cubicBezTo>
                    <a:pt x="11706" y="280"/>
                    <a:pt x="11572" y="295"/>
                    <a:pt x="11555" y="309"/>
                  </a:cubicBezTo>
                  <a:cubicBezTo>
                    <a:pt x="11545" y="302"/>
                    <a:pt x="11533" y="293"/>
                    <a:pt x="11518" y="286"/>
                  </a:cubicBezTo>
                  <a:cubicBezTo>
                    <a:pt x="11455" y="248"/>
                    <a:pt x="11359" y="207"/>
                    <a:pt x="11229" y="168"/>
                  </a:cubicBezTo>
                  <a:cubicBezTo>
                    <a:pt x="11164" y="148"/>
                    <a:pt x="11090" y="126"/>
                    <a:pt x="11008" y="110"/>
                  </a:cubicBezTo>
                  <a:cubicBezTo>
                    <a:pt x="10969" y="100"/>
                    <a:pt x="10926" y="91"/>
                    <a:pt x="10880" y="83"/>
                  </a:cubicBezTo>
                  <a:cubicBezTo>
                    <a:pt x="10834" y="75"/>
                    <a:pt x="10787" y="67"/>
                    <a:pt x="10739" y="59"/>
                  </a:cubicBezTo>
                  <a:cubicBezTo>
                    <a:pt x="10542" y="29"/>
                    <a:pt x="10313" y="8"/>
                    <a:pt x="10056" y="2"/>
                  </a:cubicBezTo>
                  <a:cubicBezTo>
                    <a:pt x="10016" y="1"/>
                    <a:pt x="9975" y="1"/>
                    <a:pt x="9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255500" y="4265150"/>
              <a:ext cx="20200" cy="53500"/>
            </a:xfrm>
            <a:custGeom>
              <a:rect b="b" l="l" r="r" t="t"/>
              <a:pathLst>
                <a:path extrusionOk="0" h="2140" w="808">
                  <a:moveTo>
                    <a:pt x="430" y="1"/>
                  </a:moveTo>
                  <a:cubicBezTo>
                    <a:pt x="397" y="1"/>
                    <a:pt x="361" y="3"/>
                    <a:pt x="319" y="6"/>
                  </a:cubicBezTo>
                  <a:cubicBezTo>
                    <a:pt x="107" y="21"/>
                    <a:pt x="0" y="351"/>
                    <a:pt x="27" y="743"/>
                  </a:cubicBezTo>
                  <a:cubicBezTo>
                    <a:pt x="42" y="973"/>
                    <a:pt x="187" y="1216"/>
                    <a:pt x="240" y="1444"/>
                  </a:cubicBezTo>
                  <a:cubicBezTo>
                    <a:pt x="327" y="1829"/>
                    <a:pt x="396" y="2139"/>
                    <a:pt x="463" y="2139"/>
                  </a:cubicBezTo>
                  <a:cubicBezTo>
                    <a:pt x="463" y="2139"/>
                    <a:pt x="464" y="2139"/>
                    <a:pt x="464" y="2139"/>
                  </a:cubicBezTo>
                  <a:cubicBezTo>
                    <a:pt x="632" y="2128"/>
                    <a:pt x="602" y="2089"/>
                    <a:pt x="604" y="2040"/>
                  </a:cubicBezTo>
                  <a:lnTo>
                    <a:pt x="604" y="2040"/>
                  </a:lnTo>
                  <a:cubicBezTo>
                    <a:pt x="630" y="2078"/>
                    <a:pt x="672" y="2106"/>
                    <a:pt x="735" y="2106"/>
                  </a:cubicBezTo>
                  <a:cubicBezTo>
                    <a:pt x="740" y="2106"/>
                    <a:pt x="745" y="2106"/>
                    <a:pt x="751" y="2106"/>
                  </a:cubicBezTo>
                  <a:cubicBezTo>
                    <a:pt x="808" y="2102"/>
                    <a:pt x="562" y="1693"/>
                    <a:pt x="552" y="1554"/>
                  </a:cubicBezTo>
                  <a:cubicBezTo>
                    <a:pt x="531" y="1231"/>
                    <a:pt x="665" y="966"/>
                    <a:pt x="666" y="763"/>
                  </a:cubicBezTo>
                  <a:cubicBezTo>
                    <a:pt x="669" y="112"/>
                    <a:pt x="67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254650" y="4336300"/>
              <a:ext cx="19350" cy="41700"/>
            </a:xfrm>
            <a:custGeom>
              <a:rect b="b" l="l" r="r" t="t"/>
              <a:pathLst>
                <a:path extrusionOk="0" h="1668" w="774">
                  <a:moveTo>
                    <a:pt x="444" y="1"/>
                  </a:moveTo>
                  <a:cubicBezTo>
                    <a:pt x="410" y="1"/>
                    <a:pt x="371" y="3"/>
                    <a:pt x="326" y="5"/>
                  </a:cubicBezTo>
                  <a:cubicBezTo>
                    <a:pt x="114" y="17"/>
                    <a:pt x="1" y="276"/>
                    <a:pt x="20" y="581"/>
                  </a:cubicBezTo>
                  <a:cubicBezTo>
                    <a:pt x="31" y="759"/>
                    <a:pt x="171" y="949"/>
                    <a:pt x="217" y="1126"/>
                  </a:cubicBezTo>
                  <a:cubicBezTo>
                    <a:pt x="297" y="1424"/>
                    <a:pt x="360" y="1667"/>
                    <a:pt x="425" y="1667"/>
                  </a:cubicBezTo>
                  <a:cubicBezTo>
                    <a:pt x="425" y="1667"/>
                    <a:pt x="426" y="1667"/>
                    <a:pt x="426" y="1667"/>
                  </a:cubicBezTo>
                  <a:cubicBezTo>
                    <a:pt x="595" y="1658"/>
                    <a:pt x="566" y="1625"/>
                    <a:pt x="569" y="1590"/>
                  </a:cubicBezTo>
                  <a:lnTo>
                    <a:pt x="569" y="1590"/>
                  </a:lnTo>
                  <a:cubicBezTo>
                    <a:pt x="594" y="1619"/>
                    <a:pt x="636" y="1641"/>
                    <a:pt x="698" y="1641"/>
                  </a:cubicBezTo>
                  <a:cubicBezTo>
                    <a:pt x="704" y="1641"/>
                    <a:pt x="709" y="1641"/>
                    <a:pt x="715" y="1640"/>
                  </a:cubicBezTo>
                  <a:cubicBezTo>
                    <a:pt x="773" y="1636"/>
                    <a:pt x="536" y="1321"/>
                    <a:pt x="528" y="1211"/>
                  </a:cubicBezTo>
                  <a:cubicBezTo>
                    <a:pt x="512" y="959"/>
                    <a:pt x="652" y="752"/>
                    <a:pt x="657" y="593"/>
                  </a:cubicBezTo>
                  <a:cubicBezTo>
                    <a:pt x="674" y="90"/>
                    <a:pt x="681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3254125" y="4400775"/>
              <a:ext cx="18000" cy="32675"/>
            </a:xfrm>
            <a:custGeom>
              <a:rect b="b" l="l" r="r" t="t"/>
              <a:pathLst>
                <a:path extrusionOk="0" h="1307" w="720">
                  <a:moveTo>
                    <a:pt x="350" y="0"/>
                  </a:moveTo>
                  <a:cubicBezTo>
                    <a:pt x="144" y="0"/>
                    <a:pt x="14" y="191"/>
                    <a:pt x="6" y="426"/>
                  </a:cubicBezTo>
                  <a:cubicBezTo>
                    <a:pt x="0" y="565"/>
                    <a:pt x="124" y="725"/>
                    <a:pt x="155" y="866"/>
                  </a:cubicBezTo>
                  <a:cubicBezTo>
                    <a:pt x="210" y="1108"/>
                    <a:pt x="252" y="1302"/>
                    <a:pt x="317" y="1305"/>
                  </a:cubicBezTo>
                  <a:cubicBezTo>
                    <a:pt x="332" y="1306"/>
                    <a:pt x="345" y="1306"/>
                    <a:pt x="357" y="1306"/>
                  </a:cubicBezTo>
                  <a:cubicBezTo>
                    <a:pt x="481" y="1306"/>
                    <a:pt x="461" y="1282"/>
                    <a:pt x="466" y="1256"/>
                  </a:cubicBezTo>
                  <a:lnTo>
                    <a:pt x="466" y="1256"/>
                  </a:lnTo>
                  <a:cubicBezTo>
                    <a:pt x="489" y="1283"/>
                    <a:pt x="533" y="1304"/>
                    <a:pt x="606" y="1307"/>
                  </a:cubicBezTo>
                  <a:cubicBezTo>
                    <a:pt x="606" y="1307"/>
                    <a:pt x="606" y="1307"/>
                    <a:pt x="607" y="1307"/>
                  </a:cubicBezTo>
                  <a:cubicBezTo>
                    <a:pt x="663" y="1307"/>
                    <a:pt x="455" y="1042"/>
                    <a:pt x="457" y="956"/>
                  </a:cubicBezTo>
                  <a:cubicBezTo>
                    <a:pt x="463" y="759"/>
                    <a:pt x="621" y="608"/>
                    <a:pt x="640" y="485"/>
                  </a:cubicBezTo>
                  <a:cubicBezTo>
                    <a:pt x="708" y="38"/>
                    <a:pt x="719" y="12"/>
                    <a:pt x="360" y="0"/>
                  </a:cubicBezTo>
                  <a:cubicBezTo>
                    <a:pt x="357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3298375" y="4421375"/>
              <a:ext cx="51750" cy="17325"/>
            </a:xfrm>
            <a:custGeom>
              <a:rect b="b" l="l" r="r" t="t"/>
              <a:pathLst>
                <a:path extrusionOk="0" h="693" w="2070">
                  <a:moveTo>
                    <a:pt x="2030" y="1"/>
                  </a:moveTo>
                  <a:cubicBezTo>
                    <a:pt x="1957" y="1"/>
                    <a:pt x="1627" y="187"/>
                    <a:pt x="1507" y="191"/>
                  </a:cubicBezTo>
                  <a:cubicBezTo>
                    <a:pt x="1495" y="192"/>
                    <a:pt x="1482" y="192"/>
                    <a:pt x="1470" y="192"/>
                  </a:cubicBezTo>
                  <a:cubicBezTo>
                    <a:pt x="1177" y="192"/>
                    <a:pt x="936" y="59"/>
                    <a:pt x="749" y="53"/>
                  </a:cubicBezTo>
                  <a:cubicBezTo>
                    <a:pt x="589" y="47"/>
                    <a:pt x="462" y="42"/>
                    <a:pt x="363" y="42"/>
                  </a:cubicBezTo>
                  <a:cubicBezTo>
                    <a:pt x="24" y="42"/>
                    <a:pt x="1" y="100"/>
                    <a:pt x="11" y="376"/>
                  </a:cubicBezTo>
                  <a:cubicBezTo>
                    <a:pt x="19" y="577"/>
                    <a:pt x="300" y="692"/>
                    <a:pt x="648" y="692"/>
                  </a:cubicBezTo>
                  <a:cubicBezTo>
                    <a:pt x="669" y="692"/>
                    <a:pt x="690" y="692"/>
                    <a:pt x="712" y="691"/>
                  </a:cubicBezTo>
                  <a:cubicBezTo>
                    <a:pt x="932" y="682"/>
                    <a:pt x="1173" y="546"/>
                    <a:pt x="1392" y="502"/>
                  </a:cubicBezTo>
                  <a:cubicBezTo>
                    <a:pt x="1768" y="425"/>
                    <a:pt x="2070" y="364"/>
                    <a:pt x="2067" y="300"/>
                  </a:cubicBezTo>
                  <a:cubicBezTo>
                    <a:pt x="2061" y="162"/>
                    <a:pt x="2034" y="156"/>
                    <a:pt x="1999" y="156"/>
                  </a:cubicBezTo>
                  <a:cubicBezTo>
                    <a:pt x="1996" y="156"/>
                    <a:pt x="1993" y="157"/>
                    <a:pt x="1990" y="157"/>
                  </a:cubicBezTo>
                  <a:cubicBezTo>
                    <a:pt x="1985" y="157"/>
                    <a:pt x="1980" y="156"/>
                    <a:pt x="1975" y="156"/>
                  </a:cubicBezTo>
                  <a:cubicBezTo>
                    <a:pt x="2016" y="129"/>
                    <a:pt x="2047" y="84"/>
                    <a:pt x="2044" y="10"/>
                  </a:cubicBezTo>
                  <a:cubicBezTo>
                    <a:pt x="2044" y="3"/>
                    <a:pt x="2039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387500" y="4418625"/>
              <a:ext cx="61475" cy="16825"/>
            </a:xfrm>
            <a:custGeom>
              <a:rect b="b" l="l" r="r" t="t"/>
              <a:pathLst>
                <a:path extrusionOk="0" h="673" w="2459">
                  <a:moveTo>
                    <a:pt x="2420" y="1"/>
                  </a:moveTo>
                  <a:cubicBezTo>
                    <a:pt x="2332" y="1"/>
                    <a:pt x="1936" y="180"/>
                    <a:pt x="1793" y="183"/>
                  </a:cubicBezTo>
                  <a:cubicBezTo>
                    <a:pt x="1785" y="183"/>
                    <a:pt x="1777" y="183"/>
                    <a:pt x="1769" y="183"/>
                  </a:cubicBezTo>
                  <a:cubicBezTo>
                    <a:pt x="1410" y="183"/>
                    <a:pt x="1122" y="43"/>
                    <a:pt x="894" y="34"/>
                  </a:cubicBezTo>
                  <a:cubicBezTo>
                    <a:pt x="678" y="25"/>
                    <a:pt x="515" y="17"/>
                    <a:pt x="390" y="17"/>
                  </a:cubicBezTo>
                  <a:cubicBezTo>
                    <a:pt x="27" y="17"/>
                    <a:pt x="1" y="81"/>
                    <a:pt x="5" y="347"/>
                  </a:cubicBezTo>
                  <a:cubicBezTo>
                    <a:pt x="10" y="553"/>
                    <a:pt x="362" y="672"/>
                    <a:pt x="793" y="672"/>
                  </a:cubicBezTo>
                  <a:cubicBezTo>
                    <a:pt x="806" y="672"/>
                    <a:pt x="819" y="672"/>
                    <a:pt x="833" y="672"/>
                  </a:cubicBezTo>
                  <a:cubicBezTo>
                    <a:pt x="1096" y="667"/>
                    <a:pt x="1385" y="533"/>
                    <a:pt x="1648" y="492"/>
                  </a:cubicBezTo>
                  <a:cubicBezTo>
                    <a:pt x="2096" y="421"/>
                    <a:pt x="2459" y="365"/>
                    <a:pt x="2458" y="300"/>
                  </a:cubicBezTo>
                  <a:cubicBezTo>
                    <a:pt x="2454" y="164"/>
                    <a:pt x="2423" y="155"/>
                    <a:pt x="2383" y="155"/>
                  </a:cubicBezTo>
                  <a:cubicBezTo>
                    <a:pt x="2377" y="155"/>
                    <a:pt x="2371" y="156"/>
                    <a:pt x="2364" y="156"/>
                  </a:cubicBezTo>
                  <a:cubicBezTo>
                    <a:pt x="2361" y="156"/>
                    <a:pt x="2357" y="156"/>
                    <a:pt x="2353" y="155"/>
                  </a:cubicBezTo>
                  <a:cubicBezTo>
                    <a:pt x="2403" y="130"/>
                    <a:pt x="2439" y="83"/>
                    <a:pt x="2438" y="10"/>
                  </a:cubicBezTo>
                  <a:cubicBezTo>
                    <a:pt x="2437" y="4"/>
                    <a:pt x="2431" y="1"/>
                    <a:pt x="2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486000" y="4418675"/>
              <a:ext cx="37675" cy="17375"/>
            </a:xfrm>
            <a:custGeom>
              <a:rect b="b" l="l" r="r" t="t"/>
              <a:pathLst>
                <a:path extrusionOk="0" h="695" w="1507">
                  <a:moveTo>
                    <a:pt x="204" y="1"/>
                  </a:moveTo>
                  <a:cubicBezTo>
                    <a:pt x="64" y="1"/>
                    <a:pt x="44" y="78"/>
                    <a:pt x="22" y="305"/>
                  </a:cubicBezTo>
                  <a:cubicBezTo>
                    <a:pt x="0" y="515"/>
                    <a:pt x="210" y="666"/>
                    <a:pt x="478" y="693"/>
                  </a:cubicBezTo>
                  <a:cubicBezTo>
                    <a:pt x="489" y="694"/>
                    <a:pt x="500" y="694"/>
                    <a:pt x="511" y="694"/>
                  </a:cubicBezTo>
                  <a:cubicBezTo>
                    <a:pt x="661" y="694"/>
                    <a:pt x="833" y="598"/>
                    <a:pt x="983" y="579"/>
                  </a:cubicBezTo>
                  <a:cubicBezTo>
                    <a:pt x="1258" y="543"/>
                    <a:pt x="1480" y="515"/>
                    <a:pt x="1487" y="451"/>
                  </a:cubicBezTo>
                  <a:cubicBezTo>
                    <a:pt x="1503" y="284"/>
                    <a:pt x="1472" y="307"/>
                    <a:pt x="1440" y="299"/>
                  </a:cubicBezTo>
                  <a:cubicBezTo>
                    <a:pt x="1471" y="275"/>
                    <a:pt x="1499" y="232"/>
                    <a:pt x="1505" y="160"/>
                  </a:cubicBezTo>
                  <a:cubicBezTo>
                    <a:pt x="1506" y="152"/>
                    <a:pt x="1501" y="149"/>
                    <a:pt x="1492" y="149"/>
                  </a:cubicBezTo>
                  <a:cubicBezTo>
                    <a:pt x="1434" y="149"/>
                    <a:pt x="1199" y="283"/>
                    <a:pt x="1109" y="283"/>
                  </a:cubicBezTo>
                  <a:cubicBezTo>
                    <a:pt x="1107" y="283"/>
                    <a:pt x="1105" y="282"/>
                    <a:pt x="1103" y="282"/>
                  </a:cubicBezTo>
                  <a:cubicBezTo>
                    <a:pt x="881" y="261"/>
                    <a:pt x="721" y="91"/>
                    <a:pt x="585" y="63"/>
                  </a:cubicBezTo>
                  <a:cubicBezTo>
                    <a:pt x="404" y="26"/>
                    <a:pt x="28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3124175" y="4356100"/>
              <a:ext cx="29900" cy="62950"/>
            </a:xfrm>
            <a:custGeom>
              <a:rect b="b" l="l" r="r" t="t"/>
              <a:pathLst>
                <a:path extrusionOk="0" h="2518" w="1196">
                  <a:moveTo>
                    <a:pt x="929" y="0"/>
                  </a:moveTo>
                  <a:cubicBezTo>
                    <a:pt x="923" y="0"/>
                    <a:pt x="910" y="11"/>
                    <a:pt x="895" y="31"/>
                  </a:cubicBezTo>
                  <a:cubicBezTo>
                    <a:pt x="885" y="43"/>
                    <a:pt x="875" y="58"/>
                    <a:pt x="863" y="75"/>
                  </a:cubicBezTo>
                  <a:cubicBezTo>
                    <a:pt x="851" y="92"/>
                    <a:pt x="837" y="113"/>
                    <a:pt x="825" y="135"/>
                  </a:cubicBezTo>
                  <a:cubicBezTo>
                    <a:pt x="774" y="226"/>
                    <a:pt x="713" y="357"/>
                    <a:pt x="674" y="502"/>
                  </a:cubicBezTo>
                  <a:cubicBezTo>
                    <a:pt x="668" y="520"/>
                    <a:pt x="663" y="538"/>
                    <a:pt x="658" y="556"/>
                  </a:cubicBezTo>
                  <a:lnTo>
                    <a:pt x="649" y="583"/>
                  </a:lnTo>
                  <a:lnTo>
                    <a:pt x="643" y="611"/>
                  </a:lnTo>
                  <a:cubicBezTo>
                    <a:pt x="640" y="615"/>
                    <a:pt x="640" y="617"/>
                    <a:pt x="639" y="622"/>
                  </a:cubicBezTo>
                  <a:cubicBezTo>
                    <a:pt x="540" y="371"/>
                    <a:pt x="466" y="293"/>
                    <a:pt x="360" y="293"/>
                  </a:cubicBezTo>
                  <a:cubicBezTo>
                    <a:pt x="315" y="293"/>
                    <a:pt x="264" y="307"/>
                    <a:pt x="202" y="328"/>
                  </a:cubicBezTo>
                  <a:cubicBezTo>
                    <a:pt x="0" y="397"/>
                    <a:pt x="103" y="1091"/>
                    <a:pt x="375" y="1884"/>
                  </a:cubicBezTo>
                  <a:cubicBezTo>
                    <a:pt x="444" y="2085"/>
                    <a:pt x="538" y="2287"/>
                    <a:pt x="639" y="2491"/>
                  </a:cubicBezTo>
                  <a:lnTo>
                    <a:pt x="667" y="2479"/>
                  </a:lnTo>
                  <a:cubicBezTo>
                    <a:pt x="672" y="2492"/>
                    <a:pt x="677" y="2506"/>
                    <a:pt x="681" y="2518"/>
                  </a:cubicBezTo>
                  <a:lnTo>
                    <a:pt x="1139" y="2319"/>
                  </a:lnTo>
                  <a:cubicBezTo>
                    <a:pt x="1137" y="2304"/>
                    <a:pt x="1133" y="2291"/>
                    <a:pt x="1131" y="2277"/>
                  </a:cubicBezTo>
                  <a:lnTo>
                    <a:pt x="1149" y="2270"/>
                  </a:lnTo>
                  <a:cubicBezTo>
                    <a:pt x="1139" y="2257"/>
                    <a:pt x="1131" y="2244"/>
                    <a:pt x="1122" y="2232"/>
                  </a:cubicBezTo>
                  <a:cubicBezTo>
                    <a:pt x="1089" y="2069"/>
                    <a:pt x="1059" y="1931"/>
                    <a:pt x="1021" y="1806"/>
                  </a:cubicBezTo>
                  <a:cubicBezTo>
                    <a:pt x="954" y="1584"/>
                    <a:pt x="895" y="1394"/>
                    <a:pt x="843" y="1229"/>
                  </a:cubicBezTo>
                  <a:cubicBezTo>
                    <a:pt x="848" y="1156"/>
                    <a:pt x="855" y="1085"/>
                    <a:pt x="868" y="1016"/>
                  </a:cubicBezTo>
                  <a:cubicBezTo>
                    <a:pt x="896" y="847"/>
                    <a:pt x="944" y="699"/>
                    <a:pt x="993" y="576"/>
                  </a:cubicBezTo>
                  <a:cubicBezTo>
                    <a:pt x="1094" y="332"/>
                    <a:pt x="1196" y="193"/>
                    <a:pt x="1168" y="169"/>
                  </a:cubicBezTo>
                  <a:cubicBezTo>
                    <a:pt x="1127" y="132"/>
                    <a:pt x="1094" y="117"/>
                    <a:pt x="1067" y="117"/>
                  </a:cubicBezTo>
                  <a:cubicBezTo>
                    <a:pt x="1053" y="117"/>
                    <a:pt x="1040" y="121"/>
                    <a:pt x="1028" y="128"/>
                  </a:cubicBezTo>
                  <a:cubicBezTo>
                    <a:pt x="1010" y="137"/>
                    <a:pt x="994" y="153"/>
                    <a:pt x="978" y="172"/>
                  </a:cubicBezTo>
                  <a:cubicBezTo>
                    <a:pt x="970" y="181"/>
                    <a:pt x="962" y="191"/>
                    <a:pt x="954" y="202"/>
                  </a:cubicBezTo>
                  <a:cubicBezTo>
                    <a:pt x="945" y="212"/>
                    <a:pt x="939" y="223"/>
                    <a:pt x="929" y="234"/>
                  </a:cubicBezTo>
                  <a:cubicBezTo>
                    <a:pt x="948" y="183"/>
                    <a:pt x="964" y="140"/>
                    <a:pt x="966" y="101"/>
                  </a:cubicBezTo>
                  <a:cubicBezTo>
                    <a:pt x="969" y="60"/>
                    <a:pt x="959" y="25"/>
                    <a:pt x="932" y="1"/>
                  </a:cubicBezTo>
                  <a:cubicBezTo>
                    <a:pt x="931" y="0"/>
                    <a:pt x="930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3156375" y="4323325"/>
              <a:ext cx="47625" cy="53300"/>
            </a:xfrm>
            <a:custGeom>
              <a:rect b="b" l="l" r="r" t="t"/>
              <a:pathLst>
                <a:path extrusionOk="0" h="2132" w="1905">
                  <a:moveTo>
                    <a:pt x="611" y="0"/>
                  </a:moveTo>
                  <a:cubicBezTo>
                    <a:pt x="568" y="0"/>
                    <a:pt x="526" y="4"/>
                    <a:pt x="488" y="12"/>
                  </a:cubicBezTo>
                  <a:cubicBezTo>
                    <a:pt x="385" y="33"/>
                    <a:pt x="296" y="76"/>
                    <a:pt x="221" y="135"/>
                  </a:cubicBezTo>
                  <a:cubicBezTo>
                    <a:pt x="148" y="194"/>
                    <a:pt x="89" y="269"/>
                    <a:pt x="53" y="349"/>
                  </a:cubicBezTo>
                  <a:cubicBezTo>
                    <a:pt x="15" y="430"/>
                    <a:pt x="3" y="509"/>
                    <a:pt x="1" y="576"/>
                  </a:cubicBezTo>
                  <a:cubicBezTo>
                    <a:pt x="0" y="713"/>
                    <a:pt x="42" y="812"/>
                    <a:pt x="87" y="884"/>
                  </a:cubicBezTo>
                  <a:cubicBezTo>
                    <a:pt x="134" y="955"/>
                    <a:pt x="188" y="998"/>
                    <a:pt x="235" y="1021"/>
                  </a:cubicBezTo>
                  <a:cubicBezTo>
                    <a:pt x="259" y="1032"/>
                    <a:pt x="282" y="1040"/>
                    <a:pt x="302" y="1042"/>
                  </a:cubicBezTo>
                  <a:cubicBezTo>
                    <a:pt x="310" y="1043"/>
                    <a:pt x="316" y="1044"/>
                    <a:pt x="323" y="1044"/>
                  </a:cubicBezTo>
                  <a:cubicBezTo>
                    <a:pt x="335" y="1044"/>
                    <a:pt x="346" y="1042"/>
                    <a:pt x="357" y="1040"/>
                  </a:cubicBezTo>
                  <a:cubicBezTo>
                    <a:pt x="423" y="1021"/>
                    <a:pt x="453" y="961"/>
                    <a:pt x="491" y="880"/>
                  </a:cubicBezTo>
                  <a:cubicBezTo>
                    <a:pt x="514" y="831"/>
                    <a:pt x="505" y="775"/>
                    <a:pt x="514" y="724"/>
                  </a:cubicBezTo>
                  <a:cubicBezTo>
                    <a:pt x="517" y="698"/>
                    <a:pt x="522" y="673"/>
                    <a:pt x="532" y="650"/>
                  </a:cubicBezTo>
                  <a:cubicBezTo>
                    <a:pt x="542" y="628"/>
                    <a:pt x="554" y="607"/>
                    <a:pt x="570" y="601"/>
                  </a:cubicBezTo>
                  <a:cubicBezTo>
                    <a:pt x="574" y="597"/>
                    <a:pt x="578" y="597"/>
                    <a:pt x="580" y="597"/>
                  </a:cubicBezTo>
                  <a:lnTo>
                    <a:pt x="585" y="597"/>
                  </a:lnTo>
                  <a:cubicBezTo>
                    <a:pt x="590" y="601"/>
                    <a:pt x="594" y="603"/>
                    <a:pt x="600" y="608"/>
                  </a:cubicBezTo>
                  <a:lnTo>
                    <a:pt x="607" y="615"/>
                  </a:lnTo>
                  <a:cubicBezTo>
                    <a:pt x="608" y="618"/>
                    <a:pt x="608" y="618"/>
                    <a:pt x="610" y="619"/>
                  </a:cubicBezTo>
                  <a:lnTo>
                    <a:pt x="610" y="620"/>
                  </a:lnTo>
                  <a:cubicBezTo>
                    <a:pt x="610" y="620"/>
                    <a:pt x="610" y="620"/>
                    <a:pt x="610" y="620"/>
                  </a:cubicBezTo>
                  <a:cubicBezTo>
                    <a:pt x="610" y="620"/>
                    <a:pt x="608" y="624"/>
                    <a:pt x="606" y="628"/>
                  </a:cubicBezTo>
                  <a:cubicBezTo>
                    <a:pt x="605" y="629"/>
                    <a:pt x="601" y="635"/>
                    <a:pt x="596" y="639"/>
                  </a:cubicBezTo>
                  <a:cubicBezTo>
                    <a:pt x="591" y="646"/>
                    <a:pt x="592" y="644"/>
                    <a:pt x="592" y="645"/>
                  </a:cubicBezTo>
                  <a:cubicBezTo>
                    <a:pt x="592" y="646"/>
                    <a:pt x="594" y="649"/>
                    <a:pt x="596" y="651"/>
                  </a:cubicBezTo>
                  <a:cubicBezTo>
                    <a:pt x="601" y="658"/>
                    <a:pt x="608" y="672"/>
                    <a:pt x="617" y="692"/>
                  </a:cubicBezTo>
                  <a:cubicBezTo>
                    <a:pt x="626" y="713"/>
                    <a:pt x="638" y="742"/>
                    <a:pt x="651" y="776"/>
                  </a:cubicBezTo>
                  <a:lnTo>
                    <a:pt x="661" y="803"/>
                  </a:lnTo>
                  <a:lnTo>
                    <a:pt x="672" y="833"/>
                  </a:lnTo>
                  <a:cubicBezTo>
                    <a:pt x="678" y="853"/>
                    <a:pt x="687" y="872"/>
                    <a:pt x="693" y="894"/>
                  </a:cubicBezTo>
                  <a:cubicBezTo>
                    <a:pt x="721" y="977"/>
                    <a:pt x="750" y="1063"/>
                    <a:pt x="774" y="1151"/>
                  </a:cubicBezTo>
                  <a:cubicBezTo>
                    <a:pt x="785" y="1195"/>
                    <a:pt x="796" y="1240"/>
                    <a:pt x="807" y="1285"/>
                  </a:cubicBezTo>
                  <a:lnTo>
                    <a:pt x="809" y="1294"/>
                  </a:lnTo>
                  <a:lnTo>
                    <a:pt x="810" y="1312"/>
                  </a:lnTo>
                  <a:lnTo>
                    <a:pt x="812" y="1343"/>
                  </a:lnTo>
                  <a:lnTo>
                    <a:pt x="818" y="1404"/>
                  </a:lnTo>
                  <a:cubicBezTo>
                    <a:pt x="821" y="1445"/>
                    <a:pt x="821" y="1487"/>
                    <a:pt x="822" y="1526"/>
                  </a:cubicBezTo>
                  <a:cubicBezTo>
                    <a:pt x="822" y="1565"/>
                    <a:pt x="820" y="1606"/>
                    <a:pt x="818" y="1645"/>
                  </a:cubicBezTo>
                  <a:cubicBezTo>
                    <a:pt x="816" y="1686"/>
                    <a:pt x="811" y="1725"/>
                    <a:pt x="809" y="1763"/>
                  </a:cubicBezTo>
                  <a:cubicBezTo>
                    <a:pt x="800" y="1841"/>
                    <a:pt x="794" y="1917"/>
                    <a:pt x="784" y="1989"/>
                  </a:cubicBezTo>
                  <a:cubicBezTo>
                    <a:pt x="778" y="2037"/>
                    <a:pt x="773" y="2084"/>
                    <a:pt x="766" y="2131"/>
                  </a:cubicBezTo>
                  <a:lnTo>
                    <a:pt x="788" y="2129"/>
                  </a:lnTo>
                  <a:cubicBezTo>
                    <a:pt x="789" y="2129"/>
                    <a:pt x="790" y="2129"/>
                    <a:pt x="790" y="2129"/>
                  </a:cubicBezTo>
                  <a:cubicBezTo>
                    <a:pt x="792" y="2129"/>
                    <a:pt x="794" y="2129"/>
                    <a:pt x="795" y="2129"/>
                  </a:cubicBezTo>
                  <a:cubicBezTo>
                    <a:pt x="800" y="2129"/>
                    <a:pt x="805" y="2128"/>
                    <a:pt x="814" y="2122"/>
                  </a:cubicBezTo>
                  <a:cubicBezTo>
                    <a:pt x="839" y="2107"/>
                    <a:pt x="865" y="2091"/>
                    <a:pt x="891" y="2076"/>
                  </a:cubicBezTo>
                  <a:cubicBezTo>
                    <a:pt x="940" y="2047"/>
                    <a:pt x="988" y="2016"/>
                    <a:pt x="1037" y="1989"/>
                  </a:cubicBezTo>
                  <a:cubicBezTo>
                    <a:pt x="1127" y="1934"/>
                    <a:pt x="1213" y="1881"/>
                    <a:pt x="1295" y="1832"/>
                  </a:cubicBezTo>
                  <a:cubicBezTo>
                    <a:pt x="1373" y="1783"/>
                    <a:pt x="1444" y="1739"/>
                    <a:pt x="1507" y="1699"/>
                  </a:cubicBezTo>
                  <a:cubicBezTo>
                    <a:pt x="1575" y="1656"/>
                    <a:pt x="1612" y="1630"/>
                    <a:pt x="1653" y="1601"/>
                  </a:cubicBezTo>
                  <a:cubicBezTo>
                    <a:pt x="1813" y="1488"/>
                    <a:pt x="1905" y="1410"/>
                    <a:pt x="1891" y="1382"/>
                  </a:cubicBezTo>
                  <a:cubicBezTo>
                    <a:pt x="1850" y="1305"/>
                    <a:pt x="1817" y="1282"/>
                    <a:pt x="1785" y="1282"/>
                  </a:cubicBezTo>
                  <a:cubicBezTo>
                    <a:pt x="1754" y="1282"/>
                    <a:pt x="1725" y="1303"/>
                    <a:pt x="1690" y="1319"/>
                  </a:cubicBezTo>
                  <a:cubicBezTo>
                    <a:pt x="1741" y="1263"/>
                    <a:pt x="1768" y="1199"/>
                    <a:pt x="1735" y="1133"/>
                  </a:cubicBezTo>
                  <a:cubicBezTo>
                    <a:pt x="1734" y="1131"/>
                    <a:pt x="1732" y="1130"/>
                    <a:pt x="1728" y="1130"/>
                  </a:cubicBezTo>
                  <a:cubicBezTo>
                    <a:pt x="1696" y="1130"/>
                    <a:pt x="1570" y="1238"/>
                    <a:pt x="1425" y="1360"/>
                  </a:cubicBezTo>
                  <a:cubicBezTo>
                    <a:pt x="1412" y="1371"/>
                    <a:pt x="1414" y="1373"/>
                    <a:pt x="1412" y="1378"/>
                  </a:cubicBezTo>
                  <a:cubicBezTo>
                    <a:pt x="1408" y="1382"/>
                    <a:pt x="1406" y="1387"/>
                    <a:pt x="1403" y="1392"/>
                  </a:cubicBezTo>
                  <a:cubicBezTo>
                    <a:pt x="1398" y="1402"/>
                    <a:pt x="1390" y="1413"/>
                    <a:pt x="1382" y="1424"/>
                  </a:cubicBezTo>
                  <a:cubicBezTo>
                    <a:pt x="1364" y="1445"/>
                    <a:pt x="1343" y="1469"/>
                    <a:pt x="1318" y="1493"/>
                  </a:cubicBezTo>
                  <a:cubicBezTo>
                    <a:pt x="1270" y="1541"/>
                    <a:pt x="1211" y="1586"/>
                    <a:pt x="1182" y="1602"/>
                  </a:cubicBezTo>
                  <a:cubicBezTo>
                    <a:pt x="1170" y="1607"/>
                    <a:pt x="1159" y="1615"/>
                    <a:pt x="1150" y="1618"/>
                  </a:cubicBezTo>
                  <a:lnTo>
                    <a:pt x="1145" y="1620"/>
                  </a:lnTo>
                  <a:lnTo>
                    <a:pt x="1145" y="1616"/>
                  </a:lnTo>
                  <a:cubicBezTo>
                    <a:pt x="1147" y="1613"/>
                    <a:pt x="1147" y="1609"/>
                    <a:pt x="1149" y="1606"/>
                  </a:cubicBezTo>
                  <a:cubicBezTo>
                    <a:pt x="1150" y="1601"/>
                    <a:pt x="1151" y="1594"/>
                    <a:pt x="1152" y="1590"/>
                  </a:cubicBezTo>
                  <a:cubicBezTo>
                    <a:pt x="1172" y="1514"/>
                    <a:pt x="1193" y="1435"/>
                    <a:pt x="1211" y="1375"/>
                  </a:cubicBezTo>
                  <a:cubicBezTo>
                    <a:pt x="1220" y="1346"/>
                    <a:pt x="1230" y="1319"/>
                    <a:pt x="1240" y="1298"/>
                  </a:cubicBezTo>
                  <a:lnTo>
                    <a:pt x="1243" y="1289"/>
                  </a:lnTo>
                  <a:lnTo>
                    <a:pt x="1245" y="1288"/>
                  </a:lnTo>
                  <a:lnTo>
                    <a:pt x="1246" y="1277"/>
                  </a:lnTo>
                  <a:cubicBezTo>
                    <a:pt x="1249" y="1263"/>
                    <a:pt x="1251" y="1251"/>
                    <a:pt x="1252" y="1237"/>
                  </a:cubicBezTo>
                  <a:cubicBezTo>
                    <a:pt x="1256" y="1210"/>
                    <a:pt x="1258" y="1183"/>
                    <a:pt x="1262" y="1156"/>
                  </a:cubicBezTo>
                  <a:cubicBezTo>
                    <a:pt x="1274" y="1051"/>
                    <a:pt x="1282" y="949"/>
                    <a:pt x="1280" y="850"/>
                  </a:cubicBezTo>
                  <a:cubicBezTo>
                    <a:pt x="1279" y="802"/>
                    <a:pt x="1277" y="755"/>
                    <a:pt x="1272" y="709"/>
                  </a:cubicBezTo>
                  <a:cubicBezTo>
                    <a:pt x="1268" y="665"/>
                    <a:pt x="1260" y="617"/>
                    <a:pt x="1246" y="568"/>
                  </a:cubicBezTo>
                  <a:cubicBezTo>
                    <a:pt x="1220" y="474"/>
                    <a:pt x="1186" y="376"/>
                    <a:pt x="1122" y="279"/>
                  </a:cubicBezTo>
                  <a:cubicBezTo>
                    <a:pt x="1057" y="183"/>
                    <a:pt x="959" y="93"/>
                    <a:pt x="838" y="44"/>
                  </a:cubicBezTo>
                  <a:cubicBezTo>
                    <a:pt x="776" y="19"/>
                    <a:pt x="713" y="6"/>
                    <a:pt x="654" y="1"/>
                  </a:cubicBezTo>
                  <a:cubicBezTo>
                    <a:pt x="640" y="0"/>
                    <a:pt x="626" y="0"/>
                    <a:pt x="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333325" y="4465950"/>
              <a:ext cx="26525" cy="66650"/>
            </a:xfrm>
            <a:custGeom>
              <a:rect b="b" l="l" r="r" t="t"/>
              <a:pathLst>
                <a:path extrusionOk="0" h="2666" w="1061">
                  <a:moveTo>
                    <a:pt x="258" y="0"/>
                  </a:moveTo>
                  <a:cubicBezTo>
                    <a:pt x="252" y="0"/>
                    <a:pt x="245" y="0"/>
                    <a:pt x="239" y="0"/>
                  </a:cubicBezTo>
                  <a:cubicBezTo>
                    <a:pt x="185" y="3"/>
                    <a:pt x="140" y="51"/>
                    <a:pt x="100" y="141"/>
                  </a:cubicBezTo>
                  <a:cubicBezTo>
                    <a:pt x="83" y="187"/>
                    <a:pt x="67" y="242"/>
                    <a:pt x="54" y="307"/>
                  </a:cubicBezTo>
                  <a:cubicBezTo>
                    <a:pt x="42" y="370"/>
                    <a:pt x="31" y="444"/>
                    <a:pt x="25" y="523"/>
                  </a:cubicBezTo>
                  <a:cubicBezTo>
                    <a:pt x="0" y="843"/>
                    <a:pt x="30" y="1271"/>
                    <a:pt x="92" y="1726"/>
                  </a:cubicBezTo>
                  <a:cubicBezTo>
                    <a:pt x="130" y="2029"/>
                    <a:pt x="213" y="2343"/>
                    <a:pt x="264" y="2643"/>
                  </a:cubicBezTo>
                  <a:lnTo>
                    <a:pt x="297" y="2641"/>
                  </a:lnTo>
                  <a:lnTo>
                    <a:pt x="297" y="2666"/>
                  </a:lnTo>
                  <a:lnTo>
                    <a:pt x="729" y="2637"/>
                  </a:lnTo>
                  <a:cubicBezTo>
                    <a:pt x="731" y="2628"/>
                    <a:pt x="731" y="2621"/>
                    <a:pt x="732" y="2611"/>
                  </a:cubicBezTo>
                  <a:lnTo>
                    <a:pt x="759" y="2610"/>
                  </a:lnTo>
                  <a:cubicBezTo>
                    <a:pt x="752" y="2583"/>
                    <a:pt x="745" y="2557"/>
                    <a:pt x="738" y="2530"/>
                  </a:cubicBezTo>
                  <a:cubicBezTo>
                    <a:pt x="761" y="2251"/>
                    <a:pt x="763" y="2008"/>
                    <a:pt x="743" y="1793"/>
                  </a:cubicBezTo>
                  <a:cubicBezTo>
                    <a:pt x="718" y="1553"/>
                    <a:pt x="695" y="1346"/>
                    <a:pt x="677" y="1167"/>
                  </a:cubicBezTo>
                  <a:cubicBezTo>
                    <a:pt x="706" y="1032"/>
                    <a:pt x="747" y="911"/>
                    <a:pt x="795" y="811"/>
                  </a:cubicBezTo>
                  <a:cubicBezTo>
                    <a:pt x="855" y="682"/>
                    <a:pt x="927" y="589"/>
                    <a:pt x="980" y="525"/>
                  </a:cubicBezTo>
                  <a:cubicBezTo>
                    <a:pt x="994" y="509"/>
                    <a:pt x="1006" y="494"/>
                    <a:pt x="1015" y="482"/>
                  </a:cubicBezTo>
                  <a:cubicBezTo>
                    <a:pt x="1026" y="469"/>
                    <a:pt x="1036" y="458"/>
                    <a:pt x="1042" y="449"/>
                  </a:cubicBezTo>
                  <a:cubicBezTo>
                    <a:pt x="1055" y="430"/>
                    <a:pt x="1061" y="417"/>
                    <a:pt x="1057" y="410"/>
                  </a:cubicBezTo>
                  <a:cubicBezTo>
                    <a:pt x="1021" y="354"/>
                    <a:pt x="987" y="334"/>
                    <a:pt x="952" y="334"/>
                  </a:cubicBezTo>
                  <a:cubicBezTo>
                    <a:pt x="943" y="334"/>
                    <a:pt x="933" y="336"/>
                    <a:pt x="923" y="339"/>
                  </a:cubicBezTo>
                  <a:cubicBezTo>
                    <a:pt x="878" y="354"/>
                    <a:pt x="834" y="397"/>
                    <a:pt x="787" y="440"/>
                  </a:cubicBezTo>
                  <a:cubicBezTo>
                    <a:pt x="805" y="416"/>
                    <a:pt x="818" y="390"/>
                    <a:pt x="832" y="368"/>
                  </a:cubicBezTo>
                  <a:cubicBezTo>
                    <a:pt x="845" y="344"/>
                    <a:pt x="855" y="322"/>
                    <a:pt x="864" y="300"/>
                  </a:cubicBezTo>
                  <a:cubicBezTo>
                    <a:pt x="879" y="258"/>
                    <a:pt x="883" y="221"/>
                    <a:pt x="862" y="191"/>
                  </a:cubicBezTo>
                  <a:cubicBezTo>
                    <a:pt x="861" y="190"/>
                    <a:pt x="860" y="189"/>
                    <a:pt x="858" y="189"/>
                  </a:cubicBezTo>
                  <a:cubicBezTo>
                    <a:pt x="850" y="189"/>
                    <a:pt x="834" y="198"/>
                    <a:pt x="811" y="215"/>
                  </a:cubicBezTo>
                  <a:cubicBezTo>
                    <a:pt x="785" y="240"/>
                    <a:pt x="744" y="273"/>
                    <a:pt x="704" y="323"/>
                  </a:cubicBezTo>
                  <a:cubicBezTo>
                    <a:pt x="693" y="335"/>
                    <a:pt x="682" y="347"/>
                    <a:pt x="672" y="361"/>
                  </a:cubicBezTo>
                  <a:cubicBezTo>
                    <a:pt x="661" y="375"/>
                    <a:pt x="651" y="390"/>
                    <a:pt x="641" y="405"/>
                  </a:cubicBezTo>
                  <a:cubicBezTo>
                    <a:pt x="624" y="427"/>
                    <a:pt x="609" y="451"/>
                    <a:pt x="593" y="476"/>
                  </a:cubicBezTo>
                  <a:cubicBezTo>
                    <a:pt x="580" y="382"/>
                    <a:pt x="569" y="307"/>
                    <a:pt x="554" y="246"/>
                  </a:cubicBezTo>
                  <a:cubicBezTo>
                    <a:pt x="542" y="190"/>
                    <a:pt x="525" y="145"/>
                    <a:pt x="507" y="112"/>
                  </a:cubicBezTo>
                  <a:cubicBezTo>
                    <a:pt x="490" y="79"/>
                    <a:pt x="470" y="55"/>
                    <a:pt x="445" y="38"/>
                  </a:cubicBezTo>
                  <a:cubicBezTo>
                    <a:pt x="398" y="7"/>
                    <a:pt x="33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366225" y="4448850"/>
              <a:ext cx="38025" cy="61350"/>
            </a:xfrm>
            <a:custGeom>
              <a:rect b="b" l="l" r="r" t="t"/>
              <a:pathLst>
                <a:path extrusionOk="0" h="2454" w="1521">
                  <a:moveTo>
                    <a:pt x="1106" y="0"/>
                  </a:moveTo>
                  <a:cubicBezTo>
                    <a:pt x="1093" y="13"/>
                    <a:pt x="1083" y="23"/>
                    <a:pt x="1075" y="32"/>
                  </a:cubicBezTo>
                  <a:cubicBezTo>
                    <a:pt x="769" y="356"/>
                    <a:pt x="517" y="625"/>
                    <a:pt x="327" y="838"/>
                  </a:cubicBezTo>
                  <a:cubicBezTo>
                    <a:pt x="277" y="892"/>
                    <a:pt x="233" y="941"/>
                    <a:pt x="194" y="986"/>
                  </a:cubicBezTo>
                  <a:cubicBezTo>
                    <a:pt x="187" y="995"/>
                    <a:pt x="182" y="1001"/>
                    <a:pt x="174" y="1009"/>
                  </a:cubicBezTo>
                  <a:cubicBezTo>
                    <a:pt x="169" y="1013"/>
                    <a:pt x="166" y="1019"/>
                    <a:pt x="161" y="1025"/>
                  </a:cubicBezTo>
                  <a:cubicBezTo>
                    <a:pt x="152" y="1036"/>
                    <a:pt x="144" y="1046"/>
                    <a:pt x="136" y="1055"/>
                  </a:cubicBezTo>
                  <a:cubicBezTo>
                    <a:pt x="103" y="1096"/>
                    <a:pt x="81" y="1132"/>
                    <a:pt x="65" y="1162"/>
                  </a:cubicBezTo>
                  <a:cubicBezTo>
                    <a:pt x="0" y="1289"/>
                    <a:pt x="56" y="1358"/>
                    <a:pt x="190" y="1477"/>
                  </a:cubicBezTo>
                  <a:cubicBezTo>
                    <a:pt x="222" y="1505"/>
                    <a:pt x="261" y="1517"/>
                    <a:pt x="308" y="1517"/>
                  </a:cubicBezTo>
                  <a:cubicBezTo>
                    <a:pt x="380" y="1517"/>
                    <a:pt x="468" y="1487"/>
                    <a:pt x="564" y="1431"/>
                  </a:cubicBezTo>
                  <a:cubicBezTo>
                    <a:pt x="585" y="1420"/>
                    <a:pt x="604" y="1407"/>
                    <a:pt x="624" y="1393"/>
                  </a:cubicBezTo>
                  <a:cubicBezTo>
                    <a:pt x="628" y="1392"/>
                    <a:pt x="630" y="1390"/>
                    <a:pt x="631" y="1390"/>
                  </a:cubicBezTo>
                  <a:lnTo>
                    <a:pt x="639" y="1390"/>
                  </a:lnTo>
                  <a:cubicBezTo>
                    <a:pt x="644" y="1390"/>
                    <a:pt x="646" y="1391"/>
                    <a:pt x="649" y="1391"/>
                  </a:cubicBezTo>
                  <a:cubicBezTo>
                    <a:pt x="661" y="1393"/>
                    <a:pt x="668" y="1399"/>
                    <a:pt x="674" y="1406"/>
                  </a:cubicBezTo>
                  <a:cubicBezTo>
                    <a:pt x="679" y="1412"/>
                    <a:pt x="680" y="1418"/>
                    <a:pt x="680" y="1425"/>
                  </a:cubicBezTo>
                  <a:lnTo>
                    <a:pt x="680" y="1434"/>
                  </a:lnTo>
                  <a:cubicBezTo>
                    <a:pt x="680" y="1434"/>
                    <a:pt x="682" y="1431"/>
                    <a:pt x="683" y="1424"/>
                  </a:cubicBezTo>
                  <a:cubicBezTo>
                    <a:pt x="688" y="1412"/>
                    <a:pt x="695" y="1391"/>
                    <a:pt x="706" y="1376"/>
                  </a:cubicBezTo>
                  <a:cubicBezTo>
                    <a:pt x="717" y="1361"/>
                    <a:pt x="733" y="1353"/>
                    <a:pt x="749" y="1353"/>
                  </a:cubicBezTo>
                  <a:cubicBezTo>
                    <a:pt x="765" y="1353"/>
                    <a:pt x="784" y="1364"/>
                    <a:pt x="803" y="1386"/>
                  </a:cubicBezTo>
                  <a:cubicBezTo>
                    <a:pt x="819" y="1391"/>
                    <a:pt x="845" y="1482"/>
                    <a:pt x="862" y="1543"/>
                  </a:cubicBezTo>
                  <a:cubicBezTo>
                    <a:pt x="1001" y="2045"/>
                    <a:pt x="1112" y="2454"/>
                    <a:pt x="1177" y="2454"/>
                  </a:cubicBezTo>
                  <a:cubicBezTo>
                    <a:pt x="1178" y="2454"/>
                    <a:pt x="1179" y="2454"/>
                    <a:pt x="1180" y="2454"/>
                  </a:cubicBezTo>
                  <a:cubicBezTo>
                    <a:pt x="1346" y="2428"/>
                    <a:pt x="1312" y="2376"/>
                    <a:pt x="1307" y="2314"/>
                  </a:cubicBezTo>
                  <a:lnTo>
                    <a:pt x="1307" y="2314"/>
                  </a:lnTo>
                  <a:cubicBezTo>
                    <a:pt x="1336" y="2361"/>
                    <a:pt x="1379" y="2394"/>
                    <a:pt x="1438" y="2394"/>
                  </a:cubicBezTo>
                  <a:cubicBezTo>
                    <a:pt x="1446" y="2394"/>
                    <a:pt x="1455" y="2394"/>
                    <a:pt x="1463" y="2392"/>
                  </a:cubicBezTo>
                  <a:cubicBezTo>
                    <a:pt x="1520" y="2385"/>
                    <a:pt x="1220" y="1858"/>
                    <a:pt x="1191" y="1672"/>
                  </a:cubicBezTo>
                  <a:cubicBezTo>
                    <a:pt x="1179" y="1570"/>
                    <a:pt x="1173" y="1469"/>
                    <a:pt x="1172" y="1374"/>
                  </a:cubicBezTo>
                  <a:cubicBezTo>
                    <a:pt x="1170" y="1302"/>
                    <a:pt x="1167" y="1232"/>
                    <a:pt x="1165" y="1165"/>
                  </a:cubicBezTo>
                  <a:cubicBezTo>
                    <a:pt x="1162" y="1086"/>
                    <a:pt x="1160" y="1011"/>
                    <a:pt x="1157" y="937"/>
                  </a:cubicBezTo>
                  <a:cubicBezTo>
                    <a:pt x="1154" y="783"/>
                    <a:pt x="1149" y="619"/>
                    <a:pt x="1140" y="458"/>
                  </a:cubicBezTo>
                  <a:cubicBezTo>
                    <a:pt x="1133" y="297"/>
                    <a:pt x="1122" y="137"/>
                    <a:pt x="1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"/>
          <p:cNvSpPr/>
          <p:nvPr/>
        </p:nvSpPr>
        <p:spPr>
          <a:xfrm>
            <a:off x="844900" y="2933398"/>
            <a:ext cx="1449650" cy="119550"/>
          </a:xfrm>
          <a:custGeom>
            <a:rect b="b" l="l" r="r" t="t"/>
            <a:pathLst>
              <a:path extrusionOk="0" h="4782" w="57986">
                <a:moveTo>
                  <a:pt x="0" y="4669"/>
                </a:moveTo>
                <a:cubicBezTo>
                  <a:pt x="4228" y="-3796"/>
                  <a:pt x="18964" y="3811"/>
                  <a:pt x="28387" y="4669"/>
                </a:cubicBezTo>
                <a:cubicBezTo>
                  <a:pt x="38297" y="5571"/>
                  <a:pt x="48547" y="-2364"/>
                  <a:pt x="57986" y="787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/>
        </p:nvSpPr>
        <p:spPr>
          <a:xfrm>
            <a:off x="1335503" y="1276151"/>
            <a:ext cx="6472989" cy="289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11010 = 26 = 2^1 + 2^3 + 2^4 = 2 + 8 + 16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11010 = 26		// Last Bit shows Parity: Even / Odd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11011 = 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% 2 = X &amp; 1 = bit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Generally:	X%(2^n)  = X &amp; (2^n 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if(n%2 == 1)		-&gt; Fails of n is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if( (n&amp;1) == 1)	-&gt; Works always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1335504" y="507912"/>
            <a:ext cx="6472989" cy="621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61008" lvl="0" marL="473075" marR="1332230" rtl="0" algn="l">
              <a:lnSpc>
                <a:spcPct val="159541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ambria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Representation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"/>
          <p:cNvSpPr/>
          <p:nvPr/>
        </p:nvSpPr>
        <p:spPr>
          <a:xfrm flipH="1" rot="3000111">
            <a:off x="4890740" y="-881432"/>
            <a:ext cx="4334845" cy="3242818"/>
          </a:xfrm>
          <a:custGeom>
            <a:rect b="b" l="l" r="r" t="t"/>
            <a:pathLst>
              <a:path extrusionOk="0" h="36071" w="48218">
                <a:moveTo>
                  <a:pt x="21330" y="0"/>
                </a:moveTo>
                <a:cubicBezTo>
                  <a:pt x="15948" y="0"/>
                  <a:pt x="10130" y="835"/>
                  <a:pt x="5348" y="1874"/>
                </a:cubicBezTo>
                <a:cubicBezTo>
                  <a:pt x="3083" y="2365"/>
                  <a:pt x="652" y="3652"/>
                  <a:pt x="1" y="5876"/>
                </a:cubicBezTo>
                <a:cubicBezTo>
                  <a:pt x="4581" y="8383"/>
                  <a:pt x="8782" y="12379"/>
                  <a:pt x="9657" y="17526"/>
                </a:cubicBezTo>
                <a:cubicBezTo>
                  <a:pt x="10194" y="20691"/>
                  <a:pt x="9420" y="23918"/>
                  <a:pt x="9387" y="27129"/>
                </a:cubicBezTo>
                <a:cubicBezTo>
                  <a:pt x="9353" y="30338"/>
                  <a:pt x="10364" y="33953"/>
                  <a:pt x="13216" y="35427"/>
                </a:cubicBezTo>
                <a:cubicBezTo>
                  <a:pt x="14082" y="35875"/>
                  <a:pt x="15022" y="36071"/>
                  <a:pt x="15979" y="36071"/>
                </a:cubicBezTo>
                <a:cubicBezTo>
                  <a:pt x="17825" y="36071"/>
                  <a:pt x="19734" y="35343"/>
                  <a:pt x="21292" y="34291"/>
                </a:cubicBezTo>
                <a:cubicBezTo>
                  <a:pt x="23656" y="32693"/>
                  <a:pt x="25493" y="30437"/>
                  <a:pt x="27664" y="28585"/>
                </a:cubicBezTo>
                <a:cubicBezTo>
                  <a:pt x="30693" y="26002"/>
                  <a:pt x="34392" y="24213"/>
                  <a:pt x="38298" y="23447"/>
                </a:cubicBezTo>
                <a:cubicBezTo>
                  <a:pt x="40649" y="22985"/>
                  <a:pt x="43181" y="22843"/>
                  <a:pt x="45137" y="21460"/>
                </a:cubicBezTo>
                <a:cubicBezTo>
                  <a:pt x="46966" y="20164"/>
                  <a:pt x="47986" y="17916"/>
                  <a:pt x="48102" y="15678"/>
                </a:cubicBezTo>
                <a:cubicBezTo>
                  <a:pt x="48217" y="13438"/>
                  <a:pt x="47510" y="11218"/>
                  <a:pt x="46432" y="9252"/>
                </a:cubicBezTo>
                <a:cubicBezTo>
                  <a:pt x="43346" y="3623"/>
                  <a:pt x="36966" y="51"/>
                  <a:pt x="30580" y="51"/>
                </a:cubicBezTo>
                <a:cubicBezTo>
                  <a:pt x="29448" y="51"/>
                  <a:pt x="28315" y="164"/>
                  <a:pt x="27200" y="397"/>
                </a:cubicBezTo>
                <a:cubicBezTo>
                  <a:pt x="25360" y="121"/>
                  <a:pt x="23377" y="0"/>
                  <a:pt x="21330" y="0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"/>
          <p:cNvSpPr txBox="1"/>
          <p:nvPr>
            <p:ph type="title"/>
          </p:nvPr>
        </p:nvSpPr>
        <p:spPr>
          <a:xfrm>
            <a:off x="2338623" y="2276146"/>
            <a:ext cx="4872499" cy="10826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u="sng">
                <a:solidFill>
                  <a:schemeClr val="hlink"/>
                </a:solidFill>
              </a:rPr>
              <a:t>Bitwise Operations</a:t>
            </a: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: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sp>
        <p:nvSpPr>
          <p:cNvPr id="418" name="Google Shape;418;p6"/>
          <p:cNvSpPr txBox="1"/>
          <p:nvPr>
            <p:ph idx="2" type="title"/>
          </p:nvPr>
        </p:nvSpPr>
        <p:spPr>
          <a:xfrm>
            <a:off x="917975" y="2090538"/>
            <a:ext cx="1303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419" name="Google Shape;419;p6"/>
          <p:cNvGrpSpPr/>
          <p:nvPr/>
        </p:nvGrpSpPr>
        <p:grpSpPr>
          <a:xfrm>
            <a:off x="7958813" y="3851788"/>
            <a:ext cx="748625" cy="495375"/>
            <a:chOff x="1411650" y="1979975"/>
            <a:chExt cx="748625" cy="495375"/>
          </a:xfrm>
        </p:grpSpPr>
        <p:sp>
          <p:nvSpPr>
            <p:cNvPr id="420" name="Google Shape;420;p6"/>
            <p:cNvSpPr/>
            <p:nvPr/>
          </p:nvSpPr>
          <p:spPr>
            <a:xfrm>
              <a:off x="1411650" y="2180875"/>
              <a:ext cx="199550" cy="253900"/>
            </a:xfrm>
            <a:custGeom>
              <a:rect b="b" l="l" r="r" t="t"/>
              <a:pathLst>
                <a:path extrusionOk="0" h="10156" w="7982">
                  <a:moveTo>
                    <a:pt x="4697" y="3973"/>
                  </a:moveTo>
                  <a:cubicBezTo>
                    <a:pt x="4779" y="4100"/>
                    <a:pt x="4857" y="4233"/>
                    <a:pt x="4928" y="4373"/>
                  </a:cubicBezTo>
                  <a:cubicBezTo>
                    <a:pt x="5146" y="4790"/>
                    <a:pt x="5325" y="5247"/>
                    <a:pt x="5433" y="5733"/>
                  </a:cubicBezTo>
                  <a:cubicBezTo>
                    <a:pt x="5441" y="5768"/>
                    <a:pt x="5449" y="5805"/>
                    <a:pt x="5457" y="5839"/>
                  </a:cubicBezTo>
                  <a:cubicBezTo>
                    <a:pt x="5465" y="5876"/>
                    <a:pt x="5474" y="5910"/>
                    <a:pt x="5480" y="5947"/>
                  </a:cubicBezTo>
                  <a:cubicBezTo>
                    <a:pt x="5494" y="6020"/>
                    <a:pt x="5506" y="6090"/>
                    <a:pt x="5518" y="6162"/>
                  </a:cubicBezTo>
                  <a:cubicBezTo>
                    <a:pt x="5531" y="6235"/>
                    <a:pt x="5538" y="6310"/>
                    <a:pt x="5549" y="6382"/>
                  </a:cubicBezTo>
                  <a:cubicBezTo>
                    <a:pt x="5553" y="6418"/>
                    <a:pt x="5559" y="6456"/>
                    <a:pt x="5561" y="6492"/>
                  </a:cubicBezTo>
                  <a:lnTo>
                    <a:pt x="5571" y="6603"/>
                  </a:lnTo>
                  <a:cubicBezTo>
                    <a:pt x="5587" y="6751"/>
                    <a:pt x="5587" y="6900"/>
                    <a:pt x="5594" y="7051"/>
                  </a:cubicBezTo>
                  <a:lnTo>
                    <a:pt x="5590" y="7276"/>
                  </a:lnTo>
                  <a:cubicBezTo>
                    <a:pt x="5590" y="7295"/>
                    <a:pt x="5590" y="7314"/>
                    <a:pt x="5588" y="7332"/>
                  </a:cubicBezTo>
                  <a:lnTo>
                    <a:pt x="5585" y="7389"/>
                  </a:lnTo>
                  <a:lnTo>
                    <a:pt x="5576" y="7502"/>
                  </a:lnTo>
                  <a:lnTo>
                    <a:pt x="5569" y="7615"/>
                  </a:lnTo>
                  <a:cubicBezTo>
                    <a:pt x="5565" y="7648"/>
                    <a:pt x="5561" y="7681"/>
                    <a:pt x="5556" y="7715"/>
                  </a:cubicBezTo>
                  <a:cubicBezTo>
                    <a:pt x="5547" y="7782"/>
                    <a:pt x="5537" y="7851"/>
                    <a:pt x="5522" y="7918"/>
                  </a:cubicBezTo>
                  <a:cubicBezTo>
                    <a:pt x="5494" y="8052"/>
                    <a:pt x="5456" y="8186"/>
                    <a:pt x="5408" y="8311"/>
                  </a:cubicBezTo>
                  <a:cubicBezTo>
                    <a:pt x="5313" y="8561"/>
                    <a:pt x="5177" y="8780"/>
                    <a:pt x="5029" y="8906"/>
                  </a:cubicBezTo>
                  <a:cubicBezTo>
                    <a:pt x="4954" y="8972"/>
                    <a:pt x="4879" y="9012"/>
                    <a:pt x="4798" y="9040"/>
                  </a:cubicBezTo>
                  <a:cubicBezTo>
                    <a:pt x="4739" y="9057"/>
                    <a:pt x="4682" y="9067"/>
                    <a:pt x="4621" y="9067"/>
                  </a:cubicBezTo>
                  <a:cubicBezTo>
                    <a:pt x="4592" y="9067"/>
                    <a:pt x="4562" y="9065"/>
                    <a:pt x="4530" y="9060"/>
                  </a:cubicBezTo>
                  <a:cubicBezTo>
                    <a:pt x="4436" y="9044"/>
                    <a:pt x="4334" y="9004"/>
                    <a:pt x="4234" y="8943"/>
                  </a:cubicBezTo>
                  <a:cubicBezTo>
                    <a:pt x="4135" y="8880"/>
                    <a:pt x="4040" y="8796"/>
                    <a:pt x="3960" y="8700"/>
                  </a:cubicBezTo>
                  <a:lnTo>
                    <a:pt x="3931" y="8663"/>
                  </a:lnTo>
                  <a:cubicBezTo>
                    <a:pt x="3920" y="8651"/>
                    <a:pt x="3911" y="8637"/>
                    <a:pt x="3902" y="8625"/>
                  </a:cubicBezTo>
                  <a:lnTo>
                    <a:pt x="3875" y="8585"/>
                  </a:lnTo>
                  <a:lnTo>
                    <a:pt x="3851" y="8545"/>
                  </a:lnTo>
                  <a:cubicBezTo>
                    <a:pt x="3834" y="8518"/>
                    <a:pt x="3820" y="8490"/>
                    <a:pt x="3805" y="8463"/>
                  </a:cubicBezTo>
                  <a:lnTo>
                    <a:pt x="3794" y="8442"/>
                  </a:lnTo>
                  <a:lnTo>
                    <a:pt x="3786" y="8418"/>
                  </a:lnTo>
                  <a:lnTo>
                    <a:pt x="3765" y="8372"/>
                  </a:lnTo>
                  <a:cubicBezTo>
                    <a:pt x="3713" y="8246"/>
                    <a:pt x="3676" y="8111"/>
                    <a:pt x="3653" y="7969"/>
                  </a:cubicBezTo>
                  <a:cubicBezTo>
                    <a:pt x="3605" y="7685"/>
                    <a:pt x="3612" y="7374"/>
                    <a:pt x="3649" y="7063"/>
                  </a:cubicBezTo>
                  <a:cubicBezTo>
                    <a:pt x="3724" y="6527"/>
                    <a:pt x="3839" y="5999"/>
                    <a:pt x="4007" y="5507"/>
                  </a:cubicBezTo>
                  <a:cubicBezTo>
                    <a:pt x="4175" y="5016"/>
                    <a:pt x="4380" y="4555"/>
                    <a:pt x="4605" y="4132"/>
                  </a:cubicBezTo>
                  <a:cubicBezTo>
                    <a:pt x="4635" y="4078"/>
                    <a:pt x="4667" y="4025"/>
                    <a:pt x="4697" y="3973"/>
                  </a:cubicBezTo>
                  <a:close/>
                  <a:moveTo>
                    <a:pt x="7515" y="0"/>
                  </a:moveTo>
                  <a:cubicBezTo>
                    <a:pt x="7461" y="0"/>
                    <a:pt x="7172" y="154"/>
                    <a:pt x="6774" y="442"/>
                  </a:cubicBezTo>
                  <a:cubicBezTo>
                    <a:pt x="6719" y="479"/>
                    <a:pt x="6666" y="525"/>
                    <a:pt x="6609" y="569"/>
                  </a:cubicBezTo>
                  <a:cubicBezTo>
                    <a:pt x="6553" y="614"/>
                    <a:pt x="6494" y="660"/>
                    <a:pt x="6434" y="710"/>
                  </a:cubicBezTo>
                  <a:cubicBezTo>
                    <a:pt x="6404" y="734"/>
                    <a:pt x="6372" y="758"/>
                    <a:pt x="6342" y="784"/>
                  </a:cubicBezTo>
                  <a:cubicBezTo>
                    <a:pt x="6327" y="796"/>
                    <a:pt x="6311" y="809"/>
                    <a:pt x="6295" y="821"/>
                  </a:cubicBezTo>
                  <a:cubicBezTo>
                    <a:pt x="6280" y="834"/>
                    <a:pt x="6265" y="848"/>
                    <a:pt x="6249" y="863"/>
                  </a:cubicBezTo>
                  <a:cubicBezTo>
                    <a:pt x="6189" y="918"/>
                    <a:pt x="6128" y="974"/>
                    <a:pt x="6062" y="1032"/>
                  </a:cubicBezTo>
                  <a:cubicBezTo>
                    <a:pt x="6000" y="1091"/>
                    <a:pt x="5934" y="1148"/>
                    <a:pt x="5871" y="1210"/>
                  </a:cubicBezTo>
                  <a:cubicBezTo>
                    <a:pt x="5809" y="1275"/>
                    <a:pt x="5744" y="1339"/>
                    <a:pt x="5680" y="1407"/>
                  </a:cubicBezTo>
                  <a:cubicBezTo>
                    <a:pt x="5647" y="1440"/>
                    <a:pt x="5615" y="1472"/>
                    <a:pt x="5583" y="1506"/>
                  </a:cubicBezTo>
                  <a:cubicBezTo>
                    <a:pt x="5551" y="1540"/>
                    <a:pt x="5517" y="1573"/>
                    <a:pt x="5486" y="1610"/>
                  </a:cubicBezTo>
                  <a:cubicBezTo>
                    <a:pt x="5425" y="1681"/>
                    <a:pt x="5362" y="1753"/>
                    <a:pt x="5298" y="1826"/>
                  </a:cubicBezTo>
                  <a:cubicBezTo>
                    <a:pt x="5229" y="1901"/>
                    <a:pt x="5165" y="1981"/>
                    <a:pt x="5101" y="2063"/>
                  </a:cubicBezTo>
                  <a:lnTo>
                    <a:pt x="5082" y="2045"/>
                  </a:lnTo>
                  <a:cubicBezTo>
                    <a:pt x="5045" y="2009"/>
                    <a:pt x="5007" y="1976"/>
                    <a:pt x="4971" y="1943"/>
                  </a:cubicBezTo>
                  <a:cubicBezTo>
                    <a:pt x="4933" y="1908"/>
                    <a:pt x="4896" y="1875"/>
                    <a:pt x="4861" y="1843"/>
                  </a:cubicBezTo>
                  <a:cubicBezTo>
                    <a:pt x="4842" y="1827"/>
                    <a:pt x="4825" y="1810"/>
                    <a:pt x="4805" y="1795"/>
                  </a:cubicBezTo>
                  <a:cubicBezTo>
                    <a:pt x="4787" y="1780"/>
                    <a:pt x="4768" y="1763"/>
                    <a:pt x="4749" y="1749"/>
                  </a:cubicBezTo>
                  <a:cubicBezTo>
                    <a:pt x="4674" y="1688"/>
                    <a:pt x="4600" y="1629"/>
                    <a:pt x="4529" y="1572"/>
                  </a:cubicBezTo>
                  <a:cubicBezTo>
                    <a:pt x="4455" y="1516"/>
                    <a:pt x="4380" y="1465"/>
                    <a:pt x="4308" y="1412"/>
                  </a:cubicBezTo>
                  <a:cubicBezTo>
                    <a:pt x="4271" y="1386"/>
                    <a:pt x="4236" y="1359"/>
                    <a:pt x="4198" y="1337"/>
                  </a:cubicBezTo>
                  <a:cubicBezTo>
                    <a:pt x="4163" y="1314"/>
                    <a:pt x="4125" y="1290"/>
                    <a:pt x="4089" y="1267"/>
                  </a:cubicBezTo>
                  <a:cubicBezTo>
                    <a:pt x="4016" y="1221"/>
                    <a:pt x="3946" y="1176"/>
                    <a:pt x="3875" y="1134"/>
                  </a:cubicBezTo>
                  <a:cubicBezTo>
                    <a:pt x="3803" y="1094"/>
                    <a:pt x="3733" y="1054"/>
                    <a:pt x="3663" y="1017"/>
                  </a:cubicBezTo>
                  <a:cubicBezTo>
                    <a:pt x="3628" y="999"/>
                    <a:pt x="3594" y="978"/>
                    <a:pt x="3559" y="962"/>
                  </a:cubicBezTo>
                  <a:cubicBezTo>
                    <a:pt x="3525" y="946"/>
                    <a:pt x="3489" y="929"/>
                    <a:pt x="3456" y="913"/>
                  </a:cubicBezTo>
                  <a:cubicBezTo>
                    <a:pt x="3387" y="880"/>
                    <a:pt x="3321" y="848"/>
                    <a:pt x="3255" y="817"/>
                  </a:cubicBezTo>
                  <a:cubicBezTo>
                    <a:pt x="3188" y="788"/>
                    <a:pt x="3122" y="762"/>
                    <a:pt x="3058" y="735"/>
                  </a:cubicBezTo>
                  <a:cubicBezTo>
                    <a:pt x="2994" y="710"/>
                    <a:pt x="2931" y="683"/>
                    <a:pt x="2869" y="660"/>
                  </a:cubicBezTo>
                  <a:cubicBezTo>
                    <a:pt x="2806" y="639"/>
                    <a:pt x="2745" y="617"/>
                    <a:pt x="2686" y="597"/>
                  </a:cubicBezTo>
                  <a:cubicBezTo>
                    <a:pt x="2203" y="437"/>
                    <a:pt x="1791" y="366"/>
                    <a:pt x="1454" y="334"/>
                  </a:cubicBezTo>
                  <a:cubicBezTo>
                    <a:pt x="1370" y="327"/>
                    <a:pt x="1289" y="324"/>
                    <a:pt x="1214" y="322"/>
                  </a:cubicBezTo>
                  <a:cubicBezTo>
                    <a:pt x="1169" y="320"/>
                    <a:pt x="1125" y="318"/>
                    <a:pt x="1083" y="318"/>
                  </a:cubicBezTo>
                  <a:cubicBezTo>
                    <a:pt x="1054" y="318"/>
                    <a:pt x="1027" y="319"/>
                    <a:pt x="1000" y="321"/>
                  </a:cubicBezTo>
                  <a:cubicBezTo>
                    <a:pt x="933" y="323"/>
                    <a:pt x="871" y="327"/>
                    <a:pt x="812" y="333"/>
                  </a:cubicBezTo>
                  <a:cubicBezTo>
                    <a:pt x="753" y="338"/>
                    <a:pt x="699" y="342"/>
                    <a:pt x="648" y="353"/>
                  </a:cubicBezTo>
                  <a:cubicBezTo>
                    <a:pt x="548" y="371"/>
                    <a:pt x="462" y="392"/>
                    <a:pt x="389" y="415"/>
                  </a:cubicBezTo>
                  <a:cubicBezTo>
                    <a:pt x="371" y="421"/>
                    <a:pt x="355" y="428"/>
                    <a:pt x="336" y="435"/>
                  </a:cubicBezTo>
                  <a:cubicBezTo>
                    <a:pt x="320" y="441"/>
                    <a:pt x="304" y="450"/>
                    <a:pt x="290" y="456"/>
                  </a:cubicBezTo>
                  <a:cubicBezTo>
                    <a:pt x="260" y="471"/>
                    <a:pt x="233" y="485"/>
                    <a:pt x="210" y="501"/>
                  </a:cubicBezTo>
                  <a:cubicBezTo>
                    <a:pt x="16" y="628"/>
                    <a:pt x="0" y="789"/>
                    <a:pt x="17" y="1003"/>
                  </a:cubicBezTo>
                  <a:cubicBezTo>
                    <a:pt x="23" y="1065"/>
                    <a:pt x="87" y="1122"/>
                    <a:pt x="199" y="1173"/>
                  </a:cubicBezTo>
                  <a:cubicBezTo>
                    <a:pt x="227" y="1185"/>
                    <a:pt x="258" y="1198"/>
                    <a:pt x="291" y="1210"/>
                  </a:cubicBezTo>
                  <a:cubicBezTo>
                    <a:pt x="325" y="1223"/>
                    <a:pt x="361" y="1234"/>
                    <a:pt x="401" y="1248"/>
                  </a:cubicBezTo>
                  <a:cubicBezTo>
                    <a:pt x="480" y="1275"/>
                    <a:pt x="571" y="1301"/>
                    <a:pt x="669" y="1327"/>
                  </a:cubicBezTo>
                  <a:cubicBezTo>
                    <a:pt x="769" y="1359"/>
                    <a:pt x="878" y="1387"/>
                    <a:pt x="996" y="1422"/>
                  </a:cubicBezTo>
                  <a:cubicBezTo>
                    <a:pt x="1055" y="1440"/>
                    <a:pt x="1115" y="1459"/>
                    <a:pt x="1179" y="1478"/>
                  </a:cubicBezTo>
                  <a:cubicBezTo>
                    <a:pt x="1210" y="1487"/>
                    <a:pt x="1242" y="1497"/>
                    <a:pt x="1275" y="1506"/>
                  </a:cubicBezTo>
                  <a:cubicBezTo>
                    <a:pt x="1307" y="1516"/>
                    <a:pt x="1341" y="1529"/>
                    <a:pt x="1373" y="1540"/>
                  </a:cubicBezTo>
                  <a:cubicBezTo>
                    <a:pt x="1642" y="1624"/>
                    <a:pt x="1937" y="1741"/>
                    <a:pt x="2248" y="1886"/>
                  </a:cubicBezTo>
                  <a:cubicBezTo>
                    <a:pt x="2560" y="2032"/>
                    <a:pt x="2888" y="2215"/>
                    <a:pt x="3212" y="2442"/>
                  </a:cubicBezTo>
                  <a:cubicBezTo>
                    <a:pt x="3535" y="2669"/>
                    <a:pt x="3854" y="2943"/>
                    <a:pt x="4147" y="3264"/>
                  </a:cubicBezTo>
                  <a:cubicBezTo>
                    <a:pt x="4174" y="3293"/>
                    <a:pt x="4198" y="3323"/>
                    <a:pt x="4224" y="3352"/>
                  </a:cubicBezTo>
                  <a:cubicBezTo>
                    <a:pt x="4220" y="3361"/>
                    <a:pt x="4214" y="3369"/>
                    <a:pt x="4211" y="3378"/>
                  </a:cubicBezTo>
                  <a:cubicBezTo>
                    <a:pt x="4187" y="3420"/>
                    <a:pt x="4166" y="3461"/>
                    <a:pt x="4143" y="3502"/>
                  </a:cubicBezTo>
                  <a:cubicBezTo>
                    <a:pt x="4099" y="3583"/>
                    <a:pt x="4055" y="3665"/>
                    <a:pt x="4012" y="3744"/>
                  </a:cubicBezTo>
                  <a:cubicBezTo>
                    <a:pt x="3932" y="3909"/>
                    <a:pt x="3858" y="4068"/>
                    <a:pt x="3784" y="4220"/>
                  </a:cubicBezTo>
                  <a:cubicBezTo>
                    <a:pt x="3718" y="4376"/>
                    <a:pt x="3655" y="4524"/>
                    <a:pt x="3596" y="4664"/>
                  </a:cubicBezTo>
                  <a:cubicBezTo>
                    <a:pt x="3563" y="4733"/>
                    <a:pt x="3542" y="4804"/>
                    <a:pt x="3516" y="4870"/>
                  </a:cubicBezTo>
                  <a:cubicBezTo>
                    <a:pt x="3491" y="4937"/>
                    <a:pt x="3467" y="5000"/>
                    <a:pt x="3444" y="5061"/>
                  </a:cubicBezTo>
                  <a:cubicBezTo>
                    <a:pt x="3422" y="5124"/>
                    <a:pt x="3397" y="5182"/>
                    <a:pt x="3376" y="5238"/>
                  </a:cubicBezTo>
                  <a:cubicBezTo>
                    <a:pt x="3358" y="5294"/>
                    <a:pt x="3339" y="5348"/>
                    <a:pt x="3323" y="5398"/>
                  </a:cubicBezTo>
                  <a:cubicBezTo>
                    <a:pt x="3284" y="5513"/>
                    <a:pt x="3241" y="5627"/>
                    <a:pt x="3203" y="5742"/>
                  </a:cubicBezTo>
                  <a:lnTo>
                    <a:pt x="3102" y="6089"/>
                  </a:lnTo>
                  <a:cubicBezTo>
                    <a:pt x="3067" y="6203"/>
                    <a:pt x="3041" y="6318"/>
                    <a:pt x="3014" y="6434"/>
                  </a:cubicBezTo>
                  <a:cubicBezTo>
                    <a:pt x="2988" y="6549"/>
                    <a:pt x="2957" y="6662"/>
                    <a:pt x="2935" y="6777"/>
                  </a:cubicBezTo>
                  <a:cubicBezTo>
                    <a:pt x="2888" y="7006"/>
                    <a:pt x="2852" y="7239"/>
                    <a:pt x="2832" y="7476"/>
                  </a:cubicBezTo>
                  <a:cubicBezTo>
                    <a:pt x="2822" y="7594"/>
                    <a:pt x="2817" y="7714"/>
                    <a:pt x="2817" y="7835"/>
                  </a:cubicBezTo>
                  <a:cubicBezTo>
                    <a:pt x="2820" y="7955"/>
                    <a:pt x="2823" y="8077"/>
                    <a:pt x="2839" y="8197"/>
                  </a:cubicBezTo>
                  <a:cubicBezTo>
                    <a:pt x="2854" y="8318"/>
                    <a:pt x="2875" y="8440"/>
                    <a:pt x="2907" y="8560"/>
                  </a:cubicBezTo>
                  <a:cubicBezTo>
                    <a:pt x="2922" y="8620"/>
                    <a:pt x="2940" y="8679"/>
                    <a:pt x="2960" y="8738"/>
                  </a:cubicBezTo>
                  <a:cubicBezTo>
                    <a:pt x="2967" y="8767"/>
                    <a:pt x="2981" y="8799"/>
                    <a:pt x="2992" y="8829"/>
                  </a:cubicBezTo>
                  <a:cubicBezTo>
                    <a:pt x="3004" y="8858"/>
                    <a:pt x="3013" y="8889"/>
                    <a:pt x="3027" y="8917"/>
                  </a:cubicBezTo>
                  <a:cubicBezTo>
                    <a:pt x="3132" y="9151"/>
                    <a:pt x="3268" y="9364"/>
                    <a:pt x="3443" y="9550"/>
                  </a:cubicBezTo>
                  <a:cubicBezTo>
                    <a:pt x="3527" y="9643"/>
                    <a:pt x="3626" y="9727"/>
                    <a:pt x="3728" y="9804"/>
                  </a:cubicBezTo>
                  <a:lnTo>
                    <a:pt x="3808" y="9860"/>
                  </a:lnTo>
                  <a:lnTo>
                    <a:pt x="3848" y="9887"/>
                  </a:lnTo>
                  <a:cubicBezTo>
                    <a:pt x="3862" y="9894"/>
                    <a:pt x="3876" y="9903"/>
                    <a:pt x="3891" y="9912"/>
                  </a:cubicBezTo>
                  <a:lnTo>
                    <a:pt x="3977" y="9960"/>
                  </a:lnTo>
                  <a:cubicBezTo>
                    <a:pt x="4007" y="9975"/>
                    <a:pt x="4037" y="9989"/>
                    <a:pt x="4067" y="10003"/>
                  </a:cubicBezTo>
                  <a:cubicBezTo>
                    <a:pt x="4126" y="10033"/>
                    <a:pt x="4192" y="10053"/>
                    <a:pt x="4255" y="10076"/>
                  </a:cubicBezTo>
                  <a:cubicBezTo>
                    <a:pt x="4287" y="10087"/>
                    <a:pt x="4321" y="10094"/>
                    <a:pt x="4353" y="10103"/>
                  </a:cubicBezTo>
                  <a:cubicBezTo>
                    <a:pt x="4386" y="10110"/>
                    <a:pt x="4418" y="10121"/>
                    <a:pt x="4453" y="10125"/>
                  </a:cubicBezTo>
                  <a:cubicBezTo>
                    <a:pt x="4520" y="10136"/>
                    <a:pt x="4588" y="10148"/>
                    <a:pt x="4658" y="10151"/>
                  </a:cubicBezTo>
                  <a:cubicBezTo>
                    <a:pt x="4692" y="10152"/>
                    <a:pt x="4728" y="10155"/>
                    <a:pt x="4761" y="10155"/>
                  </a:cubicBezTo>
                  <a:cubicBezTo>
                    <a:pt x="4794" y="10153"/>
                    <a:pt x="4829" y="10153"/>
                    <a:pt x="4862" y="10152"/>
                  </a:cubicBezTo>
                  <a:cubicBezTo>
                    <a:pt x="5133" y="10137"/>
                    <a:pt x="5404" y="10051"/>
                    <a:pt x="5627" y="9922"/>
                  </a:cubicBezTo>
                  <a:cubicBezTo>
                    <a:pt x="5853" y="9793"/>
                    <a:pt x="6039" y="9630"/>
                    <a:pt x="6191" y="9457"/>
                  </a:cubicBezTo>
                  <a:cubicBezTo>
                    <a:pt x="6345" y="9283"/>
                    <a:pt x="6467" y="9099"/>
                    <a:pt x="6570" y="8915"/>
                  </a:cubicBezTo>
                  <a:cubicBezTo>
                    <a:pt x="6672" y="8729"/>
                    <a:pt x="6754" y="8540"/>
                    <a:pt x="6822" y="8349"/>
                  </a:cubicBezTo>
                  <a:cubicBezTo>
                    <a:pt x="6855" y="8254"/>
                    <a:pt x="6884" y="8158"/>
                    <a:pt x="6909" y="8062"/>
                  </a:cubicBezTo>
                  <a:cubicBezTo>
                    <a:pt x="6921" y="8013"/>
                    <a:pt x="6932" y="7965"/>
                    <a:pt x="6943" y="7917"/>
                  </a:cubicBezTo>
                  <a:cubicBezTo>
                    <a:pt x="6953" y="7868"/>
                    <a:pt x="6964" y="7819"/>
                    <a:pt x="6972" y="7774"/>
                  </a:cubicBezTo>
                  <a:lnTo>
                    <a:pt x="7016" y="7504"/>
                  </a:lnTo>
                  <a:cubicBezTo>
                    <a:pt x="7023" y="7460"/>
                    <a:pt x="7028" y="7416"/>
                    <a:pt x="7032" y="7370"/>
                  </a:cubicBezTo>
                  <a:cubicBezTo>
                    <a:pt x="7036" y="7326"/>
                    <a:pt x="7042" y="7282"/>
                    <a:pt x="7045" y="7237"/>
                  </a:cubicBezTo>
                  <a:lnTo>
                    <a:pt x="7058" y="7105"/>
                  </a:lnTo>
                  <a:cubicBezTo>
                    <a:pt x="7061" y="7059"/>
                    <a:pt x="7061" y="7016"/>
                    <a:pt x="7064" y="6972"/>
                  </a:cubicBezTo>
                  <a:cubicBezTo>
                    <a:pt x="7066" y="6885"/>
                    <a:pt x="7070" y="6798"/>
                    <a:pt x="7072" y="6712"/>
                  </a:cubicBezTo>
                  <a:cubicBezTo>
                    <a:pt x="7070" y="6626"/>
                    <a:pt x="7066" y="6541"/>
                    <a:pt x="7064" y="6456"/>
                  </a:cubicBezTo>
                  <a:cubicBezTo>
                    <a:pt x="7063" y="6414"/>
                    <a:pt x="7061" y="6371"/>
                    <a:pt x="7059" y="6329"/>
                  </a:cubicBezTo>
                  <a:lnTo>
                    <a:pt x="7047" y="6204"/>
                  </a:lnTo>
                  <a:cubicBezTo>
                    <a:pt x="6991" y="5603"/>
                    <a:pt x="6861" y="5047"/>
                    <a:pt x="6683" y="4542"/>
                  </a:cubicBezTo>
                  <a:cubicBezTo>
                    <a:pt x="6502" y="4039"/>
                    <a:pt x="6275" y="3586"/>
                    <a:pt x="6019" y="3187"/>
                  </a:cubicBezTo>
                  <a:cubicBezTo>
                    <a:pt x="5893" y="2988"/>
                    <a:pt x="5759" y="2803"/>
                    <a:pt x="5619" y="2631"/>
                  </a:cubicBezTo>
                  <a:cubicBezTo>
                    <a:pt x="5788" y="2428"/>
                    <a:pt x="5959" y="2244"/>
                    <a:pt x="6126" y="2077"/>
                  </a:cubicBezTo>
                  <a:cubicBezTo>
                    <a:pt x="6386" y="1816"/>
                    <a:pt x="6635" y="1595"/>
                    <a:pt x="6861" y="1408"/>
                  </a:cubicBezTo>
                  <a:cubicBezTo>
                    <a:pt x="6975" y="1317"/>
                    <a:pt x="7083" y="1231"/>
                    <a:pt x="7181" y="1153"/>
                  </a:cubicBezTo>
                  <a:cubicBezTo>
                    <a:pt x="7283" y="1079"/>
                    <a:pt x="7377" y="1011"/>
                    <a:pt x="7461" y="950"/>
                  </a:cubicBezTo>
                  <a:cubicBezTo>
                    <a:pt x="7502" y="919"/>
                    <a:pt x="7541" y="890"/>
                    <a:pt x="7579" y="861"/>
                  </a:cubicBezTo>
                  <a:cubicBezTo>
                    <a:pt x="7616" y="836"/>
                    <a:pt x="7652" y="812"/>
                    <a:pt x="7686" y="789"/>
                  </a:cubicBezTo>
                  <a:cubicBezTo>
                    <a:pt x="7752" y="743"/>
                    <a:pt x="7808" y="703"/>
                    <a:pt x="7851" y="670"/>
                  </a:cubicBezTo>
                  <a:cubicBezTo>
                    <a:pt x="7940" y="601"/>
                    <a:pt x="7982" y="557"/>
                    <a:pt x="7973" y="539"/>
                  </a:cubicBezTo>
                  <a:cubicBezTo>
                    <a:pt x="7918" y="423"/>
                    <a:pt x="7834" y="376"/>
                    <a:pt x="7729" y="376"/>
                  </a:cubicBezTo>
                  <a:cubicBezTo>
                    <a:pt x="7513" y="376"/>
                    <a:pt x="7209" y="572"/>
                    <a:pt x="6883" y="778"/>
                  </a:cubicBezTo>
                  <a:cubicBezTo>
                    <a:pt x="6985" y="693"/>
                    <a:pt x="7084" y="614"/>
                    <a:pt x="7166" y="537"/>
                  </a:cubicBezTo>
                  <a:cubicBezTo>
                    <a:pt x="7209" y="498"/>
                    <a:pt x="7248" y="460"/>
                    <a:pt x="7285" y="424"/>
                  </a:cubicBezTo>
                  <a:cubicBezTo>
                    <a:pt x="7302" y="404"/>
                    <a:pt x="7319" y="387"/>
                    <a:pt x="7337" y="371"/>
                  </a:cubicBezTo>
                  <a:cubicBezTo>
                    <a:pt x="7354" y="355"/>
                    <a:pt x="7370" y="338"/>
                    <a:pt x="7385" y="322"/>
                  </a:cubicBezTo>
                  <a:cubicBezTo>
                    <a:pt x="7506" y="193"/>
                    <a:pt x="7565" y="81"/>
                    <a:pt x="7523" y="4"/>
                  </a:cubicBezTo>
                  <a:cubicBezTo>
                    <a:pt x="7522" y="2"/>
                    <a:pt x="7519" y="0"/>
                    <a:pt x="7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1624525" y="2238950"/>
              <a:ext cx="139325" cy="55025"/>
            </a:xfrm>
            <a:custGeom>
              <a:rect b="b" l="l" r="r" t="t"/>
              <a:pathLst>
                <a:path extrusionOk="0" h="2201" w="5573">
                  <a:moveTo>
                    <a:pt x="5365" y="0"/>
                  </a:moveTo>
                  <a:cubicBezTo>
                    <a:pt x="5203" y="0"/>
                    <a:pt x="4357" y="590"/>
                    <a:pt x="4034" y="647"/>
                  </a:cubicBezTo>
                  <a:cubicBezTo>
                    <a:pt x="3845" y="680"/>
                    <a:pt x="3661" y="692"/>
                    <a:pt x="3484" y="692"/>
                  </a:cubicBezTo>
                  <a:cubicBezTo>
                    <a:pt x="2981" y="692"/>
                    <a:pt x="2533" y="593"/>
                    <a:pt x="2164" y="593"/>
                  </a:cubicBezTo>
                  <a:cubicBezTo>
                    <a:pt x="2104" y="593"/>
                    <a:pt x="2047" y="596"/>
                    <a:pt x="1992" y="602"/>
                  </a:cubicBezTo>
                  <a:cubicBezTo>
                    <a:pt x="113" y="806"/>
                    <a:pt x="1" y="804"/>
                    <a:pt x="149" y="1647"/>
                  </a:cubicBezTo>
                  <a:cubicBezTo>
                    <a:pt x="214" y="2018"/>
                    <a:pt x="704" y="2200"/>
                    <a:pt x="1354" y="2200"/>
                  </a:cubicBezTo>
                  <a:cubicBezTo>
                    <a:pt x="1585" y="2200"/>
                    <a:pt x="1836" y="2177"/>
                    <a:pt x="2095" y="2131"/>
                  </a:cubicBezTo>
                  <a:cubicBezTo>
                    <a:pt x="2674" y="2029"/>
                    <a:pt x="3264" y="1616"/>
                    <a:pt x="3828" y="1427"/>
                  </a:cubicBezTo>
                  <a:cubicBezTo>
                    <a:pt x="4794" y="1104"/>
                    <a:pt x="5573" y="848"/>
                    <a:pt x="5546" y="695"/>
                  </a:cubicBezTo>
                  <a:cubicBezTo>
                    <a:pt x="5498" y="423"/>
                    <a:pt x="5438" y="377"/>
                    <a:pt x="5365" y="377"/>
                  </a:cubicBezTo>
                  <a:cubicBezTo>
                    <a:pt x="5332" y="377"/>
                    <a:pt x="5297" y="386"/>
                    <a:pt x="5259" y="389"/>
                  </a:cubicBezTo>
                  <a:cubicBezTo>
                    <a:pt x="5359" y="311"/>
                    <a:pt x="5422" y="190"/>
                    <a:pt x="5392" y="17"/>
                  </a:cubicBezTo>
                  <a:cubicBezTo>
                    <a:pt x="5390" y="6"/>
                    <a:pt x="5381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615600" y="2303125"/>
              <a:ext cx="149625" cy="49475"/>
            </a:xfrm>
            <a:custGeom>
              <a:rect b="b" l="l" r="r" t="t"/>
              <a:pathLst>
                <a:path extrusionOk="0" h="1979" w="5985">
                  <a:moveTo>
                    <a:pt x="5823" y="0"/>
                  </a:moveTo>
                  <a:cubicBezTo>
                    <a:pt x="5637" y="0"/>
                    <a:pt x="4695" y="534"/>
                    <a:pt x="4346" y="572"/>
                  </a:cubicBezTo>
                  <a:cubicBezTo>
                    <a:pt x="4215" y="586"/>
                    <a:pt x="4087" y="593"/>
                    <a:pt x="3962" y="593"/>
                  </a:cubicBezTo>
                  <a:cubicBezTo>
                    <a:pt x="3283" y="593"/>
                    <a:pt x="2700" y="411"/>
                    <a:pt x="2234" y="411"/>
                  </a:cubicBezTo>
                  <a:cubicBezTo>
                    <a:pt x="2207" y="411"/>
                    <a:pt x="2181" y="412"/>
                    <a:pt x="2156" y="413"/>
                  </a:cubicBezTo>
                  <a:cubicBezTo>
                    <a:pt x="121" y="512"/>
                    <a:pt x="1" y="503"/>
                    <a:pt x="94" y="1353"/>
                  </a:cubicBezTo>
                  <a:cubicBezTo>
                    <a:pt x="141" y="1766"/>
                    <a:pt x="764" y="1978"/>
                    <a:pt x="1578" y="1978"/>
                  </a:cubicBezTo>
                  <a:cubicBezTo>
                    <a:pt x="1761" y="1978"/>
                    <a:pt x="1952" y="1967"/>
                    <a:pt x="2149" y="1946"/>
                  </a:cubicBezTo>
                  <a:cubicBezTo>
                    <a:pt x="2779" y="1876"/>
                    <a:pt x="3444" y="1496"/>
                    <a:pt x="4066" y="1339"/>
                  </a:cubicBezTo>
                  <a:cubicBezTo>
                    <a:pt x="5127" y="1070"/>
                    <a:pt x="5984" y="858"/>
                    <a:pt x="5968" y="703"/>
                  </a:cubicBezTo>
                  <a:cubicBezTo>
                    <a:pt x="5935" y="418"/>
                    <a:pt x="5869" y="375"/>
                    <a:pt x="5787" y="375"/>
                  </a:cubicBezTo>
                  <a:cubicBezTo>
                    <a:pt x="5755" y="375"/>
                    <a:pt x="5720" y="382"/>
                    <a:pt x="5683" y="383"/>
                  </a:cubicBezTo>
                  <a:cubicBezTo>
                    <a:pt x="5795" y="310"/>
                    <a:pt x="5873" y="193"/>
                    <a:pt x="5854" y="19"/>
                  </a:cubicBezTo>
                  <a:cubicBezTo>
                    <a:pt x="5853" y="6"/>
                    <a:pt x="5842" y="0"/>
                    <a:pt x="5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858525" y="1979975"/>
              <a:ext cx="148525" cy="255775"/>
            </a:xfrm>
            <a:custGeom>
              <a:rect b="b" l="l" r="r" t="t"/>
              <a:pathLst>
                <a:path extrusionOk="0" h="10231" w="5941">
                  <a:moveTo>
                    <a:pt x="4745" y="8161"/>
                  </a:moveTo>
                  <a:cubicBezTo>
                    <a:pt x="4765" y="8226"/>
                    <a:pt x="4783" y="8288"/>
                    <a:pt x="4802" y="8347"/>
                  </a:cubicBezTo>
                  <a:cubicBezTo>
                    <a:pt x="4801" y="8347"/>
                    <a:pt x="4800" y="8347"/>
                    <a:pt x="4799" y="8347"/>
                  </a:cubicBezTo>
                  <a:cubicBezTo>
                    <a:pt x="4712" y="8347"/>
                    <a:pt x="4620" y="8393"/>
                    <a:pt x="4514" y="8424"/>
                  </a:cubicBezTo>
                  <a:cubicBezTo>
                    <a:pt x="4625" y="8346"/>
                    <a:pt x="4710" y="8257"/>
                    <a:pt x="4745" y="8161"/>
                  </a:cubicBezTo>
                  <a:close/>
                  <a:moveTo>
                    <a:pt x="4511" y="7328"/>
                  </a:moveTo>
                  <a:cubicBezTo>
                    <a:pt x="4573" y="7562"/>
                    <a:pt x="4635" y="7779"/>
                    <a:pt x="4691" y="7976"/>
                  </a:cubicBezTo>
                  <a:cubicBezTo>
                    <a:pt x="4375" y="8069"/>
                    <a:pt x="2868" y="9074"/>
                    <a:pt x="2283" y="9288"/>
                  </a:cubicBezTo>
                  <a:cubicBezTo>
                    <a:pt x="2150" y="9336"/>
                    <a:pt x="2024" y="9375"/>
                    <a:pt x="1903" y="9402"/>
                  </a:cubicBezTo>
                  <a:cubicBezTo>
                    <a:pt x="1797" y="9425"/>
                    <a:pt x="1694" y="9438"/>
                    <a:pt x="1601" y="9438"/>
                  </a:cubicBezTo>
                  <a:cubicBezTo>
                    <a:pt x="1588" y="9438"/>
                    <a:pt x="1576" y="9438"/>
                    <a:pt x="1563" y="9437"/>
                  </a:cubicBezTo>
                  <a:cubicBezTo>
                    <a:pt x="1539" y="9434"/>
                    <a:pt x="1514" y="9434"/>
                    <a:pt x="1489" y="9432"/>
                  </a:cubicBezTo>
                  <a:cubicBezTo>
                    <a:pt x="1467" y="9428"/>
                    <a:pt x="1444" y="9426"/>
                    <a:pt x="1423" y="9420"/>
                  </a:cubicBezTo>
                  <a:cubicBezTo>
                    <a:pt x="1402" y="9413"/>
                    <a:pt x="1381" y="9411"/>
                    <a:pt x="1364" y="9402"/>
                  </a:cubicBezTo>
                  <a:cubicBezTo>
                    <a:pt x="1344" y="9394"/>
                    <a:pt x="1333" y="9390"/>
                    <a:pt x="1317" y="9383"/>
                  </a:cubicBezTo>
                  <a:cubicBezTo>
                    <a:pt x="1263" y="9354"/>
                    <a:pt x="1221" y="9311"/>
                    <a:pt x="1193" y="9266"/>
                  </a:cubicBezTo>
                  <a:cubicBezTo>
                    <a:pt x="1179" y="9243"/>
                    <a:pt x="1168" y="9221"/>
                    <a:pt x="1162" y="9198"/>
                  </a:cubicBezTo>
                  <a:cubicBezTo>
                    <a:pt x="1155" y="9175"/>
                    <a:pt x="1150" y="9153"/>
                    <a:pt x="1148" y="9131"/>
                  </a:cubicBezTo>
                  <a:cubicBezTo>
                    <a:pt x="1149" y="9089"/>
                    <a:pt x="1150" y="9035"/>
                    <a:pt x="1161" y="8983"/>
                  </a:cubicBezTo>
                  <a:cubicBezTo>
                    <a:pt x="1165" y="8958"/>
                    <a:pt x="1174" y="8934"/>
                    <a:pt x="1182" y="8910"/>
                  </a:cubicBezTo>
                  <a:cubicBezTo>
                    <a:pt x="1187" y="8897"/>
                    <a:pt x="1191" y="8886"/>
                    <a:pt x="1196" y="8876"/>
                  </a:cubicBezTo>
                  <a:lnTo>
                    <a:pt x="1205" y="8859"/>
                  </a:lnTo>
                  <a:lnTo>
                    <a:pt x="1214" y="8842"/>
                  </a:lnTo>
                  <a:cubicBezTo>
                    <a:pt x="1238" y="8795"/>
                    <a:pt x="1269" y="8749"/>
                    <a:pt x="1303" y="8703"/>
                  </a:cubicBezTo>
                  <a:cubicBezTo>
                    <a:pt x="1373" y="8610"/>
                    <a:pt x="1462" y="8519"/>
                    <a:pt x="1558" y="8428"/>
                  </a:cubicBezTo>
                  <a:cubicBezTo>
                    <a:pt x="1582" y="8405"/>
                    <a:pt x="1608" y="8381"/>
                    <a:pt x="1631" y="8360"/>
                  </a:cubicBezTo>
                  <a:cubicBezTo>
                    <a:pt x="1656" y="8337"/>
                    <a:pt x="1679" y="8316"/>
                    <a:pt x="1703" y="8294"/>
                  </a:cubicBezTo>
                  <a:cubicBezTo>
                    <a:pt x="1728" y="8273"/>
                    <a:pt x="1751" y="8253"/>
                    <a:pt x="1775" y="8231"/>
                  </a:cubicBezTo>
                  <a:cubicBezTo>
                    <a:pt x="1787" y="8220"/>
                    <a:pt x="1798" y="8210"/>
                    <a:pt x="1811" y="8201"/>
                  </a:cubicBezTo>
                  <a:cubicBezTo>
                    <a:pt x="1822" y="8191"/>
                    <a:pt x="1834" y="8181"/>
                    <a:pt x="1846" y="8171"/>
                  </a:cubicBezTo>
                  <a:cubicBezTo>
                    <a:pt x="1979" y="8056"/>
                    <a:pt x="2117" y="7957"/>
                    <a:pt x="2253" y="7880"/>
                  </a:cubicBezTo>
                  <a:cubicBezTo>
                    <a:pt x="2286" y="7858"/>
                    <a:pt x="2321" y="7841"/>
                    <a:pt x="2354" y="7823"/>
                  </a:cubicBezTo>
                  <a:cubicBezTo>
                    <a:pt x="2387" y="7806"/>
                    <a:pt x="2420" y="7787"/>
                    <a:pt x="2453" y="7772"/>
                  </a:cubicBezTo>
                  <a:cubicBezTo>
                    <a:pt x="2487" y="7756"/>
                    <a:pt x="2520" y="7741"/>
                    <a:pt x="2552" y="7726"/>
                  </a:cubicBezTo>
                  <a:cubicBezTo>
                    <a:pt x="2585" y="7713"/>
                    <a:pt x="2617" y="7699"/>
                    <a:pt x="2648" y="7687"/>
                  </a:cubicBezTo>
                  <a:cubicBezTo>
                    <a:pt x="2665" y="7681"/>
                    <a:pt x="2680" y="7675"/>
                    <a:pt x="2695" y="7669"/>
                  </a:cubicBezTo>
                  <a:cubicBezTo>
                    <a:pt x="2711" y="7664"/>
                    <a:pt x="2727" y="7658"/>
                    <a:pt x="2742" y="7653"/>
                  </a:cubicBezTo>
                  <a:lnTo>
                    <a:pt x="2834" y="7621"/>
                  </a:lnTo>
                  <a:cubicBezTo>
                    <a:pt x="2865" y="7611"/>
                    <a:pt x="2896" y="7603"/>
                    <a:pt x="2925" y="7594"/>
                  </a:cubicBezTo>
                  <a:cubicBezTo>
                    <a:pt x="2940" y="7590"/>
                    <a:pt x="2955" y="7584"/>
                    <a:pt x="2969" y="7580"/>
                  </a:cubicBezTo>
                  <a:cubicBezTo>
                    <a:pt x="2984" y="7576"/>
                    <a:pt x="2999" y="7574"/>
                    <a:pt x="3014" y="7569"/>
                  </a:cubicBezTo>
                  <a:lnTo>
                    <a:pt x="3099" y="7549"/>
                  </a:lnTo>
                  <a:cubicBezTo>
                    <a:pt x="3126" y="7542"/>
                    <a:pt x="3153" y="7538"/>
                    <a:pt x="3180" y="7533"/>
                  </a:cubicBezTo>
                  <a:cubicBezTo>
                    <a:pt x="3207" y="7527"/>
                    <a:pt x="3234" y="7522"/>
                    <a:pt x="3260" y="7519"/>
                  </a:cubicBezTo>
                  <a:cubicBezTo>
                    <a:pt x="3284" y="7515"/>
                    <a:pt x="3310" y="7511"/>
                    <a:pt x="3336" y="7508"/>
                  </a:cubicBezTo>
                  <a:cubicBezTo>
                    <a:pt x="3362" y="7505"/>
                    <a:pt x="3385" y="7499"/>
                    <a:pt x="3410" y="7497"/>
                  </a:cubicBezTo>
                  <a:cubicBezTo>
                    <a:pt x="3434" y="7494"/>
                    <a:pt x="3456" y="7493"/>
                    <a:pt x="3481" y="7490"/>
                  </a:cubicBezTo>
                  <a:cubicBezTo>
                    <a:pt x="3504" y="7488"/>
                    <a:pt x="3526" y="7484"/>
                    <a:pt x="3550" y="7483"/>
                  </a:cubicBezTo>
                  <a:cubicBezTo>
                    <a:pt x="3571" y="7482"/>
                    <a:pt x="3594" y="7481"/>
                    <a:pt x="3614" y="7481"/>
                  </a:cubicBezTo>
                  <a:cubicBezTo>
                    <a:pt x="3655" y="7478"/>
                    <a:pt x="3698" y="7476"/>
                    <a:pt x="3732" y="7474"/>
                  </a:cubicBezTo>
                  <a:cubicBezTo>
                    <a:pt x="3766" y="7473"/>
                    <a:pt x="3794" y="7473"/>
                    <a:pt x="3815" y="7473"/>
                  </a:cubicBezTo>
                  <a:lnTo>
                    <a:pt x="3867" y="7473"/>
                  </a:lnTo>
                  <a:cubicBezTo>
                    <a:pt x="3878" y="7473"/>
                    <a:pt x="3885" y="7472"/>
                    <a:pt x="3889" y="7468"/>
                  </a:cubicBezTo>
                  <a:cubicBezTo>
                    <a:pt x="3893" y="7463"/>
                    <a:pt x="3900" y="7455"/>
                    <a:pt x="3910" y="7450"/>
                  </a:cubicBezTo>
                  <a:cubicBezTo>
                    <a:pt x="3928" y="7436"/>
                    <a:pt x="3956" y="7425"/>
                    <a:pt x="3991" y="7418"/>
                  </a:cubicBezTo>
                  <a:cubicBezTo>
                    <a:pt x="4026" y="7409"/>
                    <a:pt x="4069" y="7404"/>
                    <a:pt x="4117" y="7398"/>
                  </a:cubicBezTo>
                  <a:cubicBezTo>
                    <a:pt x="4213" y="7390"/>
                    <a:pt x="4336" y="7372"/>
                    <a:pt x="4511" y="7328"/>
                  </a:cubicBezTo>
                  <a:close/>
                  <a:moveTo>
                    <a:pt x="3878" y="0"/>
                  </a:moveTo>
                  <a:cubicBezTo>
                    <a:pt x="3789" y="0"/>
                    <a:pt x="3686" y="14"/>
                    <a:pt x="3568" y="35"/>
                  </a:cubicBezTo>
                  <a:cubicBezTo>
                    <a:pt x="3068" y="121"/>
                    <a:pt x="3003" y="1544"/>
                    <a:pt x="3289" y="3207"/>
                  </a:cubicBezTo>
                  <a:cubicBezTo>
                    <a:pt x="3456" y="4180"/>
                    <a:pt x="3943" y="5206"/>
                    <a:pt x="4196" y="6163"/>
                  </a:cubicBezTo>
                  <a:cubicBezTo>
                    <a:pt x="4201" y="6179"/>
                    <a:pt x="4205" y="6195"/>
                    <a:pt x="4210" y="6211"/>
                  </a:cubicBezTo>
                  <a:cubicBezTo>
                    <a:pt x="4117" y="6171"/>
                    <a:pt x="4022" y="6138"/>
                    <a:pt x="3927" y="6114"/>
                  </a:cubicBezTo>
                  <a:cubicBezTo>
                    <a:pt x="3818" y="6087"/>
                    <a:pt x="3712" y="6070"/>
                    <a:pt x="3610" y="6059"/>
                  </a:cubicBezTo>
                  <a:cubicBezTo>
                    <a:pt x="3557" y="6054"/>
                    <a:pt x="3505" y="6048"/>
                    <a:pt x="3450" y="6044"/>
                  </a:cubicBezTo>
                  <a:cubicBezTo>
                    <a:pt x="3396" y="6040"/>
                    <a:pt x="3341" y="6040"/>
                    <a:pt x="3284" y="6038"/>
                  </a:cubicBezTo>
                  <a:cubicBezTo>
                    <a:pt x="3279" y="6038"/>
                    <a:pt x="3273" y="6038"/>
                    <a:pt x="3267" y="6038"/>
                  </a:cubicBezTo>
                  <a:cubicBezTo>
                    <a:pt x="3048" y="6038"/>
                    <a:pt x="2811" y="6058"/>
                    <a:pt x="2570" y="6113"/>
                  </a:cubicBezTo>
                  <a:cubicBezTo>
                    <a:pt x="2075" y="6220"/>
                    <a:pt x="1549" y="6450"/>
                    <a:pt x="1087" y="6815"/>
                  </a:cubicBezTo>
                  <a:cubicBezTo>
                    <a:pt x="888" y="6972"/>
                    <a:pt x="705" y="7160"/>
                    <a:pt x="545" y="7368"/>
                  </a:cubicBezTo>
                  <a:cubicBezTo>
                    <a:pt x="467" y="7473"/>
                    <a:pt x="391" y="7580"/>
                    <a:pt x="322" y="7702"/>
                  </a:cubicBezTo>
                  <a:cubicBezTo>
                    <a:pt x="252" y="7823"/>
                    <a:pt x="185" y="7956"/>
                    <a:pt x="132" y="8100"/>
                  </a:cubicBezTo>
                  <a:cubicBezTo>
                    <a:pt x="78" y="8244"/>
                    <a:pt x="37" y="8401"/>
                    <a:pt x="17" y="8566"/>
                  </a:cubicBezTo>
                  <a:cubicBezTo>
                    <a:pt x="7" y="8647"/>
                    <a:pt x="0" y="8736"/>
                    <a:pt x="3" y="8822"/>
                  </a:cubicBezTo>
                  <a:cubicBezTo>
                    <a:pt x="7" y="8907"/>
                    <a:pt x="13" y="8992"/>
                    <a:pt x="29" y="9076"/>
                  </a:cubicBezTo>
                  <a:cubicBezTo>
                    <a:pt x="44" y="9160"/>
                    <a:pt x="66" y="9244"/>
                    <a:pt x="96" y="9326"/>
                  </a:cubicBezTo>
                  <a:cubicBezTo>
                    <a:pt x="109" y="9368"/>
                    <a:pt x="126" y="9405"/>
                    <a:pt x="145" y="9450"/>
                  </a:cubicBezTo>
                  <a:cubicBezTo>
                    <a:pt x="166" y="9492"/>
                    <a:pt x="184" y="9534"/>
                    <a:pt x="209" y="9573"/>
                  </a:cubicBezTo>
                  <a:cubicBezTo>
                    <a:pt x="298" y="9732"/>
                    <a:pt x="419" y="9868"/>
                    <a:pt x="558" y="9973"/>
                  </a:cubicBezTo>
                  <a:cubicBezTo>
                    <a:pt x="666" y="10050"/>
                    <a:pt x="778" y="10114"/>
                    <a:pt x="899" y="10154"/>
                  </a:cubicBezTo>
                  <a:cubicBezTo>
                    <a:pt x="958" y="10178"/>
                    <a:pt x="1020" y="10190"/>
                    <a:pt x="1079" y="10204"/>
                  </a:cubicBezTo>
                  <a:cubicBezTo>
                    <a:pt x="1108" y="10212"/>
                    <a:pt x="1140" y="10215"/>
                    <a:pt x="1170" y="10218"/>
                  </a:cubicBezTo>
                  <a:cubicBezTo>
                    <a:pt x="1199" y="10222"/>
                    <a:pt x="1227" y="10227"/>
                    <a:pt x="1254" y="10228"/>
                  </a:cubicBezTo>
                  <a:cubicBezTo>
                    <a:pt x="1286" y="10230"/>
                    <a:pt x="1317" y="10231"/>
                    <a:pt x="1347" y="10231"/>
                  </a:cubicBezTo>
                  <a:cubicBezTo>
                    <a:pt x="1531" y="10231"/>
                    <a:pt x="1692" y="10202"/>
                    <a:pt x="1842" y="10168"/>
                  </a:cubicBezTo>
                  <a:cubicBezTo>
                    <a:pt x="1979" y="10135"/>
                    <a:pt x="2107" y="10092"/>
                    <a:pt x="2228" y="10044"/>
                  </a:cubicBezTo>
                  <a:cubicBezTo>
                    <a:pt x="2289" y="10022"/>
                    <a:pt x="2347" y="9997"/>
                    <a:pt x="2402" y="9973"/>
                  </a:cubicBezTo>
                  <a:cubicBezTo>
                    <a:pt x="2430" y="9961"/>
                    <a:pt x="2459" y="9949"/>
                    <a:pt x="2486" y="9937"/>
                  </a:cubicBezTo>
                  <a:cubicBezTo>
                    <a:pt x="2511" y="9925"/>
                    <a:pt x="2538" y="9912"/>
                    <a:pt x="2564" y="9901"/>
                  </a:cubicBezTo>
                  <a:cubicBezTo>
                    <a:pt x="2771" y="9807"/>
                    <a:pt x="2970" y="9716"/>
                    <a:pt x="3159" y="9630"/>
                  </a:cubicBezTo>
                  <a:cubicBezTo>
                    <a:pt x="3537" y="9455"/>
                    <a:pt x="3878" y="9295"/>
                    <a:pt x="4162" y="9155"/>
                  </a:cubicBezTo>
                  <a:cubicBezTo>
                    <a:pt x="4518" y="8981"/>
                    <a:pt x="4783" y="8838"/>
                    <a:pt x="4927" y="8738"/>
                  </a:cubicBezTo>
                  <a:cubicBezTo>
                    <a:pt x="5010" y="8969"/>
                    <a:pt x="5078" y="9100"/>
                    <a:pt x="5127" y="9100"/>
                  </a:cubicBezTo>
                  <a:cubicBezTo>
                    <a:pt x="5129" y="9100"/>
                    <a:pt x="5131" y="9100"/>
                    <a:pt x="5132" y="9100"/>
                  </a:cubicBezTo>
                  <a:cubicBezTo>
                    <a:pt x="5528" y="9031"/>
                    <a:pt x="5436" y="8865"/>
                    <a:pt x="5414" y="8663"/>
                  </a:cubicBezTo>
                  <a:lnTo>
                    <a:pt x="5414" y="8663"/>
                  </a:lnTo>
                  <a:cubicBezTo>
                    <a:pt x="5494" y="8818"/>
                    <a:pt x="5608" y="8931"/>
                    <a:pt x="5756" y="8931"/>
                  </a:cubicBezTo>
                  <a:cubicBezTo>
                    <a:pt x="5772" y="8931"/>
                    <a:pt x="5789" y="8930"/>
                    <a:pt x="5807" y="8927"/>
                  </a:cubicBezTo>
                  <a:cubicBezTo>
                    <a:pt x="5941" y="8905"/>
                    <a:pt x="5118" y="7193"/>
                    <a:pt x="5014" y="6598"/>
                  </a:cubicBezTo>
                  <a:cubicBezTo>
                    <a:pt x="4778" y="5231"/>
                    <a:pt x="4949" y="4083"/>
                    <a:pt x="4836" y="3218"/>
                  </a:cubicBezTo>
                  <a:cubicBezTo>
                    <a:pt x="4480" y="518"/>
                    <a:pt x="4422" y="0"/>
                    <a:pt x="3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828550" y="2205175"/>
              <a:ext cx="331725" cy="104175"/>
            </a:xfrm>
            <a:custGeom>
              <a:rect b="b" l="l" r="r" t="t"/>
              <a:pathLst>
                <a:path extrusionOk="0" h="4167" w="13269">
                  <a:moveTo>
                    <a:pt x="12957" y="1"/>
                  </a:moveTo>
                  <a:cubicBezTo>
                    <a:pt x="12687" y="1"/>
                    <a:pt x="10445" y="1035"/>
                    <a:pt x="9638" y="1235"/>
                  </a:cubicBezTo>
                  <a:cubicBezTo>
                    <a:pt x="7672" y="1721"/>
                    <a:pt x="6025" y="1753"/>
                    <a:pt x="4781" y="2025"/>
                  </a:cubicBezTo>
                  <a:cubicBezTo>
                    <a:pt x="269" y="3009"/>
                    <a:pt x="1" y="3055"/>
                    <a:pt x="205" y="3884"/>
                  </a:cubicBezTo>
                  <a:cubicBezTo>
                    <a:pt x="252" y="4078"/>
                    <a:pt x="597" y="4166"/>
                    <a:pt x="1143" y="4166"/>
                  </a:cubicBezTo>
                  <a:cubicBezTo>
                    <a:pt x="1986" y="4166"/>
                    <a:pt x="3308" y="3956"/>
                    <a:pt x="4757" y="3597"/>
                  </a:cubicBezTo>
                  <a:cubicBezTo>
                    <a:pt x="6156" y="3251"/>
                    <a:pt x="7631" y="2573"/>
                    <a:pt x="9009" y="2142"/>
                  </a:cubicBezTo>
                  <a:cubicBezTo>
                    <a:pt x="11366" y="1406"/>
                    <a:pt x="13269" y="815"/>
                    <a:pt x="13231" y="665"/>
                  </a:cubicBezTo>
                  <a:cubicBezTo>
                    <a:pt x="13178" y="451"/>
                    <a:pt x="13081" y="391"/>
                    <a:pt x="12957" y="391"/>
                  </a:cubicBezTo>
                  <a:cubicBezTo>
                    <a:pt x="12855" y="391"/>
                    <a:pt x="12734" y="431"/>
                    <a:pt x="12603" y="458"/>
                  </a:cubicBezTo>
                  <a:cubicBezTo>
                    <a:pt x="12852" y="335"/>
                    <a:pt x="13027" y="182"/>
                    <a:pt x="12984" y="12"/>
                  </a:cubicBezTo>
                  <a:cubicBezTo>
                    <a:pt x="12982" y="4"/>
                    <a:pt x="12973" y="1"/>
                    <a:pt x="1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884625" y="2281000"/>
              <a:ext cx="218050" cy="194350"/>
            </a:xfrm>
            <a:custGeom>
              <a:rect b="b" l="l" r="r" t="t"/>
              <a:pathLst>
                <a:path extrusionOk="0" h="7774" w="8722">
                  <a:moveTo>
                    <a:pt x="8443" y="0"/>
                  </a:moveTo>
                  <a:lnTo>
                    <a:pt x="8443" y="0"/>
                  </a:lnTo>
                  <a:cubicBezTo>
                    <a:pt x="7086" y="296"/>
                    <a:pt x="5887" y="556"/>
                    <a:pt x="4830" y="786"/>
                  </a:cubicBezTo>
                  <a:cubicBezTo>
                    <a:pt x="4368" y="888"/>
                    <a:pt x="3938" y="981"/>
                    <a:pt x="3536" y="1070"/>
                  </a:cubicBezTo>
                  <a:cubicBezTo>
                    <a:pt x="3300" y="1122"/>
                    <a:pt x="3079" y="1171"/>
                    <a:pt x="2875" y="1217"/>
                  </a:cubicBezTo>
                  <a:cubicBezTo>
                    <a:pt x="2059" y="1404"/>
                    <a:pt x="1498" y="1554"/>
                    <a:pt x="1117" y="1690"/>
                  </a:cubicBezTo>
                  <a:cubicBezTo>
                    <a:pt x="353" y="1963"/>
                    <a:pt x="311" y="2185"/>
                    <a:pt x="397" y="2569"/>
                  </a:cubicBezTo>
                  <a:cubicBezTo>
                    <a:pt x="430" y="2714"/>
                    <a:pt x="734" y="2782"/>
                    <a:pt x="1245" y="2782"/>
                  </a:cubicBezTo>
                  <a:cubicBezTo>
                    <a:pt x="1519" y="2782"/>
                    <a:pt x="1851" y="2763"/>
                    <a:pt x="2233" y="2726"/>
                  </a:cubicBezTo>
                  <a:cubicBezTo>
                    <a:pt x="2507" y="2699"/>
                    <a:pt x="2805" y="2663"/>
                    <a:pt x="3127" y="2619"/>
                  </a:cubicBezTo>
                  <a:cubicBezTo>
                    <a:pt x="3287" y="2598"/>
                    <a:pt x="3453" y="2574"/>
                    <a:pt x="3624" y="2548"/>
                  </a:cubicBezTo>
                  <a:cubicBezTo>
                    <a:pt x="3710" y="2534"/>
                    <a:pt x="3796" y="2522"/>
                    <a:pt x="3884" y="2508"/>
                  </a:cubicBezTo>
                  <a:cubicBezTo>
                    <a:pt x="3928" y="2501"/>
                    <a:pt x="3973" y="2494"/>
                    <a:pt x="4017" y="2486"/>
                  </a:cubicBezTo>
                  <a:cubicBezTo>
                    <a:pt x="4040" y="2483"/>
                    <a:pt x="4061" y="2480"/>
                    <a:pt x="4084" y="2475"/>
                  </a:cubicBezTo>
                  <a:cubicBezTo>
                    <a:pt x="4087" y="2475"/>
                    <a:pt x="4091" y="2474"/>
                    <a:pt x="4091" y="2474"/>
                  </a:cubicBezTo>
                  <a:lnTo>
                    <a:pt x="4095" y="2474"/>
                  </a:lnTo>
                  <a:lnTo>
                    <a:pt x="4099" y="2475"/>
                  </a:lnTo>
                  <a:cubicBezTo>
                    <a:pt x="4188" y="2499"/>
                    <a:pt x="4162" y="2533"/>
                    <a:pt x="4134" y="2553"/>
                  </a:cubicBezTo>
                  <a:cubicBezTo>
                    <a:pt x="4118" y="2563"/>
                    <a:pt x="4113" y="2566"/>
                    <a:pt x="4113" y="2566"/>
                  </a:cubicBezTo>
                  <a:cubicBezTo>
                    <a:pt x="4113" y="2566"/>
                    <a:pt x="4115" y="2565"/>
                    <a:pt x="4118" y="2565"/>
                  </a:cubicBezTo>
                  <a:cubicBezTo>
                    <a:pt x="4120" y="2565"/>
                    <a:pt x="4123" y="2565"/>
                    <a:pt x="4126" y="2567"/>
                  </a:cubicBezTo>
                  <a:cubicBezTo>
                    <a:pt x="4129" y="2569"/>
                    <a:pt x="4132" y="2572"/>
                    <a:pt x="4134" y="2577"/>
                  </a:cubicBezTo>
                  <a:cubicBezTo>
                    <a:pt x="4135" y="2581"/>
                    <a:pt x="4135" y="2583"/>
                    <a:pt x="4136" y="2587"/>
                  </a:cubicBezTo>
                  <a:cubicBezTo>
                    <a:pt x="4095" y="2639"/>
                    <a:pt x="4055" y="2689"/>
                    <a:pt x="4013" y="2742"/>
                  </a:cubicBezTo>
                  <a:cubicBezTo>
                    <a:pt x="3675" y="3163"/>
                    <a:pt x="3339" y="3596"/>
                    <a:pt x="3006" y="4032"/>
                  </a:cubicBezTo>
                  <a:lnTo>
                    <a:pt x="2881" y="4196"/>
                  </a:lnTo>
                  <a:lnTo>
                    <a:pt x="2819" y="4278"/>
                  </a:lnTo>
                  <a:lnTo>
                    <a:pt x="2788" y="4318"/>
                  </a:lnTo>
                  <a:lnTo>
                    <a:pt x="2781" y="4328"/>
                  </a:lnTo>
                  <a:lnTo>
                    <a:pt x="2767" y="4345"/>
                  </a:lnTo>
                  <a:lnTo>
                    <a:pt x="2738" y="4380"/>
                  </a:lnTo>
                  <a:lnTo>
                    <a:pt x="2287" y="4935"/>
                  </a:lnTo>
                  <a:cubicBezTo>
                    <a:pt x="2007" y="5283"/>
                    <a:pt x="1728" y="5630"/>
                    <a:pt x="1450" y="5974"/>
                  </a:cubicBezTo>
                  <a:cubicBezTo>
                    <a:pt x="919" y="6634"/>
                    <a:pt x="447" y="7225"/>
                    <a:pt x="1" y="7774"/>
                  </a:cubicBezTo>
                  <a:cubicBezTo>
                    <a:pt x="358" y="7650"/>
                    <a:pt x="687" y="7536"/>
                    <a:pt x="1011" y="7421"/>
                  </a:cubicBezTo>
                  <a:cubicBezTo>
                    <a:pt x="1726" y="7174"/>
                    <a:pt x="2423" y="6934"/>
                    <a:pt x="3095" y="6701"/>
                  </a:cubicBezTo>
                  <a:cubicBezTo>
                    <a:pt x="3410" y="6593"/>
                    <a:pt x="3719" y="6486"/>
                    <a:pt x="4019" y="6381"/>
                  </a:cubicBezTo>
                  <a:cubicBezTo>
                    <a:pt x="4056" y="6367"/>
                    <a:pt x="4093" y="6356"/>
                    <a:pt x="4130" y="6342"/>
                  </a:cubicBezTo>
                  <a:cubicBezTo>
                    <a:pt x="4161" y="6331"/>
                    <a:pt x="4191" y="6320"/>
                    <a:pt x="4221" y="6309"/>
                  </a:cubicBezTo>
                  <a:cubicBezTo>
                    <a:pt x="4272" y="6291"/>
                    <a:pt x="4324" y="6272"/>
                    <a:pt x="4376" y="6255"/>
                  </a:cubicBezTo>
                  <a:cubicBezTo>
                    <a:pt x="4478" y="6217"/>
                    <a:pt x="4578" y="6180"/>
                    <a:pt x="4678" y="6145"/>
                  </a:cubicBezTo>
                  <a:cubicBezTo>
                    <a:pt x="5474" y="5856"/>
                    <a:pt x="6189" y="5593"/>
                    <a:pt x="6790" y="5367"/>
                  </a:cubicBezTo>
                  <a:cubicBezTo>
                    <a:pt x="7990" y="4916"/>
                    <a:pt x="8721" y="4611"/>
                    <a:pt x="8697" y="4537"/>
                  </a:cubicBezTo>
                  <a:cubicBezTo>
                    <a:pt x="8640" y="4368"/>
                    <a:pt x="8534" y="4310"/>
                    <a:pt x="8394" y="4310"/>
                  </a:cubicBezTo>
                  <a:cubicBezTo>
                    <a:pt x="8218" y="4310"/>
                    <a:pt x="7989" y="4400"/>
                    <a:pt x="7737" y="4472"/>
                  </a:cubicBezTo>
                  <a:cubicBezTo>
                    <a:pt x="8130" y="4287"/>
                    <a:pt x="8410" y="4084"/>
                    <a:pt x="8357" y="3917"/>
                  </a:cubicBezTo>
                  <a:cubicBezTo>
                    <a:pt x="8356" y="3912"/>
                    <a:pt x="8349" y="3910"/>
                    <a:pt x="8339" y="3910"/>
                  </a:cubicBezTo>
                  <a:cubicBezTo>
                    <a:pt x="8197" y="3910"/>
                    <a:pt x="7277" y="4297"/>
                    <a:pt x="6218" y="4744"/>
                  </a:cubicBezTo>
                  <a:cubicBezTo>
                    <a:pt x="5649" y="4985"/>
                    <a:pt x="5038" y="5243"/>
                    <a:pt x="4487" y="5466"/>
                  </a:cubicBezTo>
                  <a:cubicBezTo>
                    <a:pt x="4349" y="5522"/>
                    <a:pt x="4215" y="5576"/>
                    <a:pt x="4087" y="5627"/>
                  </a:cubicBezTo>
                  <a:cubicBezTo>
                    <a:pt x="4055" y="5640"/>
                    <a:pt x="4023" y="5653"/>
                    <a:pt x="3991" y="5665"/>
                  </a:cubicBezTo>
                  <a:lnTo>
                    <a:pt x="3968" y="5674"/>
                  </a:lnTo>
                  <a:lnTo>
                    <a:pt x="3955" y="5680"/>
                  </a:lnTo>
                  <a:lnTo>
                    <a:pt x="3931" y="5691"/>
                  </a:lnTo>
                  <a:cubicBezTo>
                    <a:pt x="3898" y="5706"/>
                    <a:pt x="3864" y="5721"/>
                    <a:pt x="3831" y="5735"/>
                  </a:cubicBezTo>
                  <a:cubicBezTo>
                    <a:pt x="3699" y="5792"/>
                    <a:pt x="3570" y="5841"/>
                    <a:pt x="3474" y="5872"/>
                  </a:cubicBezTo>
                  <a:cubicBezTo>
                    <a:pt x="3272" y="5937"/>
                    <a:pt x="3078" y="5992"/>
                    <a:pt x="2916" y="6035"/>
                  </a:cubicBezTo>
                  <a:cubicBezTo>
                    <a:pt x="2754" y="6078"/>
                    <a:pt x="2622" y="6108"/>
                    <a:pt x="2532" y="6121"/>
                  </a:cubicBezTo>
                  <a:cubicBezTo>
                    <a:pt x="2818" y="5836"/>
                    <a:pt x="3077" y="5592"/>
                    <a:pt x="3281" y="5412"/>
                  </a:cubicBezTo>
                  <a:cubicBezTo>
                    <a:pt x="3384" y="5323"/>
                    <a:pt x="3475" y="5249"/>
                    <a:pt x="3551" y="5190"/>
                  </a:cubicBezTo>
                  <a:cubicBezTo>
                    <a:pt x="3590" y="5160"/>
                    <a:pt x="3625" y="5134"/>
                    <a:pt x="3656" y="5112"/>
                  </a:cubicBezTo>
                  <a:cubicBezTo>
                    <a:pt x="3743" y="5027"/>
                    <a:pt x="3829" y="4944"/>
                    <a:pt x="3914" y="4861"/>
                  </a:cubicBezTo>
                  <a:cubicBezTo>
                    <a:pt x="4260" y="4523"/>
                    <a:pt x="4588" y="4203"/>
                    <a:pt x="4895" y="3896"/>
                  </a:cubicBezTo>
                  <a:cubicBezTo>
                    <a:pt x="4972" y="3817"/>
                    <a:pt x="5047" y="3742"/>
                    <a:pt x="5123" y="3667"/>
                  </a:cubicBezTo>
                  <a:cubicBezTo>
                    <a:pt x="5160" y="3628"/>
                    <a:pt x="5198" y="3590"/>
                    <a:pt x="5233" y="3553"/>
                  </a:cubicBezTo>
                  <a:cubicBezTo>
                    <a:pt x="5301" y="3481"/>
                    <a:pt x="5368" y="3408"/>
                    <a:pt x="5434" y="3337"/>
                  </a:cubicBezTo>
                  <a:cubicBezTo>
                    <a:pt x="5699" y="3048"/>
                    <a:pt x="5963" y="2761"/>
                    <a:pt x="6215" y="2479"/>
                  </a:cubicBezTo>
                  <a:cubicBezTo>
                    <a:pt x="7021" y="1582"/>
                    <a:pt x="7763" y="754"/>
                    <a:pt x="8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6"/>
          <p:cNvGrpSpPr/>
          <p:nvPr/>
        </p:nvGrpSpPr>
        <p:grpSpPr>
          <a:xfrm rot="321070">
            <a:off x="5430874" y="-11589"/>
            <a:ext cx="908682" cy="1591924"/>
            <a:chOff x="5510575" y="174825"/>
            <a:chExt cx="718775" cy="1259225"/>
          </a:xfrm>
        </p:grpSpPr>
        <p:sp>
          <p:nvSpPr>
            <p:cNvPr id="427" name="Google Shape;427;p6"/>
            <p:cNvSpPr/>
            <p:nvPr/>
          </p:nvSpPr>
          <p:spPr>
            <a:xfrm>
              <a:off x="5510575" y="174825"/>
              <a:ext cx="457150" cy="421375"/>
            </a:xfrm>
            <a:custGeom>
              <a:rect b="b" l="l" r="r" t="t"/>
              <a:pathLst>
                <a:path extrusionOk="0" h="16855" w="18286">
                  <a:moveTo>
                    <a:pt x="9940" y="1"/>
                  </a:moveTo>
                  <a:cubicBezTo>
                    <a:pt x="7755" y="1"/>
                    <a:pt x="5337" y="1462"/>
                    <a:pt x="4109" y="2990"/>
                  </a:cubicBezTo>
                  <a:cubicBezTo>
                    <a:pt x="2386" y="5136"/>
                    <a:pt x="1" y="8744"/>
                    <a:pt x="2159" y="11385"/>
                  </a:cubicBezTo>
                  <a:cubicBezTo>
                    <a:pt x="3924" y="13123"/>
                    <a:pt x="5567" y="14952"/>
                    <a:pt x="7076" y="16855"/>
                  </a:cubicBezTo>
                  <a:cubicBezTo>
                    <a:pt x="10750" y="14203"/>
                    <a:pt x="14485" y="11503"/>
                    <a:pt x="18286" y="8760"/>
                  </a:cubicBezTo>
                  <a:cubicBezTo>
                    <a:pt x="16619" y="6217"/>
                    <a:pt x="14844" y="3762"/>
                    <a:pt x="12914" y="1327"/>
                  </a:cubicBezTo>
                  <a:cubicBezTo>
                    <a:pt x="12109" y="381"/>
                    <a:pt x="11055" y="1"/>
                    <a:pt x="9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589225" y="284350"/>
              <a:ext cx="473050" cy="402100"/>
            </a:xfrm>
            <a:custGeom>
              <a:rect b="b" l="l" r="r" t="t"/>
              <a:pathLst>
                <a:path extrusionOk="0" h="16084" w="18922">
                  <a:moveTo>
                    <a:pt x="10998" y="0"/>
                  </a:moveTo>
                  <a:cubicBezTo>
                    <a:pt x="8802" y="0"/>
                    <a:pt x="6319" y="1327"/>
                    <a:pt x="4883" y="2689"/>
                  </a:cubicBezTo>
                  <a:cubicBezTo>
                    <a:pt x="2843" y="4622"/>
                    <a:pt x="0" y="8546"/>
                    <a:pt x="1942" y="11266"/>
                  </a:cubicBezTo>
                  <a:cubicBezTo>
                    <a:pt x="3124" y="12629"/>
                    <a:pt x="3686" y="13330"/>
                    <a:pt x="4746" y="14761"/>
                  </a:cubicBezTo>
                  <a:cubicBezTo>
                    <a:pt x="5632" y="15717"/>
                    <a:pt x="6930" y="16083"/>
                    <a:pt x="8309" y="16083"/>
                  </a:cubicBezTo>
                  <a:cubicBezTo>
                    <a:pt x="10095" y="16083"/>
                    <a:pt x="12015" y="15469"/>
                    <a:pt x="13350" y="14726"/>
                  </a:cubicBezTo>
                  <a:cubicBezTo>
                    <a:pt x="16054" y="13221"/>
                    <a:pt x="18922" y="9525"/>
                    <a:pt x="17297" y="6459"/>
                  </a:cubicBezTo>
                  <a:cubicBezTo>
                    <a:pt x="16376" y="4823"/>
                    <a:pt x="15366" y="3197"/>
                    <a:pt x="14289" y="1621"/>
                  </a:cubicBezTo>
                  <a:cubicBezTo>
                    <a:pt x="13468" y="454"/>
                    <a:pt x="12282" y="0"/>
                    <a:pt x="10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59850" y="1114575"/>
              <a:ext cx="269500" cy="319475"/>
            </a:xfrm>
            <a:custGeom>
              <a:rect b="b" l="l" r="r" t="t"/>
              <a:pathLst>
                <a:path extrusionOk="0" h="12779" w="10780">
                  <a:moveTo>
                    <a:pt x="7791" y="1"/>
                  </a:moveTo>
                  <a:cubicBezTo>
                    <a:pt x="5923" y="334"/>
                    <a:pt x="4063" y="665"/>
                    <a:pt x="2206" y="996"/>
                  </a:cubicBezTo>
                  <a:cubicBezTo>
                    <a:pt x="1333" y="2367"/>
                    <a:pt x="890" y="3021"/>
                    <a:pt x="1" y="4269"/>
                  </a:cubicBezTo>
                  <a:cubicBezTo>
                    <a:pt x="1543" y="6517"/>
                    <a:pt x="2800" y="8744"/>
                    <a:pt x="3897" y="11131"/>
                  </a:cubicBezTo>
                  <a:cubicBezTo>
                    <a:pt x="4007" y="11396"/>
                    <a:pt x="4063" y="11529"/>
                    <a:pt x="4168" y="11797"/>
                  </a:cubicBezTo>
                  <a:cubicBezTo>
                    <a:pt x="4422" y="12441"/>
                    <a:pt x="4917" y="12778"/>
                    <a:pt x="5429" y="12778"/>
                  </a:cubicBezTo>
                  <a:cubicBezTo>
                    <a:pt x="5907" y="12778"/>
                    <a:pt x="6400" y="12484"/>
                    <a:pt x="6725" y="11872"/>
                  </a:cubicBezTo>
                  <a:cubicBezTo>
                    <a:pt x="6870" y="11600"/>
                    <a:pt x="6941" y="11463"/>
                    <a:pt x="7084" y="11188"/>
                  </a:cubicBezTo>
                  <a:cubicBezTo>
                    <a:pt x="8453" y="8531"/>
                    <a:pt x="9652" y="5790"/>
                    <a:pt x="10780" y="2958"/>
                  </a:cubicBezTo>
                  <a:cubicBezTo>
                    <a:pt x="9652" y="1713"/>
                    <a:pt x="9052" y="1121"/>
                    <a:pt x="7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6057250" y="1362375"/>
              <a:ext cx="81100" cy="71675"/>
            </a:xfrm>
            <a:custGeom>
              <a:rect b="b" l="l" r="r" t="t"/>
              <a:pathLst>
                <a:path extrusionOk="0" h="2867" w="3244">
                  <a:moveTo>
                    <a:pt x="1662" y="1"/>
                  </a:moveTo>
                  <a:cubicBezTo>
                    <a:pt x="1659" y="1"/>
                    <a:pt x="1656" y="1"/>
                    <a:pt x="1652" y="1"/>
                  </a:cubicBezTo>
                  <a:cubicBezTo>
                    <a:pt x="758" y="7"/>
                    <a:pt x="28" y="549"/>
                    <a:pt x="1" y="1219"/>
                  </a:cubicBezTo>
                  <a:cubicBezTo>
                    <a:pt x="111" y="1484"/>
                    <a:pt x="167" y="1617"/>
                    <a:pt x="272" y="1885"/>
                  </a:cubicBezTo>
                  <a:cubicBezTo>
                    <a:pt x="526" y="2529"/>
                    <a:pt x="1021" y="2866"/>
                    <a:pt x="1533" y="2866"/>
                  </a:cubicBezTo>
                  <a:cubicBezTo>
                    <a:pt x="2011" y="2866"/>
                    <a:pt x="2504" y="2572"/>
                    <a:pt x="2829" y="1960"/>
                  </a:cubicBezTo>
                  <a:cubicBezTo>
                    <a:pt x="2974" y="1688"/>
                    <a:pt x="3045" y="1551"/>
                    <a:pt x="3188" y="1276"/>
                  </a:cubicBezTo>
                  <a:cubicBezTo>
                    <a:pt x="3244" y="568"/>
                    <a:pt x="2552" y="1"/>
                    <a:pt x="1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678825" y="412775"/>
              <a:ext cx="550450" cy="808575"/>
            </a:xfrm>
            <a:custGeom>
              <a:rect b="b" l="l" r="r" t="t"/>
              <a:pathLst>
                <a:path extrusionOk="0" h="32343" w="22018">
                  <a:moveTo>
                    <a:pt x="10059" y="1"/>
                  </a:moveTo>
                  <a:cubicBezTo>
                    <a:pt x="8190" y="1"/>
                    <a:pt x="6128" y="886"/>
                    <a:pt x="4889" y="1975"/>
                  </a:cubicBezTo>
                  <a:cubicBezTo>
                    <a:pt x="2874" y="3745"/>
                    <a:pt x="0" y="6783"/>
                    <a:pt x="1610" y="9592"/>
                  </a:cubicBezTo>
                  <a:cubicBezTo>
                    <a:pt x="6682" y="16882"/>
                    <a:pt x="9794" y="24346"/>
                    <a:pt x="11241" y="32341"/>
                  </a:cubicBezTo>
                  <a:lnTo>
                    <a:pt x="11242" y="32342"/>
                  </a:lnTo>
                  <a:cubicBezTo>
                    <a:pt x="12131" y="31094"/>
                    <a:pt x="12574" y="30440"/>
                    <a:pt x="13448" y="29069"/>
                  </a:cubicBezTo>
                  <a:cubicBezTo>
                    <a:pt x="15303" y="28738"/>
                    <a:pt x="17164" y="28407"/>
                    <a:pt x="19032" y="28076"/>
                  </a:cubicBezTo>
                  <a:cubicBezTo>
                    <a:pt x="20292" y="29195"/>
                    <a:pt x="20892" y="29787"/>
                    <a:pt x="22017" y="31032"/>
                  </a:cubicBezTo>
                  <a:lnTo>
                    <a:pt x="22017" y="31030"/>
                  </a:lnTo>
                  <a:cubicBezTo>
                    <a:pt x="21497" y="21052"/>
                    <a:pt x="18739" y="11411"/>
                    <a:pt x="13513" y="1786"/>
                  </a:cubicBezTo>
                  <a:cubicBezTo>
                    <a:pt x="12757" y="500"/>
                    <a:pt x="11462" y="1"/>
                    <a:pt x="10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735575" y="417975"/>
              <a:ext cx="420175" cy="722600"/>
            </a:xfrm>
            <a:custGeom>
              <a:rect b="b" l="l" r="r" t="t"/>
              <a:pathLst>
                <a:path extrusionOk="0" h="28904" w="16807">
                  <a:moveTo>
                    <a:pt x="5977" y="0"/>
                  </a:moveTo>
                  <a:cubicBezTo>
                    <a:pt x="5969" y="0"/>
                    <a:pt x="5961" y="3"/>
                    <a:pt x="5953" y="8"/>
                  </a:cubicBezTo>
                  <a:cubicBezTo>
                    <a:pt x="5933" y="21"/>
                    <a:pt x="5928" y="46"/>
                    <a:pt x="5941" y="67"/>
                  </a:cubicBezTo>
                  <a:cubicBezTo>
                    <a:pt x="11805" y="8960"/>
                    <a:pt x="15332" y="18056"/>
                    <a:pt x="16720" y="27873"/>
                  </a:cubicBezTo>
                  <a:cubicBezTo>
                    <a:pt x="16724" y="27893"/>
                    <a:pt x="16741" y="27909"/>
                    <a:pt x="16762" y="27909"/>
                  </a:cubicBezTo>
                  <a:lnTo>
                    <a:pt x="16768" y="27909"/>
                  </a:lnTo>
                  <a:cubicBezTo>
                    <a:pt x="16790" y="27907"/>
                    <a:pt x="16806" y="27884"/>
                    <a:pt x="16804" y="27860"/>
                  </a:cubicBezTo>
                  <a:cubicBezTo>
                    <a:pt x="15414" y="18032"/>
                    <a:pt x="11883" y="8925"/>
                    <a:pt x="6012" y="20"/>
                  </a:cubicBezTo>
                  <a:cubicBezTo>
                    <a:pt x="6004" y="7"/>
                    <a:pt x="5990" y="0"/>
                    <a:pt x="5977" y="0"/>
                  </a:cubicBezTo>
                  <a:close/>
                  <a:moveTo>
                    <a:pt x="49" y="4431"/>
                  </a:moveTo>
                  <a:cubicBezTo>
                    <a:pt x="40" y="4431"/>
                    <a:pt x="31" y="4434"/>
                    <a:pt x="23" y="4439"/>
                  </a:cubicBezTo>
                  <a:cubicBezTo>
                    <a:pt x="4" y="4454"/>
                    <a:pt x="0" y="4481"/>
                    <a:pt x="14" y="4499"/>
                  </a:cubicBezTo>
                  <a:cubicBezTo>
                    <a:pt x="5700" y="12161"/>
                    <a:pt x="9338" y="20132"/>
                    <a:pt x="11138" y="28871"/>
                  </a:cubicBezTo>
                  <a:cubicBezTo>
                    <a:pt x="11141" y="28891"/>
                    <a:pt x="11159" y="28904"/>
                    <a:pt x="11178" y="28904"/>
                  </a:cubicBezTo>
                  <a:cubicBezTo>
                    <a:pt x="11181" y="28904"/>
                    <a:pt x="11183" y="28903"/>
                    <a:pt x="11185" y="28903"/>
                  </a:cubicBezTo>
                  <a:cubicBezTo>
                    <a:pt x="11186" y="28903"/>
                    <a:pt x="11187" y="28903"/>
                    <a:pt x="11188" y="28904"/>
                  </a:cubicBezTo>
                  <a:cubicBezTo>
                    <a:pt x="11211" y="28898"/>
                    <a:pt x="11226" y="28876"/>
                    <a:pt x="11221" y="28853"/>
                  </a:cubicBezTo>
                  <a:cubicBezTo>
                    <a:pt x="9420" y="20101"/>
                    <a:pt x="5777" y="12119"/>
                    <a:pt x="84" y="4449"/>
                  </a:cubicBezTo>
                  <a:cubicBezTo>
                    <a:pt x="75" y="4437"/>
                    <a:pt x="62" y="4431"/>
                    <a:pt x="49" y="44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625100" y="337925"/>
              <a:ext cx="359875" cy="270325"/>
            </a:xfrm>
            <a:custGeom>
              <a:rect b="b" l="l" r="r" t="t"/>
              <a:pathLst>
                <a:path extrusionOk="0" h="10813" w="14395">
                  <a:moveTo>
                    <a:pt x="10952" y="0"/>
                  </a:moveTo>
                  <a:cubicBezTo>
                    <a:pt x="8863" y="0"/>
                    <a:pt x="6471" y="1146"/>
                    <a:pt x="5034" y="2409"/>
                  </a:cubicBezTo>
                  <a:cubicBezTo>
                    <a:pt x="2982" y="4213"/>
                    <a:pt x="1" y="8009"/>
                    <a:pt x="1848" y="10795"/>
                  </a:cubicBezTo>
                  <a:cubicBezTo>
                    <a:pt x="1858" y="10806"/>
                    <a:pt x="1871" y="10813"/>
                    <a:pt x="1885" y="10813"/>
                  </a:cubicBezTo>
                  <a:cubicBezTo>
                    <a:pt x="1892" y="10813"/>
                    <a:pt x="1901" y="10811"/>
                    <a:pt x="1907" y="10806"/>
                  </a:cubicBezTo>
                  <a:cubicBezTo>
                    <a:pt x="1928" y="10794"/>
                    <a:pt x="1933" y="10768"/>
                    <a:pt x="1919" y="10747"/>
                  </a:cubicBezTo>
                  <a:cubicBezTo>
                    <a:pt x="104" y="8010"/>
                    <a:pt x="3058" y="4257"/>
                    <a:pt x="5090" y="2473"/>
                  </a:cubicBezTo>
                  <a:cubicBezTo>
                    <a:pt x="6515" y="1222"/>
                    <a:pt x="8886" y="87"/>
                    <a:pt x="10950" y="87"/>
                  </a:cubicBezTo>
                  <a:cubicBezTo>
                    <a:pt x="11186" y="87"/>
                    <a:pt x="11418" y="101"/>
                    <a:pt x="11644" y="133"/>
                  </a:cubicBezTo>
                  <a:cubicBezTo>
                    <a:pt x="12802" y="293"/>
                    <a:pt x="13699" y="853"/>
                    <a:pt x="14310" y="1796"/>
                  </a:cubicBezTo>
                  <a:cubicBezTo>
                    <a:pt x="14318" y="1808"/>
                    <a:pt x="14332" y="1815"/>
                    <a:pt x="14346" y="1815"/>
                  </a:cubicBezTo>
                  <a:cubicBezTo>
                    <a:pt x="14354" y="1815"/>
                    <a:pt x="14362" y="1812"/>
                    <a:pt x="14369" y="1808"/>
                  </a:cubicBezTo>
                  <a:cubicBezTo>
                    <a:pt x="14387" y="1794"/>
                    <a:pt x="14395" y="1769"/>
                    <a:pt x="14381" y="1749"/>
                  </a:cubicBezTo>
                  <a:cubicBezTo>
                    <a:pt x="13756" y="784"/>
                    <a:pt x="12839" y="212"/>
                    <a:pt x="11656" y="47"/>
                  </a:cubicBezTo>
                  <a:cubicBezTo>
                    <a:pt x="11426" y="15"/>
                    <a:pt x="11191" y="0"/>
                    <a:pt x="10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6"/>
          <p:cNvSpPr/>
          <p:nvPr/>
        </p:nvSpPr>
        <p:spPr>
          <a:xfrm>
            <a:off x="955000" y="4070624"/>
            <a:ext cx="639795" cy="68811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"/>
          <p:cNvSpPr/>
          <p:nvPr/>
        </p:nvSpPr>
        <p:spPr>
          <a:xfrm rot="2881524">
            <a:off x="8274689" y="2109195"/>
            <a:ext cx="488574" cy="525470"/>
          </a:xfrm>
          <a:custGeom>
            <a:rect b="b" l="l" r="r" t="t"/>
            <a:pathLst>
              <a:path extrusionOk="0" h="8531" w="7932">
                <a:moveTo>
                  <a:pt x="316" y="1"/>
                </a:moveTo>
                <a:cubicBezTo>
                  <a:pt x="203" y="1"/>
                  <a:pt x="102" y="83"/>
                  <a:pt x="84" y="200"/>
                </a:cubicBezTo>
                <a:lnTo>
                  <a:pt x="12" y="645"/>
                </a:lnTo>
                <a:cubicBezTo>
                  <a:pt x="0" y="716"/>
                  <a:pt x="6" y="788"/>
                  <a:pt x="27" y="856"/>
                </a:cubicBezTo>
                <a:lnTo>
                  <a:pt x="2314" y="8137"/>
                </a:lnTo>
                <a:cubicBezTo>
                  <a:pt x="2393" y="8392"/>
                  <a:pt x="2621" y="8531"/>
                  <a:pt x="2851" y="8531"/>
                </a:cubicBezTo>
                <a:cubicBezTo>
                  <a:pt x="3020" y="8531"/>
                  <a:pt x="3191" y="8456"/>
                  <a:pt x="3305" y="8298"/>
                </a:cubicBezTo>
                <a:lnTo>
                  <a:pt x="7759" y="2100"/>
                </a:lnTo>
                <a:cubicBezTo>
                  <a:pt x="7801" y="2043"/>
                  <a:pt x="7828" y="1976"/>
                  <a:pt x="7840" y="1907"/>
                </a:cubicBezTo>
                <a:lnTo>
                  <a:pt x="7911" y="1460"/>
                </a:lnTo>
                <a:cubicBezTo>
                  <a:pt x="7932" y="1331"/>
                  <a:pt x="7843" y="1209"/>
                  <a:pt x="7715" y="1189"/>
                </a:cubicBezTo>
                <a:lnTo>
                  <a:pt x="355" y="4"/>
                </a:lnTo>
                <a:cubicBezTo>
                  <a:pt x="342" y="2"/>
                  <a:pt x="329" y="1"/>
                  <a:pt x="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6"/>
          <p:cNvGrpSpPr/>
          <p:nvPr/>
        </p:nvGrpSpPr>
        <p:grpSpPr>
          <a:xfrm>
            <a:off x="7333701" y="4277760"/>
            <a:ext cx="748618" cy="480955"/>
            <a:chOff x="2974250" y="4241900"/>
            <a:chExt cx="576925" cy="370650"/>
          </a:xfrm>
        </p:grpSpPr>
        <p:sp>
          <p:nvSpPr>
            <p:cNvPr id="437" name="Google Shape;437;p6"/>
            <p:cNvSpPr/>
            <p:nvPr/>
          </p:nvSpPr>
          <p:spPr>
            <a:xfrm>
              <a:off x="2974250" y="4241900"/>
              <a:ext cx="576925" cy="370650"/>
            </a:xfrm>
            <a:custGeom>
              <a:rect b="b" l="l" r="r" t="t"/>
              <a:pathLst>
                <a:path extrusionOk="0" h="14826" w="23077">
                  <a:moveTo>
                    <a:pt x="11596" y="421"/>
                  </a:moveTo>
                  <a:cubicBezTo>
                    <a:pt x="11691" y="519"/>
                    <a:pt x="11940" y="566"/>
                    <a:pt x="12280" y="594"/>
                  </a:cubicBezTo>
                  <a:cubicBezTo>
                    <a:pt x="12724" y="631"/>
                    <a:pt x="13326" y="635"/>
                    <a:pt x="13957" y="686"/>
                  </a:cubicBezTo>
                  <a:cubicBezTo>
                    <a:pt x="13813" y="682"/>
                    <a:pt x="13672" y="680"/>
                    <a:pt x="13537" y="680"/>
                  </a:cubicBezTo>
                  <a:cubicBezTo>
                    <a:pt x="13130" y="680"/>
                    <a:pt x="12772" y="699"/>
                    <a:pt x="12495" y="728"/>
                  </a:cubicBezTo>
                  <a:cubicBezTo>
                    <a:pt x="12128" y="769"/>
                    <a:pt x="11905" y="828"/>
                    <a:pt x="11905" y="901"/>
                  </a:cubicBezTo>
                  <a:cubicBezTo>
                    <a:pt x="11905" y="916"/>
                    <a:pt x="12085" y="922"/>
                    <a:pt x="12403" y="926"/>
                  </a:cubicBezTo>
                  <a:cubicBezTo>
                    <a:pt x="12721" y="931"/>
                    <a:pt x="13177" y="934"/>
                    <a:pt x="13735" y="957"/>
                  </a:cubicBezTo>
                  <a:cubicBezTo>
                    <a:pt x="14013" y="969"/>
                    <a:pt x="14315" y="986"/>
                    <a:pt x="14637" y="1013"/>
                  </a:cubicBezTo>
                  <a:cubicBezTo>
                    <a:pt x="14960" y="1041"/>
                    <a:pt x="15300" y="1079"/>
                    <a:pt x="15655" y="1131"/>
                  </a:cubicBezTo>
                  <a:cubicBezTo>
                    <a:pt x="16009" y="1184"/>
                    <a:pt x="16378" y="1253"/>
                    <a:pt x="16750" y="1341"/>
                  </a:cubicBezTo>
                  <a:cubicBezTo>
                    <a:pt x="17124" y="1430"/>
                    <a:pt x="17504" y="1541"/>
                    <a:pt x="17881" y="1677"/>
                  </a:cubicBezTo>
                  <a:cubicBezTo>
                    <a:pt x="18259" y="1812"/>
                    <a:pt x="18635" y="1973"/>
                    <a:pt x="18999" y="2162"/>
                  </a:cubicBezTo>
                  <a:cubicBezTo>
                    <a:pt x="19363" y="2350"/>
                    <a:pt x="19713" y="2569"/>
                    <a:pt x="20042" y="2810"/>
                  </a:cubicBezTo>
                  <a:cubicBezTo>
                    <a:pt x="20370" y="3053"/>
                    <a:pt x="20679" y="3323"/>
                    <a:pt x="20949" y="3613"/>
                  </a:cubicBezTo>
                  <a:cubicBezTo>
                    <a:pt x="21222" y="3904"/>
                    <a:pt x="21464" y="4219"/>
                    <a:pt x="21668" y="4542"/>
                  </a:cubicBezTo>
                  <a:cubicBezTo>
                    <a:pt x="22081" y="5191"/>
                    <a:pt x="22330" y="5885"/>
                    <a:pt x="22438" y="6517"/>
                  </a:cubicBezTo>
                  <a:cubicBezTo>
                    <a:pt x="22502" y="6828"/>
                    <a:pt x="22516" y="7130"/>
                    <a:pt x="22510" y="7408"/>
                  </a:cubicBezTo>
                  <a:cubicBezTo>
                    <a:pt x="22507" y="7478"/>
                    <a:pt x="22505" y="7544"/>
                    <a:pt x="22502" y="7611"/>
                  </a:cubicBezTo>
                  <a:cubicBezTo>
                    <a:pt x="22495" y="7677"/>
                    <a:pt x="22490" y="7741"/>
                    <a:pt x="22484" y="7804"/>
                  </a:cubicBezTo>
                  <a:cubicBezTo>
                    <a:pt x="22474" y="7867"/>
                    <a:pt x="22467" y="7928"/>
                    <a:pt x="22458" y="7987"/>
                  </a:cubicBezTo>
                  <a:cubicBezTo>
                    <a:pt x="22447" y="8046"/>
                    <a:pt x="22436" y="8102"/>
                    <a:pt x="22427" y="8159"/>
                  </a:cubicBezTo>
                  <a:cubicBezTo>
                    <a:pt x="22323" y="8667"/>
                    <a:pt x="22135" y="9153"/>
                    <a:pt x="21889" y="9599"/>
                  </a:cubicBezTo>
                  <a:cubicBezTo>
                    <a:pt x="21643" y="10046"/>
                    <a:pt x="21339" y="10455"/>
                    <a:pt x="20998" y="10821"/>
                  </a:cubicBezTo>
                  <a:cubicBezTo>
                    <a:pt x="20657" y="11187"/>
                    <a:pt x="20281" y="11512"/>
                    <a:pt x="19882" y="11792"/>
                  </a:cubicBezTo>
                  <a:cubicBezTo>
                    <a:pt x="19683" y="11933"/>
                    <a:pt x="19478" y="12062"/>
                    <a:pt x="19268" y="12180"/>
                  </a:cubicBezTo>
                  <a:lnTo>
                    <a:pt x="19191" y="12224"/>
                  </a:lnTo>
                  <a:lnTo>
                    <a:pt x="19110" y="12266"/>
                  </a:lnTo>
                  <a:cubicBezTo>
                    <a:pt x="19057" y="12294"/>
                    <a:pt x="19004" y="12321"/>
                    <a:pt x="18950" y="12350"/>
                  </a:cubicBezTo>
                  <a:cubicBezTo>
                    <a:pt x="18845" y="12406"/>
                    <a:pt x="18735" y="12454"/>
                    <a:pt x="18627" y="12506"/>
                  </a:cubicBezTo>
                  <a:cubicBezTo>
                    <a:pt x="17759" y="12906"/>
                    <a:pt x="16854" y="13161"/>
                    <a:pt x="15957" y="13336"/>
                  </a:cubicBezTo>
                  <a:cubicBezTo>
                    <a:pt x="15508" y="13425"/>
                    <a:pt x="15062" y="13490"/>
                    <a:pt x="14618" y="13545"/>
                  </a:cubicBezTo>
                  <a:cubicBezTo>
                    <a:pt x="14175" y="13599"/>
                    <a:pt x="13735" y="13641"/>
                    <a:pt x="13299" y="13676"/>
                  </a:cubicBezTo>
                  <a:cubicBezTo>
                    <a:pt x="12523" y="13737"/>
                    <a:pt x="11771" y="13775"/>
                    <a:pt x="11042" y="13775"/>
                  </a:cubicBezTo>
                  <a:cubicBezTo>
                    <a:pt x="10951" y="13775"/>
                    <a:pt x="10860" y="13774"/>
                    <a:pt x="10770" y="13773"/>
                  </a:cubicBezTo>
                  <a:cubicBezTo>
                    <a:pt x="9956" y="13764"/>
                    <a:pt x="9174" y="13705"/>
                    <a:pt x="8428" y="13592"/>
                  </a:cubicBezTo>
                  <a:cubicBezTo>
                    <a:pt x="8336" y="13578"/>
                    <a:pt x="8242" y="13563"/>
                    <a:pt x="8150" y="13547"/>
                  </a:cubicBezTo>
                  <a:cubicBezTo>
                    <a:pt x="8058" y="13532"/>
                    <a:pt x="7967" y="13512"/>
                    <a:pt x="7876" y="13496"/>
                  </a:cubicBezTo>
                  <a:cubicBezTo>
                    <a:pt x="7831" y="13487"/>
                    <a:pt x="7786" y="13479"/>
                    <a:pt x="7741" y="13471"/>
                  </a:cubicBezTo>
                  <a:cubicBezTo>
                    <a:pt x="7694" y="13462"/>
                    <a:pt x="7650" y="13451"/>
                    <a:pt x="7606" y="13441"/>
                  </a:cubicBezTo>
                  <a:cubicBezTo>
                    <a:pt x="7517" y="13421"/>
                    <a:pt x="7428" y="13401"/>
                    <a:pt x="7340" y="13381"/>
                  </a:cubicBezTo>
                  <a:lnTo>
                    <a:pt x="7079" y="13312"/>
                  </a:lnTo>
                  <a:cubicBezTo>
                    <a:pt x="7036" y="13301"/>
                    <a:pt x="6991" y="13289"/>
                    <a:pt x="6948" y="13279"/>
                  </a:cubicBezTo>
                  <a:cubicBezTo>
                    <a:pt x="6905" y="13265"/>
                    <a:pt x="6864" y="13253"/>
                    <a:pt x="6821" y="13240"/>
                  </a:cubicBezTo>
                  <a:cubicBezTo>
                    <a:pt x="6736" y="13214"/>
                    <a:pt x="6651" y="13188"/>
                    <a:pt x="6569" y="13163"/>
                  </a:cubicBezTo>
                  <a:cubicBezTo>
                    <a:pt x="6485" y="13135"/>
                    <a:pt x="6403" y="13107"/>
                    <a:pt x="6322" y="13079"/>
                  </a:cubicBezTo>
                  <a:cubicBezTo>
                    <a:pt x="6280" y="13065"/>
                    <a:pt x="6239" y="13050"/>
                    <a:pt x="6198" y="13037"/>
                  </a:cubicBezTo>
                  <a:cubicBezTo>
                    <a:pt x="6157" y="13021"/>
                    <a:pt x="6117" y="13006"/>
                    <a:pt x="6077" y="12990"/>
                  </a:cubicBezTo>
                  <a:cubicBezTo>
                    <a:pt x="5996" y="12959"/>
                    <a:pt x="5917" y="12929"/>
                    <a:pt x="5836" y="12897"/>
                  </a:cubicBezTo>
                  <a:lnTo>
                    <a:pt x="5603" y="12796"/>
                  </a:lnTo>
                  <a:cubicBezTo>
                    <a:pt x="5564" y="12780"/>
                    <a:pt x="5524" y="12763"/>
                    <a:pt x="5486" y="12747"/>
                  </a:cubicBezTo>
                  <a:cubicBezTo>
                    <a:pt x="5447" y="12730"/>
                    <a:pt x="5411" y="12710"/>
                    <a:pt x="5372" y="12693"/>
                  </a:cubicBezTo>
                  <a:cubicBezTo>
                    <a:pt x="5297" y="12657"/>
                    <a:pt x="5222" y="12620"/>
                    <a:pt x="5146" y="12586"/>
                  </a:cubicBezTo>
                  <a:cubicBezTo>
                    <a:pt x="5072" y="12548"/>
                    <a:pt x="5000" y="12507"/>
                    <a:pt x="4927" y="12470"/>
                  </a:cubicBezTo>
                  <a:cubicBezTo>
                    <a:pt x="4781" y="12397"/>
                    <a:pt x="4643" y="12311"/>
                    <a:pt x="4503" y="12230"/>
                  </a:cubicBezTo>
                  <a:cubicBezTo>
                    <a:pt x="3502" y="11629"/>
                    <a:pt x="2707" y="10853"/>
                    <a:pt x="2171" y="10007"/>
                  </a:cubicBezTo>
                  <a:cubicBezTo>
                    <a:pt x="2032" y="9795"/>
                    <a:pt x="1918" y="9583"/>
                    <a:pt x="1817" y="9364"/>
                  </a:cubicBezTo>
                  <a:cubicBezTo>
                    <a:pt x="1718" y="9147"/>
                    <a:pt x="1634" y="8924"/>
                    <a:pt x="1565" y="8701"/>
                  </a:cubicBezTo>
                  <a:cubicBezTo>
                    <a:pt x="1429" y="8256"/>
                    <a:pt x="1350" y="7807"/>
                    <a:pt x="1328" y="7373"/>
                  </a:cubicBezTo>
                  <a:cubicBezTo>
                    <a:pt x="1284" y="6505"/>
                    <a:pt x="1455" y="5696"/>
                    <a:pt x="1780" y="5041"/>
                  </a:cubicBezTo>
                  <a:cubicBezTo>
                    <a:pt x="1860" y="4878"/>
                    <a:pt x="1952" y="4725"/>
                    <a:pt x="2049" y="4580"/>
                  </a:cubicBezTo>
                  <a:cubicBezTo>
                    <a:pt x="2146" y="4435"/>
                    <a:pt x="2256" y="4303"/>
                    <a:pt x="2368" y="4175"/>
                  </a:cubicBezTo>
                  <a:cubicBezTo>
                    <a:pt x="2595" y="3919"/>
                    <a:pt x="2847" y="3698"/>
                    <a:pt x="3111" y="3503"/>
                  </a:cubicBezTo>
                  <a:cubicBezTo>
                    <a:pt x="3374" y="3309"/>
                    <a:pt x="3648" y="3138"/>
                    <a:pt x="3924" y="2988"/>
                  </a:cubicBezTo>
                  <a:cubicBezTo>
                    <a:pt x="4201" y="2837"/>
                    <a:pt x="4477" y="2704"/>
                    <a:pt x="4750" y="2581"/>
                  </a:cubicBezTo>
                  <a:cubicBezTo>
                    <a:pt x="5023" y="2460"/>
                    <a:pt x="5291" y="2349"/>
                    <a:pt x="5550" y="2245"/>
                  </a:cubicBezTo>
                  <a:cubicBezTo>
                    <a:pt x="5811" y="2141"/>
                    <a:pt x="6065" y="2042"/>
                    <a:pt x="6308" y="1948"/>
                  </a:cubicBezTo>
                  <a:cubicBezTo>
                    <a:pt x="6792" y="1760"/>
                    <a:pt x="7227" y="1595"/>
                    <a:pt x="7622" y="1458"/>
                  </a:cubicBezTo>
                  <a:cubicBezTo>
                    <a:pt x="7820" y="1389"/>
                    <a:pt x="8008" y="1328"/>
                    <a:pt x="8185" y="1271"/>
                  </a:cubicBezTo>
                  <a:cubicBezTo>
                    <a:pt x="8364" y="1216"/>
                    <a:pt x="8531" y="1167"/>
                    <a:pt x="8691" y="1123"/>
                  </a:cubicBezTo>
                  <a:cubicBezTo>
                    <a:pt x="9329" y="948"/>
                    <a:pt x="9826" y="864"/>
                    <a:pt x="10211" y="814"/>
                  </a:cubicBezTo>
                  <a:cubicBezTo>
                    <a:pt x="10597" y="766"/>
                    <a:pt x="10872" y="748"/>
                    <a:pt x="11072" y="720"/>
                  </a:cubicBezTo>
                  <a:cubicBezTo>
                    <a:pt x="11121" y="712"/>
                    <a:pt x="11167" y="705"/>
                    <a:pt x="11207" y="696"/>
                  </a:cubicBezTo>
                  <a:cubicBezTo>
                    <a:pt x="11248" y="690"/>
                    <a:pt x="11286" y="680"/>
                    <a:pt x="11318" y="670"/>
                  </a:cubicBezTo>
                  <a:cubicBezTo>
                    <a:pt x="11383" y="651"/>
                    <a:pt x="11435" y="630"/>
                    <a:pt x="11474" y="603"/>
                  </a:cubicBezTo>
                  <a:cubicBezTo>
                    <a:pt x="11542" y="555"/>
                    <a:pt x="11577" y="493"/>
                    <a:pt x="11596" y="421"/>
                  </a:cubicBezTo>
                  <a:close/>
                  <a:moveTo>
                    <a:pt x="9934" y="1"/>
                  </a:moveTo>
                  <a:cubicBezTo>
                    <a:pt x="9709" y="1"/>
                    <a:pt x="9462" y="14"/>
                    <a:pt x="9198" y="41"/>
                  </a:cubicBezTo>
                  <a:cubicBezTo>
                    <a:pt x="8887" y="75"/>
                    <a:pt x="8552" y="129"/>
                    <a:pt x="8197" y="205"/>
                  </a:cubicBezTo>
                  <a:cubicBezTo>
                    <a:pt x="7486" y="357"/>
                    <a:pt x="6704" y="602"/>
                    <a:pt x="5864" y="893"/>
                  </a:cubicBezTo>
                  <a:cubicBezTo>
                    <a:pt x="5445" y="1038"/>
                    <a:pt x="5003" y="1192"/>
                    <a:pt x="4543" y="1373"/>
                  </a:cubicBezTo>
                  <a:cubicBezTo>
                    <a:pt x="4083" y="1556"/>
                    <a:pt x="3603" y="1767"/>
                    <a:pt x="3119" y="2034"/>
                  </a:cubicBezTo>
                  <a:cubicBezTo>
                    <a:pt x="3059" y="2066"/>
                    <a:pt x="2999" y="2102"/>
                    <a:pt x="2939" y="2138"/>
                  </a:cubicBezTo>
                  <a:cubicBezTo>
                    <a:pt x="2878" y="2173"/>
                    <a:pt x="2817" y="2208"/>
                    <a:pt x="2757" y="2246"/>
                  </a:cubicBezTo>
                  <a:cubicBezTo>
                    <a:pt x="2638" y="2324"/>
                    <a:pt x="2516" y="2399"/>
                    <a:pt x="2398" y="2487"/>
                  </a:cubicBezTo>
                  <a:cubicBezTo>
                    <a:pt x="2339" y="2530"/>
                    <a:pt x="2279" y="2571"/>
                    <a:pt x="2220" y="2616"/>
                  </a:cubicBezTo>
                  <a:cubicBezTo>
                    <a:pt x="2162" y="2661"/>
                    <a:pt x="2103" y="2708"/>
                    <a:pt x="2045" y="2755"/>
                  </a:cubicBezTo>
                  <a:cubicBezTo>
                    <a:pt x="2016" y="2779"/>
                    <a:pt x="1987" y="2801"/>
                    <a:pt x="1958" y="2826"/>
                  </a:cubicBezTo>
                  <a:cubicBezTo>
                    <a:pt x="1930" y="2852"/>
                    <a:pt x="1902" y="2876"/>
                    <a:pt x="1873" y="2902"/>
                  </a:cubicBezTo>
                  <a:cubicBezTo>
                    <a:pt x="1817" y="2952"/>
                    <a:pt x="1759" y="3000"/>
                    <a:pt x="1704" y="3054"/>
                  </a:cubicBezTo>
                  <a:cubicBezTo>
                    <a:pt x="1596" y="3164"/>
                    <a:pt x="1483" y="3271"/>
                    <a:pt x="1382" y="3391"/>
                  </a:cubicBezTo>
                  <a:cubicBezTo>
                    <a:pt x="1356" y="3422"/>
                    <a:pt x="1330" y="3451"/>
                    <a:pt x="1304" y="3481"/>
                  </a:cubicBezTo>
                  <a:cubicBezTo>
                    <a:pt x="1279" y="3510"/>
                    <a:pt x="1252" y="3540"/>
                    <a:pt x="1228" y="3572"/>
                  </a:cubicBezTo>
                  <a:cubicBezTo>
                    <a:pt x="1204" y="3602"/>
                    <a:pt x="1178" y="3634"/>
                    <a:pt x="1153" y="3665"/>
                  </a:cubicBezTo>
                  <a:lnTo>
                    <a:pt x="1116" y="3713"/>
                  </a:lnTo>
                  <a:cubicBezTo>
                    <a:pt x="1104" y="3729"/>
                    <a:pt x="1092" y="3745"/>
                    <a:pt x="1081" y="3761"/>
                  </a:cubicBezTo>
                  <a:cubicBezTo>
                    <a:pt x="890" y="4021"/>
                    <a:pt x="724" y="4302"/>
                    <a:pt x="583" y="4599"/>
                  </a:cubicBezTo>
                  <a:cubicBezTo>
                    <a:pt x="303" y="5194"/>
                    <a:pt x="126" y="5847"/>
                    <a:pt x="63" y="6522"/>
                  </a:cubicBezTo>
                  <a:cubicBezTo>
                    <a:pt x="1" y="7195"/>
                    <a:pt x="44" y="7887"/>
                    <a:pt x="196" y="8569"/>
                  </a:cubicBezTo>
                  <a:cubicBezTo>
                    <a:pt x="273" y="8911"/>
                    <a:pt x="377" y="9247"/>
                    <a:pt x="507" y="9578"/>
                  </a:cubicBezTo>
                  <a:lnTo>
                    <a:pt x="530" y="9639"/>
                  </a:lnTo>
                  <a:lnTo>
                    <a:pt x="556" y="9702"/>
                  </a:lnTo>
                  <a:lnTo>
                    <a:pt x="609" y="9825"/>
                  </a:lnTo>
                  <a:cubicBezTo>
                    <a:pt x="645" y="9907"/>
                    <a:pt x="684" y="9987"/>
                    <a:pt x="723" y="10068"/>
                  </a:cubicBezTo>
                  <a:cubicBezTo>
                    <a:pt x="765" y="10147"/>
                    <a:pt x="803" y="10229"/>
                    <a:pt x="847" y="10307"/>
                  </a:cubicBezTo>
                  <a:cubicBezTo>
                    <a:pt x="892" y="10385"/>
                    <a:pt x="935" y="10466"/>
                    <a:pt x="984" y="10540"/>
                  </a:cubicBezTo>
                  <a:cubicBezTo>
                    <a:pt x="1354" y="11153"/>
                    <a:pt x="1819" y="11716"/>
                    <a:pt x="2350" y="12209"/>
                  </a:cubicBezTo>
                  <a:cubicBezTo>
                    <a:pt x="2430" y="12279"/>
                    <a:pt x="2510" y="12348"/>
                    <a:pt x="2590" y="12418"/>
                  </a:cubicBezTo>
                  <a:cubicBezTo>
                    <a:pt x="2629" y="12453"/>
                    <a:pt x="2668" y="12489"/>
                    <a:pt x="2710" y="12521"/>
                  </a:cubicBezTo>
                  <a:lnTo>
                    <a:pt x="2835" y="12619"/>
                  </a:lnTo>
                  <a:lnTo>
                    <a:pt x="2961" y="12717"/>
                  </a:lnTo>
                  <a:cubicBezTo>
                    <a:pt x="3003" y="12749"/>
                    <a:pt x="3044" y="12784"/>
                    <a:pt x="3089" y="12813"/>
                  </a:cubicBezTo>
                  <a:cubicBezTo>
                    <a:pt x="3176" y="12875"/>
                    <a:pt x="3262" y="12935"/>
                    <a:pt x="3349" y="12996"/>
                  </a:cubicBezTo>
                  <a:cubicBezTo>
                    <a:pt x="3371" y="13011"/>
                    <a:pt x="3392" y="13027"/>
                    <a:pt x="3415" y="13042"/>
                  </a:cubicBezTo>
                  <a:lnTo>
                    <a:pt x="3482" y="13085"/>
                  </a:lnTo>
                  <a:lnTo>
                    <a:pt x="3617" y="13171"/>
                  </a:lnTo>
                  <a:lnTo>
                    <a:pt x="3752" y="13257"/>
                  </a:lnTo>
                  <a:cubicBezTo>
                    <a:pt x="3796" y="13286"/>
                    <a:pt x="3844" y="13311"/>
                    <a:pt x="3891" y="13338"/>
                  </a:cubicBezTo>
                  <a:cubicBezTo>
                    <a:pt x="3983" y="13390"/>
                    <a:pt x="4075" y="13442"/>
                    <a:pt x="4169" y="13496"/>
                  </a:cubicBezTo>
                  <a:cubicBezTo>
                    <a:pt x="4263" y="13544"/>
                    <a:pt x="4358" y="13592"/>
                    <a:pt x="4453" y="13641"/>
                  </a:cubicBezTo>
                  <a:cubicBezTo>
                    <a:pt x="4836" y="13829"/>
                    <a:pt x="5229" y="14000"/>
                    <a:pt x="5635" y="14139"/>
                  </a:cubicBezTo>
                  <a:lnTo>
                    <a:pt x="5787" y="14193"/>
                  </a:lnTo>
                  <a:cubicBezTo>
                    <a:pt x="5837" y="14210"/>
                    <a:pt x="5889" y="14225"/>
                    <a:pt x="5939" y="14241"/>
                  </a:cubicBezTo>
                  <a:cubicBezTo>
                    <a:pt x="6041" y="14272"/>
                    <a:pt x="6143" y="14306"/>
                    <a:pt x="6247" y="14336"/>
                  </a:cubicBezTo>
                  <a:cubicBezTo>
                    <a:pt x="6351" y="14364"/>
                    <a:pt x="6454" y="14391"/>
                    <a:pt x="6559" y="14419"/>
                  </a:cubicBezTo>
                  <a:lnTo>
                    <a:pt x="6636" y="14439"/>
                  </a:lnTo>
                  <a:cubicBezTo>
                    <a:pt x="6662" y="14445"/>
                    <a:pt x="6689" y="14451"/>
                    <a:pt x="6715" y="14456"/>
                  </a:cubicBezTo>
                  <a:lnTo>
                    <a:pt x="6870" y="14492"/>
                  </a:lnTo>
                  <a:cubicBezTo>
                    <a:pt x="7078" y="14541"/>
                    <a:pt x="7289" y="14577"/>
                    <a:pt x="7499" y="14617"/>
                  </a:cubicBezTo>
                  <a:cubicBezTo>
                    <a:pt x="7709" y="14649"/>
                    <a:pt x="7920" y="14686"/>
                    <a:pt x="8133" y="14709"/>
                  </a:cubicBezTo>
                  <a:cubicBezTo>
                    <a:pt x="8344" y="14736"/>
                    <a:pt x="8555" y="14755"/>
                    <a:pt x="8768" y="14774"/>
                  </a:cubicBezTo>
                  <a:cubicBezTo>
                    <a:pt x="8979" y="14788"/>
                    <a:pt x="9192" y="14805"/>
                    <a:pt x="9404" y="14811"/>
                  </a:cubicBezTo>
                  <a:cubicBezTo>
                    <a:pt x="9616" y="14821"/>
                    <a:pt x="9828" y="14822"/>
                    <a:pt x="10040" y="14826"/>
                  </a:cubicBezTo>
                  <a:lnTo>
                    <a:pt x="10356" y="14822"/>
                  </a:lnTo>
                  <a:cubicBezTo>
                    <a:pt x="10462" y="14822"/>
                    <a:pt x="10567" y="14820"/>
                    <a:pt x="10673" y="14816"/>
                  </a:cubicBezTo>
                  <a:cubicBezTo>
                    <a:pt x="10884" y="14812"/>
                    <a:pt x="11094" y="14800"/>
                    <a:pt x="11304" y="14790"/>
                  </a:cubicBezTo>
                  <a:cubicBezTo>
                    <a:pt x="11409" y="14785"/>
                    <a:pt x="11513" y="14777"/>
                    <a:pt x="11619" y="14771"/>
                  </a:cubicBezTo>
                  <a:lnTo>
                    <a:pt x="11775" y="14760"/>
                  </a:lnTo>
                  <a:lnTo>
                    <a:pt x="11932" y="14746"/>
                  </a:lnTo>
                  <a:cubicBezTo>
                    <a:pt x="12351" y="14714"/>
                    <a:pt x="12766" y="14670"/>
                    <a:pt x="13180" y="14620"/>
                  </a:cubicBezTo>
                  <a:cubicBezTo>
                    <a:pt x="13593" y="14572"/>
                    <a:pt x="14006" y="14515"/>
                    <a:pt x="14418" y="14452"/>
                  </a:cubicBezTo>
                  <a:cubicBezTo>
                    <a:pt x="14831" y="14387"/>
                    <a:pt x="15242" y="14316"/>
                    <a:pt x="15652" y="14229"/>
                  </a:cubicBezTo>
                  <a:cubicBezTo>
                    <a:pt x="15703" y="14219"/>
                    <a:pt x="15754" y="14209"/>
                    <a:pt x="15805" y="14197"/>
                  </a:cubicBezTo>
                  <a:lnTo>
                    <a:pt x="15959" y="14162"/>
                  </a:lnTo>
                  <a:cubicBezTo>
                    <a:pt x="16061" y="14138"/>
                    <a:pt x="16163" y="14117"/>
                    <a:pt x="16263" y="14090"/>
                  </a:cubicBezTo>
                  <a:cubicBezTo>
                    <a:pt x="16365" y="14064"/>
                    <a:pt x="16466" y="14038"/>
                    <a:pt x="16567" y="14011"/>
                  </a:cubicBezTo>
                  <a:lnTo>
                    <a:pt x="16868" y="13928"/>
                  </a:lnTo>
                  <a:cubicBezTo>
                    <a:pt x="17270" y="13809"/>
                    <a:pt x="17668" y="13677"/>
                    <a:pt x="18055" y="13525"/>
                  </a:cubicBezTo>
                  <a:cubicBezTo>
                    <a:pt x="18443" y="13369"/>
                    <a:pt x="18822" y="13194"/>
                    <a:pt x="19189" y="12998"/>
                  </a:cubicBezTo>
                  <a:cubicBezTo>
                    <a:pt x="19280" y="12947"/>
                    <a:pt x="19370" y="12896"/>
                    <a:pt x="19461" y="12845"/>
                  </a:cubicBezTo>
                  <a:cubicBezTo>
                    <a:pt x="19506" y="12821"/>
                    <a:pt x="19550" y="12792"/>
                    <a:pt x="19595" y="12765"/>
                  </a:cubicBezTo>
                  <a:cubicBezTo>
                    <a:pt x="19639" y="12738"/>
                    <a:pt x="19684" y="12712"/>
                    <a:pt x="19727" y="12684"/>
                  </a:cubicBezTo>
                  <a:cubicBezTo>
                    <a:pt x="19903" y="12574"/>
                    <a:pt x="20074" y="12454"/>
                    <a:pt x="20240" y="12332"/>
                  </a:cubicBezTo>
                  <a:cubicBezTo>
                    <a:pt x="20572" y="12086"/>
                    <a:pt x="20885" y="11817"/>
                    <a:pt x="21172" y="11528"/>
                  </a:cubicBezTo>
                  <a:cubicBezTo>
                    <a:pt x="21418" y="11280"/>
                    <a:pt x="21648" y="11017"/>
                    <a:pt x="21853" y="10739"/>
                  </a:cubicBezTo>
                  <a:cubicBezTo>
                    <a:pt x="21958" y="10603"/>
                    <a:pt x="22053" y="10459"/>
                    <a:pt x="22147" y="10314"/>
                  </a:cubicBezTo>
                  <a:cubicBezTo>
                    <a:pt x="22239" y="10168"/>
                    <a:pt x="22326" y="10021"/>
                    <a:pt x="22405" y="9869"/>
                  </a:cubicBezTo>
                  <a:cubicBezTo>
                    <a:pt x="22486" y="9719"/>
                    <a:pt x="22558" y="9563"/>
                    <a:pt x="22625" y="9407"/>
                  </a:cubicBezTo>
                  <a:cubicBezTo>
                    <a:pt x="22690" y="9250"/>
                    <a:pt x="22753" y="9091"/>
                    <a:pt x="22804" y="8930"/>
                  </a:cubicBezTo>
                  <a:cubicBezTo>
                    <a:pt x="22857" y="8771"/>
                    <a:pt x="22900" y="8607"/>
                    <a:pt x="22938" y="8444"/>
                  </a:cubicBezTo>
                  <a:lnTo>
                    <a:pt x="22964" y="8320"/>
                  </a:lnTo>
                  <a:lnTo>
                    <a:pt x="22977" y="8258"/>
                  </a:lnTo>
                  <a:lnTo>
                    <a:pt x="22987" y="8197"/>
                  </a:lnTo>
                  <a:lnTo>
                    <a:pt x="23009" y="8073"/>
                  </a:lnTo>
                  <a:cubicBezTo>
                    <a:pt x="23016" y="8031"/>
                    <a:pt x="23020" y="7989"/>
                    <a:pt x="23025" y="7949"/>
                  </a:cubicBezTo>
                  <a:cubicBezTo>
                    <a:pt x="23049" y="7784"/>
                    <a:pt x="23059" y="7619"/>
                    <a:pt x="23063" y="7453"/>
                  </a:cubicBezTo>
                  <a:cubicBezTo>
                    <a:pt x="23065" y="7412"/>
                    <a:pt x="23066" y="7371"/>
                    <a:pt x="23067" y="7330"/>
                  </a:cubicBezTo>
                  <a:cubicBezTo>
                    <a:pt x="23076" y="7291"/>
                    <a:pt x="23075" y="7249"/>
                    <a:pt x="23074" y="7209"/>
                  </a:cubicBezTo>
                  <a:cubicBezTo>
                    <a:pt x="23071" y="7128"/>
                    <a:pt x="23071" y="7045"/>
                    <a:pt x="23066" y="6963"/>
                  </a:cubicBezTo>
                  <a:cubicBezTo>
                    <a:pt x="23044" y="6639"/>
                    <a:pt x="22992" y="6320"/>
                    <a:pt x="22921" y="6010"/>
                  </a:cubicBezTo>
                  <a:cubicBezTo>
                    <a:pt x="22878" y="5857"/>
                    <a:pt x="22841" y="5704"/>
                    <a:pt x="22789" y="5556"/>
                  </a:cubicBezTo>
                  <a:cubicBezTo>
                    <a:pt x="22777" y="5518"/>
                    <a:pt x="22765" y="5482"/>
                    <a:pt x="22751" y="5444"/>
                  </a:cubicBezTo>
                  <a:lnTo>
                    <a:pt x="22733" y="5390"/>
                  </a:lnTo>
                  <a:cubicBezTo>
                    <a:pt x="22726" y="5371"/>
                    <a:pt x="22720" y="5353"/>
                    <a:pt x="22711" y="5335"/>
                  </a:cubicBezTo>
                  <a:cubicBezTo>
                    <a:pt x="22683" y="5262"/>
                    <a:pt x="22654" y="5191"/>
                    <a:pt x="22626" y="5119"/>
                  </a:cubicBezTo>
                  <a:cubicBezTo>
                    <a:pt x="22613" y="5082"/>
                    <a:pt x="22597" y="5047"/>
                    <a:pt x="22581" y="5012"/>
                  </a:cubicBezTo>
                  <a:lnTo>
                    <a:pt x="22533" y="4907"/>
                  </a:lnTo>
                  <a:cubicBezTo>
                    <a:pt x="22501" y="4837"/>
                    <a:pt x="22470" y="4768"/>
                    <a:pt x="22433" y="4701"/>
                  </a:cubicBezTo>
                  <a:lnTo>
                    <a:pt x="22329" y="4499"/>
                  </a:lnTo>
                  <a:cubicBezTo>
                    <a:pt x="22292" y="4433"/>
                    <a:pt x="22254" y="4369"/>
                    <a:pt x="22216" y="4303"/>
                  </a:cubicBezTo>
                  <a:lnTo>
                    <a:pt x="22159" y="4207"/>
                  </a:lnTo>
                  <a:cubicBezTo>
                    <a:pt x="22140" y="4176"/>
                    <a:pt x="22119" y="4143"/>
                    <a:pt x="22099" y="4112"/>
                  </a:cubicBezTo>
                  <a:cubicBezTo>
                    <a:pt x="22059" y="4051"/>
                    <a:pt x="22017" y="3988"/>
                    <a:pt x="21976" y="3926"/>
                  </a:cubicBezTo>
                  <a:cubicBezTo>
                    <a:pt x="21933" y="3865"/>
                    <a:pt x="21891" y="3806"/>
                    <a:pt x="21846" y="3747"/>
                  </a:cubicBezTo>
                  <a:lnTo>
                    <a:pt x="21782" y="3659"/>
                  </a:lnTo>
                  <a:cubicBezTo>
                    <a:pt x="21759" y="3631"/>
                    <a:pt x="21737" y="3601"/>
                    <a:pt x="21713" y="3573"/>
                  </a:cubicBezTo>
                  <a:cubicBezTo>
                    <a:pt x="21668" y="3516"/>
                    <a:pt x="21622" y="3459"/>
                    <a:pt x="21577" y="3402"/>
                  </a:cubicBezTo>
                  <a:cubicBezTo>
                    <a:pt x="21529" y="3348"/>
                    <a:pt x="21481" y="3294"/>
                    <a:pt x="21433" y="3240"/>
                  </a:cubicBezTo>
                  <a:cubicBezTo>
                    <a:pt x="21408" y="3213"/>
                    <a:pt x="21386" y="3186"/>
                    <a:pt x="21362" y="3159"/>
                  </a:cubicBezTo>
                  <a:lnTo>
                    <a:pt x="21287" y="3083"/>
                  </a:lnTo>
                  <a:lnTo>
                    <a:pt x="21137" y="2930"/>
                  </a:lnTo>
                  <a:cubicBezTo>
                    <a:pt x="20731" y="2535"/>
                    <a:pt x="20299" y="2199"/>
                    <a:pt x="19855" y="1915"/>
                  </a:cubicBezTo>
                  <a:cubicBezTo>
                    <a:pt x="19409" y="1635"/>
                    <a:pt x="18957" y="1404"/>
                    <a:pt x="18511" y="1214"/>
                  </a:cubicBezTo>
                  <a:cubicBezTo>
                    <a:pt x="18064" y="1023"/>
                    <a:pt x="17624" y="873"/>
                    <a:pt x="17196" y="755"/>
                  </a:cubicBezTo>
                  <a:cubicBezTo>
                    <a:pt x="16342" y="518"/>
                    <a:pt x="15550" y="401"/>
                    <a:pt x="14855" y="333"/>
                  </a:cubicBezTo>
                  <a:cubicBezTo>
                    <a:pt x="14508" y="299"/>
                    <a:pt x="14184" y="276"/>
                    <a:pt x="13886" y="264"/>
                  </a:cubicBezTo>
                  <a:cubicBezTo>
                    <a:pt x="13737" y="256"/>
                    <a:pt x="13595" y="254"/>
                    <a:pt x="13459" y="249"/>
                  </a:cubicBezTo>
                  <a:cubicBezTo>
                    <a:pt x="13323" y="247"/>
                    <a:pt x="13195" y="244"/>
                    <a:pt x="13071" y="244"/>
                  </a:cubicBezTo>
                  <a:cubicBezTo>
                    <a:pt x="13029" y="244"/>
                    <a:pt x="12987" y="244"/>
                    <a:pt x="12947" y="244"/>
                  </a:cubicBezTo>
                  <a:cubicBezTo>
                    <a:pt x="12517" y="244"/>
                    <a:pt x="12180" y="254"/>
                    <a:pt x="11944" y="266"/>
                  </a:cubicBezTo>
                  <a:cubicBezTo>
                    <a:pt x="11706" y="280"/>
                    <a:pt x="11572" y="295"/>
                    <a:pt x="11555" y="309"/>
                  </a:cubicBezTo>
                  <a:cubicBezTo>
                    <a:pt x="11545" y="302"/>
                    <a:pt x="11533" y="293"/>
                    <a:pt x="11518" y="286"/>
                  </a:cubicBezTo>
                  <a:cubicBezTo>
                    <a:pt x="11455" y="248"/>
                    <a:pt x="11359" y="207"/>
                    <a:pt x="11229" y="168"/>
                  </a:cubicBezTo>
                  <a:cubicBezTo>
                    <a:pt x="11164" y="148"/>
                    <a:pt x="11090" y="126"/>
                    <a:pt x="11008" y="110"/>
                  </a:cubicBezTo>
                  <a:cubicBezTo>
                    <a:pt x="10969" y="100"/>
                    <a:pt x="10926" y="91"/>
                    <a:pt x="10880" y="83"/>
                  </a:cubicBezTo>
                  <a:cubicBezTo>
                    <a:pt x="10834" y="75"/>
                    <a:pt x="10787" y="67"/>
                    <a:pt x="10739" y="59"/>
                  </a:cubicBezTo>
                  <a:cubicBezTo>
                    <a:pt x="10542" y="29"/>
                    <a:pt x="10313" y="8"/>
                    <a:pt x="10056" y="2"/>
                  </a:cubicBezTo>
                  <a:cubicBezTo>
                    <a:pt x="10016" y="1"/>
                    <a:pt x="9975" y="1"/>
                    <a:pt x="9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255500" y="4265150"/>
              <a:ext cx="20200" cy="53500"/>
            </a:xfrm>
            <a:custGeom>
              <a:rect b="b" l="l" r="r" t="t"/>
              <a:pathLst>
                <a:path extrusionOk="0" h="2140" w="808">
                  <a:moveTo>
                    <a:pt x="430" y="1"/>
                  </a:moveTo>
                  <a:cubicBezTo>
                    <a:pt x="397" y="1"/>
                    <a:pt x="361" y="3"/>
                    <a:pt x="319" y="6"/>
                  </a:cubicBezTo>
                  <a:cubicBezTo>
                    <a:pt x="107" y="21"/>
                    <a:pt x="0" y="351"/>
                    <a:pt x="27" y="743"/>
                  </a:cubicBezTo>
                  <a:cubicBezTo>
                    <a:pt x="42" y="973"/>
                    <a:pt x="187" y="1216"/>
                    <a:pt x="240" y="1444"/>
                  </a:cubicBezTo>
                  <a:cubicBezTo>
                    <a:pt x="327" y="1829"/>
                    <a:pt x="396" y="2139"/>
                    <a:pt x="463" y="2139"/>
                  </a:cubicBezTo>
                  <a:cubicBezTo>
                    <a:pt x="463" y="2139"/>
                    <a:pt x="464" y="2139"/>
                    <a:pt x="464" y="2139"/>
                  </a:cubicBezTo>
                  <a:cubicBezTo>
                    <a:pt x="632" y="2128"/>
                    <a:pt x="602" y="2089"/>
                    <a:pt x="604" y="2040"/>
                  </a:cubicBezTo>
                  <a:lnTo>
                    <a:pt x="604" y="2040"/>
                  </a:lnTo>
                  <a:cubicBezTo>
                    <a:pt x="630" y="2078"/>
                    <a:pt x="672" y="2106"/>
                    <a:pt x="735" y="2106"/>
                  </a:cubicBezTo>
                  <a:cubicBezTo>
                    <a:pt x="740" y="2106"/>
                    <a:pt x="745" y="2106"/>
                    <a:pt x="751" y="2106"/>
                  </a:cubicBezTo>
                  <a:cubicBezTo>
                    <a:pt x="808" y="2102"/>
                    <a:pt x="562" y="1693"/>
                    <a:pt x="552" y="1554"/>
                  </a:cubicBezTo>
                  <a:cubicBezTo>
                    <a:pt x="531" y="1231"/>
                    <a:pt x="665" y="966"/>
                    <a:pt x="666" y="763"/>
                  </a:cubicBezTo>
                  <a:cubicBezTo>
                    <a:pt x="669" y="112"/>
                    <a:pt x="67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254650" y="4336300"/>
              <a:ext cx="19350" cy="41700"/>
            </a:xfrm>
            <a:custGeom>
              <a:rect b="b" l="l" r="r" t="t"/>
              <a:pathLst>
                <a:path extrusionOk="0" h="1668" w="774">
                  <a:moveTo>
                    <a:pt x="444" y="1"/>
                  </a:moveTo>
                  <a:cubicBezTo>
                    <a:pt x="410" y="1"/>
                    <a:pt x="371" y="3"/>
                    <a:pt x="326" y="5"/>
                  </a:cubicBezTo>
                  <a:cubicBezTo>
                    <a:pt x="114" y="17"/>
                    <a:pt x="1" y="276"/>
                    <a:pt x="20" y="581"/>
                  </a:cubicBezTo>
                  <a:cubicBezTo>
                    <a:pt x="31" y="759"/>
                    <a:pt x="171" y="949"/>
                    <a:pt x="217" y="1126"/>
                  </a:cubicBezTo>
                  <a:cubicBezTo>
                    <a:pt x="297" y="1424"/>
                    <a:pt x="360" y="1667"/>
                    <a:pt x="425" y="1667"/>
                  </a:cubicBezTo>
                  <a:cubicBezTo>
                    <a:pt x="425" y="1667"/>
                    <a:pt x="426" y="1667"/>
                    <a:pt x="426" y="1667"/>
                  </a:cubicBezTo>
                  <a:cubicBezTo>
                    <a:pt x="595" y="1658"/>
                    <a:pt x="566" y="1625"/>
                    <a:pt x="569" y="1590"/>
                  </a:cubicBezTo>
                  <a:lnTo>
                    <a:pt x="569" y="1590"/>
                  </a:lnTo>
                  <a:cubicBezTo>
                    <a:pt x="594" y="1619"/>
                    <a:pt x="636" y="1641"/>
                    <a:pt x="698" y="1641"/>
                  </a:cubicBezTo>
                  <a:cubicBezTo>
                    <a:pt x="704" y="1641"/>
                    <a:pt x="709" y="1641"/>
                    <a:pt x="715" y="1640"/>
                  </a:cubicBezTo>
                  <a:cubicBezTo>
                    <a:pt x="773" y="1636"/>
                    <a:pt x="536" y="1321"/>
                    <a:pt x="528" y="1211"/>
                  </a:cubicBezTo>
                  <a:cubicBezTo>
                    <a:pt x="512" y="959"/>
                    <a:pt x="652" y="752"/>
                    <a:pt x="657" y="593"/>
                  </a:cubicBezTo>
                  <a:cubicBezTo>
                    <a:pt x="674" y="90"/>
                    <a:pt x="681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254125" y="4400775"/>
              <a:ext cx="18000" cy="32675"/>
            </a:xfrm>
            <a:custGeom>
              <a:rect b="b" l="l" r="r" t="t"/>
              <a:pathLst>
                <a:path extrusionOk="0" h="1307" w="720">
                  <a:moveTo>
                    <a:pt x="350" y="0"/>
                  </a:moveTo>
                  <a:cubicBezTo>
                    <a:pt x="144" y="0"/>
                    <a:pt x="14" y="191"/>
                    <a:pt x="6" y="426"/>
                  </a:cubicBezTo>
                  <a:cubicBezTo>
                    <a:pt x="0" y="565"/>
                    <a:pt x="124" y="725"/>
                    <a:pt x="155" y="866"/>
                  </a:cubicBezTo>
                  <a:cubicBezTo>
                    <a:pt x="210" y="1108"/>
                    <a:pt x="252" y="1302"/>
                    <a:pt x="317" y="1305"/>
                  </a:cubicBezTo>
                  <a:cubicBezTo>
                    <a:pt x="332" y="1306"/>
                    <a:pt x="345" y="1306"/>
                    <a:pt x="357" y="1306"/>
                  </a:cubicBezTo>
                  <a:cubicBezTo>
                    <a:pt x="481" y="1306"/>
                    <a:pt x="461" y="1282"/>
                    <a:pt x="466" y="1256"/>
                  </a:cubicBezTo>
                  <a:lnTo>
                    <a:pt x="466" y="1256"/>
                  </a:lnTo>
                  <a:cubicBezTo>
                    <a:pt x="489" y="1283"/>
                    <a:pt x="533" y="1304"/>
                    <a:pt x="606" y="1307"/>
                  </a:cubicBezTo>
                  <a:cubicBezTo>
                    <a:pt x="606" y="1307"/>
                    <a:pt x="606" y="1307"/>
                    <a:pt x="607" y="1307"/>
                  </a:cubicBezTo>
                  <a:cubicBezTo>
                    <a:pt x="663" y="1307"/>
                    <a:pt x="455" y="1042"/>
                    <a:pt x="457" y="956"/>
                  </a:cubicBezTo>
                  <a:cubicBezTo>
                    <a:pt x="463" y="759"/>
                    <a:pt x="621" y="608"/>
                    <a:pt x="640" y="485"/>
                  </a:cubicBezTo>
                  <a:cubicBezTo>
                    <a:pt x="708" y="38"/>
                    <a:pt x="719" y="12"/>
                    <a:pt x="360" y="0"/>
                  </a:cubicBezTo>
                  <a:cubicBezTo>
                    <a:pt x="357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298375" y="4421375"/>
              <a:ext cx="51750" cy="17325"/>
            </a:xfrm>
            <a:custGeom>
              <a:rect b="b" l="l" r="r" t="t"/>
              <a:pathLst>
                <a:path extrusionOk="0" h="693" w="2070">
                  <a:moveTo>
                    <a:pt x="2030" y="1"/>
                  </a:moveTo>
                  <a:cubicBezTo>
                    <a:pt x="1957" y="1"/>
                    <a:pt x="1627" y="187"/>
                    <a:pt x="1507" y="191"/>
                  </a:cubicBezTo>
                  <a:cubicBezTo>
                    <a:pt x="1495" y="192"/>
                    <a:pt x="1482" y="192"/>
                    <a:pt x="1470" y="192"/>
                  </a:cubicBezTo>
                  <a:cubicBezTo>
                    <a:pt x="1177" y="192"/>
                    <a:pt x="936" y="59"/>
                    <a:pt x="749" y="53"/>
                  </a:cubicBezTo>
                  <a:cubicBezTo>
                    <a:pt x="589" y="47"/>
                    <a:pt x="462" y="42"/>
                    <a:pt x="363" y="42"/>
                  </a:cubicBezTo>
                  <a:cubicBezTo>
                    <a:pt x="24" y="42"/>
                    <a:pt x="1" y="100"/>
                    <a:pt x="11" y="376"/>
                  </a:cubicBezTo>
                  <a:cubicBezTo>
                    <a:pt x="19" y="577"/>
                    <a:pt x="300" y="692"/>
                    <a:pt x="648" y="692"/>
                  </a:cubicBezTo>
                  <a:cubicBezTo>
                    <a:pt x="669" y="692"/>
                    <a:pt x="690" y="692"/>
                    <a:pt x="712" y="691"/>
                  </a:cubicBezTo>
                  <a:cubicBezTo>
                    <a:pt x="932" y="682"/>
                    <a:pt x="1173" y="546"/>
                    <a:pt x="1392" y="502"/>
                  </a:cubicBezTo>
                  <a:cubicBezTo>
                    <a:pt x="1768" y="425"/>
                    <a:pt x="2070" y="364"/>
                    <a:pt x="2067" y="300"/>
                  </a:cubicBezTo>
                  <a:cubicBezTo>
                    <a:pt x="2061" y="162"/>
                    <a:pt x="2034" y="156"/>
                    <a:pt x="1999" y="156"/>
                  </a:cubicBezTo>
                  <a:cubicBezTo>
                    <a:pt x="1996" y="156"/>
                    <a:pt x="1993" y="157"/>
                    <a:pt x="1990" y="157"/>
                  </a:cubicBezTo>
                  <a:cubicBezTo>
                    <a:pt x="1985" y="157"/>
                    <a:pt x="1980" y="156"/>
                    <a:pt x="1975" y="156"/>
                  </a:cubicBezTo>
                  <a:cubicBezTo>
                    <a:pt x="2016" y="129"/>
                    <a:pt x="2047" y="84"/>
                    <a:pt x="2044" y="10"/>
                  </a:cubicBezTo>
                  <a:cubicBezTo>
                    <a:pt x="2044" y="3"/>
                    <a:pt x="2039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387500" y="4418625"/>
              <a:ext cx="61475" cy="16825"/>
            </a:xfrm>
            <a:custGeom>
              <a:rect b="b" l="l" r="r" t="t"/>
              <a:pathLst>
                <a:path extrusionOk="0" h="673" w="2459">
                  <a:moveTo>
                    <a:pt x="2420" y="1"/>
                  </a:moveTo>
                  <a:cubicBezTo>
                    <a:pt x="2332" y="1"/>
                    <a:pt x="1936" y="180"/>
                    <a:pt x="1793" y="183"/>
                  </a:cubicBezTo>
                  <a:cubicBezTo>
                    <a:pt x="1785" y="183"/>
                    <a:pt x="1777" y="183"/>
                    <a:pt x="1769" y="183"/>
                  </a:cubicBezTo>
                  <a:cubicBezTo>
                    <a:pt x="1410" y="183"/>
                    <a:pt x="1122" y="43"/>
                    <a:pt x="894" y="34"/>
                  </a:cubicBezTo>
                  <a:cubicBezTo>
                    <a:pt x="678" y="25"/>
                    <a:pt x="515" y="17"/>
                    <a:pt x="390" y="17"/>
                  </a:cubicBezTo>
                  <a:cubicBezTo>
                    <a:pt x="27" y="17"/>
                    <a:pt x="1" y="81"/>
                    <a:pt x="5" y="347"/>
                  </a:cubicBezTo>
                  <a:cubicBezTo>
                    <a:pt x="10" y="553"/>
                    <a:pt x="362" y="672"/>
                    <a:pt x="793" y="672"/>
                  </a:cubicBezTo>
                  <a:cubicBezTo>
                    <a:pt x="806" y="672"/>
                    <a:pt x="819" y="672"/>
                    <a:pt x="833" y="672"/>
                  </a:cubicBezTo>
                  <a:cubicBezTo>
                    <a:pt x="1096" y="667"/>
                    <a:pt x="1385" y="533"/>
                    <a:pt x="1648" y="492"/>
                  </a:cubicBezTo>
                  <a:cubicBezTo>
                    <a:pt x="2096" y="421"/>
                    <a:pt x="2459" y="365"/>
                    <a:pt x="2458" y="300"/>
                  </a:cubicBezTo>
                  <a:cubicBezTo>
                    <a:pt x="2454" y="164"/>
                    <a:pt x="2423" y="155"/>
                    <a:pt x="2383" y="155"/>
                  </a:cubicBezTo>
                  <a:cubicBezTo>
                    <a:pt x="2377" y="155"/>
                    <a:pt x="2371" y="156"/>
                    <a:pt x="2364" y="156"/>
                  </a:cubicBezTo>
                  <a:cubicBezTo>
                    <a:pt x="2361" y="156"/>
                    <a:pt x="2357" y="156"/>
                    <a:pt x="2353" y="155"/>
                  </a:cubicBezTo>
                  <a:cubicBezTo>
                    <a:pt x="2403" y="130"/>
                    <a:pt x="2439" y="83"/>
                    <a:pt x="2438" y="10"/>
                  </a:cubicBezTo>
                  <a:cubicBezTo>
                    <a:pt x="2437" y="4"/>
                    <a:pt x="2431" y="1"/>
                    <a:pt x="2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486000" y="4418675"/>
              <a:ext cx="37675" cy="17375"/>
            </a:xfrm>
            <a:custGeom>
              <a:rect b="b" l="l" r="r" t="t"/>
              <a:pathLst>
                <a:path extrusionOk="0" h="695" w="1507">
                  <a:moveTo>
                    <a:pt x="204" y="1"/>
                  </a:moveTo>
                  <a:cubicBezTo>
                    <a:pt x="64" y="1"/>
                    <a:pt x="44" y="78"/>
                    <a:pt x="22" y="305"/>
                  </a:cubicBezTo>
                  <a:cubicBezTo>
                    <a:pt x="0" y="515"/>
                    <a:pt x="210" y="666"/>
                    <a:pt x="478" y="693"/>
                  </a:cubicBezTo>
                  <a:cubicBezTo>
                    <a:pt x="489" y="694"/>
                    <a:pt x="500" y="694"/>
                    <a:pt x="511" y="694"/>
                  </a:cubicBezTo>
                  <a:cubicBezTo>
                    <a:pt x="661" y="694"/>
                    <a:pt x="833" y="598"/>
                    <a:pt x="983" y="579"/>
                  </a:cubicBezTo>
                  <a:cubicBezTo>
                    <a:pt x="1258" y="543"/>
                    <a:pt x="1480" y="515"/>
                    <a:pt x="1487" y="451"/>
                  </a:cubicBezTo>
                  <a:cubicBezTo>
                    <a:pt x="1503" y="284"/>
                    <a:pt x="1472" y="307"/>
                    <a:pt x="1440" y="299"/>
                  </a:cubicBezTo>
                  <a:cubicBezTo>
                    <a:pt x="1471" y="275"/>
                    <a:pt x="1499" y="232"/>
                    <a:pt x="1505" y="160"/>
                  </a:cubicBezTo>
                  <a:cubicBezTo>
                    <a:pt x="1506" y="152"/>
                    <a:pt x="1501" y="149"/>
                    <a:pt x="1492" y="149"/>
                  </a:cubicBezTo>
                  <a:cubicBezTo>
                    <a:pt x="1434" y="149"/>
                    <a:pt x="1199" y="283"/>
                    <a:pt x="1109" y="283"/>
                  </a:cubicBezTo>
                  <a:cubicBezTo>
                    <a:pt x="1107" y="283"/>
                    <a:pt x="1105" y="282"/>
                    <a:pt x="1103" y="282"/>
                  </a:cubicBezTo>
                  <a:cubicBezTo>
                    <a:pt x="881" y="261"/>
                    <a:pt x="721" y="91"/>
                    <a:pt x="585" y="63"/>
                  </a:cubicBezTo>
                  <a:cubicBezTo>
                    <a:pt x="404" y="26"/>
                    <a:pt x="28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3124175" y="4356100"/>
              <a:ext cx="29900" cy="62950"/>
            </a:xfrm>
            <a:custGeom>
              <a:rect b="b" l="l" r="r" t="t"/>
              <a:pathLst>
                <a:path extrusionOk="0" h="2518" w="1196">
                  <a:moveTo>
                    <a:pt x="929" y="0"/>
                  </a:moveTo>
                  <a:cubicBezTo>
                    <a:pt x="923" y="0"/>
                    <a:pt x="910" y="11"/>
                    <a:pt x="895" y="31"/>
                  </a:cubicBezTo>
                  <a:cubicBezTo>
                    <a:pt x="885" y="43"/>
                    <a:pt x="875" y="58"/>
                    <a:pt x="863" y="75"/>
                  </a:cubicBezTo>
                  <a:cubicBezTo>
                    <a:pt x="851" y="92"/>
                    <a:pt x="837" y="113"/>
                    <a:pt x="825" y="135"/>
                  </a:cubicBezTo>
                  <a:cubicBezTo>
                    <a:pt x="774" y="226"/>
                    <a:pt x="713" y="357"/>
                    <a:pt x="674" y="502"/>
                  </a:cubicBezTo>
                  <a:cubicBezTo>
                    <a:pt x="668" y="520"/>
                    <a:pt x="663" y="538"/>
                    <a:pt x="658" y="556"/>
                  </a:cubicBezTo>
                  <a:lnTo>
                    <a:pt x="649" y="583"/>
                  </a:lnTo>
                  <a:lnTo>
                    <a:pt x="643" y="611"/>
                  </a:lnTo>
                  <a:cubicBezTo>
                    <a:pt x="640" y="615"/>
                    <a:pt x="640" y="617"/>
                    <a:pt x="639" y="622"/>
                  </a:cubicBezTo>
                  <a:cubicBezTo>
                    <a:pt x="540" y="371"/>
                    <a:pt x="466" y="293"/>
                    <a:pt x="360" y="293"/>
                  </a:cubicBezTo>
                  <a:cubicBezTo>
                    <a:pt x="315" y="293"/>
                    <a:pt x="264" y="307"/>
                    <a:pt x="202" y="328"/>
                  </a:cubicBezTo>
                  <a:cubicBezTo>
                    <a:pt x="0" y="397"/>
                    <a:pt x="103" y="1091"/>
                    <a:pt x="375" y="1884"/>
                  </a:cubicBezTo>
                  <a:cubicBezTo>
                    <a:pt x="444" y="2085"/>
                    <a:pt x="538" y="2287"/>
                    <a:pt x="639" y="2491"/>
                  </a:cubicBezTo>
                  <a:lnTo>
                    <a:pt x="667" y="2479"/>
                  </a:lnTo>
                  <a:cubicBezTo>
                    <a:pt x="672" y="2492"/>
                    <a:pt x="677" y="2506"/>
                    <a:pt x="681" y="2518"/>
                  </a:cubicBezTo>
                  <a:lnTo>
                    <a:pt x="1139" y="2319"/>
                  </a:lnTo>
                  <a:cubicBezTo>
                    <a:pt x="1137" y="2304"/>
                    <a:pt x="1133" y="2291"/>
                    <a:pt x="1131" y="2277"/>
                  </a:cubicBezTo>
                  <a:lnTo>
                    <a:pt x="1149" y="2270"/>
                  </a:lnTo>
                  <a:cubicBezTo>
                    <a:pt x="1139" y="2257"/>
                    <a:pt x="1131" y="2244"/>
                    <a:pt x="1122" y="2232"/>
                  </a:cubicBezTo>
                  <a:cubicBezTo>
                    <a:pt x="1089" y="2069"/>
                    <a:pt x="1059" y="1931"/>
                    <a:pt x="1021" y="1806"/>
                  </a:cubicBezTo>
                  <a:cubicBezTo>
                    <a:pt x="954" y="1584"/>
                    <a:pt x="895" y="1394"/>
                    <a:pt x="843" y="1229"/>
                  </a:cubicBezTo>
                  <a:cubicBezTo>
                    <a:pt x="848" y="1156"/>
                    <a:pt x="855" y="1085"/>
                    <a:pt x="868" y="1016"/>
                  </a:cubicBezTo>
                  <a:cubicBezTo>
                    <a:pt x="896" y="847"/>
                    <a:pt x="944" y="699"/>
                    <a:pt x="993" y="576"/>
                  </a:cubicBezTo>
                  <a:cubicBezTo>
                    <a:pt x="1094" y="332"/>
                    <a:pt x="1196" y="193"/>
                    <a:pt x="1168" y="169"/>
                  </a:cubicBezTo>
                  <a:cubicBezTo>
                    <a:pt x="1127" y="132"/>
                    <a:pt x="1094" y="117"/>
                    <a:pt x="1067" y="117"/>
                  </a:cubicBezTo>
                  <a:cubicBezTo>
                    <a:pt x="1053" y="117"/>
                    <a:pt x="1040" y="121"/>
                    <a:pt x="1028" y="128"/>
                  </a:cubicBezTo>
                  <a:cubicBezTo>
                    <a:pt x="1010" y="137"/>
                    <a:pt x="994" y="153"/>
                    <a:pt x="978" y="172"/>
                  </a:cubicBezTo>
                  <a:cubicBezTo>
                    <a:pt x="970" y="181"/>
                    <a:pt x="962" y="191"/>
                    <a:pt x="954" y="202"/>
                  </a:cubicBezTo>
                  <a:cubicBezTo>
                    <a:pt x="945" y="212"/>
                    <a:pt x="939" y="223"/>
                    <a:pt x="929" y="234"/>
                  </a:cubicBezTo>
                  <a:cubicBezTo>
                    <a:pt x="948" y="183"/>
                    <a:pt x="964" y="140"/>
                    <a:pt x="966" y="101"/>
                  </a:cubicBezTo>
                  <a:cubicBezTo>
                    <a:pt x="969" y="60"/>
                    <a:pt x="959" y="25"/>
                    <a:pt x="932" y="1"/>
                  </a:cubicBezTo>
                  <a:cubicBezTo>
                    <a:pt x="931" y="0"/>
                    <a:pt x="930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156375" y="4323325"/>
              <a:ext cx="47625" cy="53300"/>
            </a:xfrm>
            <a:custGeom>
              <a:rect b="b" l="l" r="r" t="t"/>
              <a:pathLst>
                <a:path extrusionOk="0" h="2132" w="1905">
                  <a:moveTo>
                    <a:pt x="611" y="0"/>
                  </a:moveTo>
                  <a:cubicBezTo>
                    <a:pt x="568" y="0"/>
                    <a:pt x="526" y="4"/>
                    <a:pt x="488" y="12"/>
                  </a:cubicBezTo>
                  <a:cubicBezTo>
                    <a:pt x="385" y="33"/>
                    <a:pt x="296" y="76"/>
                    <a:pt x="221" y="135"/>
                  </a:cubicBezTo>
                  <a:cubicBezTo>
                    <a:pt x="148" y="194"/>
                    <a:pt x="89" y="269"/>
                    <a:pt x="53" y="349"/>
                  </a:cubicBezTo>
                  <a:cubicBezTo>
                    <a:pt x="15" y="430"/>
                    <a:pt x="3" y="509"/>
                    <a:pt x="1" y="576"/>
                  </a:cubicBezTo>
                  <a:cubicBezTo>
                    <a:pt x="0" y="713"/>
                    <a:pt x="42" y="812"/>
                    <a:pt x="87" y="884"/>
                  </a:cubicBezTo>
                  <a:cubicBezTo>
                    <a:pt x="134" y="955"/>
                    <a:pt x="188" y="998"/>
                    <a:pt x="235" y="1021"/>
                  </a:cubicBezTo>
                  <a:cubicBezTo>
                    <a:pt x="259" y="1032"/>
                    <a:pt x="282" y="1040"/>
                    <a:pt x="302" y="1042"/>
                  </a:cubicBezTo>
                  <a:cubicBezTo>
                    <a:pt x="310" y="1043"/>
                    <a:pt x="316" y="1044"/>
                    <a:pt x="323" y="1044"/>
                  </a:cubicBezTo>
                  <a:cubicBezTo>
                    <a:pt x="335" y="1044"/>
                    <a:pt x="346" y="1042"/>
                    <a:pt x="357" y="1040"/>
                  </a:cubicBezTo>
                  <a:cubicBezTo>
                    <a:pt x="423" y="1021"/>
                    <a:pt x="453" y="961"/>
                    <a:pt x="491" y="880"/>
                  </a:cubicBezTo>
                  <a:cubicBezTo>
                    <a:pt x="514" y="831"/>
                    <a:pt x="505" y="775"/>
                    <a:pt x="514" y="724"/>
                  </a:cubicBezTo>
                  <a:cubicBezTo>
                    <a:pt x="517" y="698"/>
                    <a:pt x="522" y="673"/>
                    <a:pt x="532" y="650"/>
                  </a:cubicBezTo>
                  <a:cubicBezTo>
                    <a:pt x="542" y="628"/>
                    <a:pt x="554" y="607"/>
                    <a:pt x="570" y="601"/>
                  </a:cubicBezTo>
                  <a:cubicBezTo>
                    <a:pt x="574" y="597"/>
                    <a:pt x="578" y="597"/>
                    <a:pt x="580" y="597"/>
                  </a:cubicBezTo>
                  <a:lnTo>
                    <a:pt x="585" y="597"/>
                  </a:lnTo>
                  <a:cubicBezTo>
                    <a:pt x="590" y="601"/>
                    <a:pt x="594" y="603"/>
                    <a:pt x="600" y="608"/>
                  </a:cubicBezTo>
                  <a:lnTo>
                    <a:pt x="607" y="615"/>
                  </a:lnTo>
                  <a:cubicBezTo>
                    <a:pt x="608" y="618"/>
                    <a:pt x="608" y="618"/>
                    <a:pt x="610" y="619"/>
                  </a:cubicBezTo>
                  <a:lnTo>
                    <a:pt x="610" y="620"/>
                  </a:lnTo>
                  <a:cubicBezTo>
                    <a:pt x="610" y="620"/>
                    <a:pt x="610" y="620"/>
                    <a:pt x="610" y="620"/>
                  </a:cubicBezTo>
                  <a:cubicBezTo>
                    <a:pt x="610" y="620"/>
                    <a:pt x="608" y="624"/>
                    <a:pt x="606" y="628"/>
                  </a:cubicBezTo>
                  <a:cubicBezTo>
                    <a:pt x="605" y="629"/>
                    <a:pt x="601" y="635"/>
                    <a:pt x="596" y="639"/>
                  </a:cubicBezTo>
                  <a:cubicBezTo>
                    <a:pt x="591" y="646"/>
                    <a:pt x="592" y="644"/>
                    <a:pt x="592" y="645"/>
                  </a:cubicBezTo>
                  <a:cubicBezTo>
                    <a:pt x="592" y="646"/>
                    <a:pt x="594" y="649"/>
                    <a:pt x="596" y="651"/>
                  </a:cubicBezTo>
                  <a:cubicBezTo>
                    <a:pt x="601" y="658"/>
                    <a:pt x="608" y="672"/>
                    <a:pt x="617" y="692"/>
                  </a:cubicBezTo>
                  <a:cubicBezTo>
                    <a:pt x="626" y="713"/>
                    <a:pt x="638" y="742"/>
                    <a:pt x="651" y="776"/>
                  </a:cubicBezTo>
                  <a:lnTo>
                    <a:pt x="661" y="803"/>
                  </a:lnTo>
                  <a:lnTo>
                    <a:pt x="672" y="833"/>
                  </a:lnTo>
                  <a:cubicBezTo>
                    <a:pt x="678" y="853"/>
                    <a:pt x="687" y="872"/>
                    <a:pt x="693" y="894"/>
                  </a:cubicBezTo>
                  <a:cubicBezTo>
                    <a:pt x="721" y="977"/>
                    <a:pt x="750" y="1063"/>
                    <a:pt x="774" y="1151"/>
                  </a:cubicBezTo>
                  <a:cubicBezTo>
                    <a:pt x="785" y="1195"/>
                    <a:pt x="796" y="1240"/>
                    <a:pt x="807" y="1285"/>
                  </a:cubicBezTo>
                  <a:lnTo>
                    <a:pt x="809" y="1294"/>
                  </a:lnTo>
                  <a:lnTo>
                    <a:pt x="810" y="1312"/>
                  </a:lnTo>
                  <a:lnTo>
                    <a:pt x="812" y="1343"/>
                  </a:lnTo>
                  <a:lnTo>
                    <a:pt x="818" y="1404"/>
                  </a:lnTo>
                  <a:cubicBezTo>
                    <a:pt x="821" y="1445"/>
                    <a:pt x="821" y="1487"/>
                    <a:pt x="822" y="1526"/>
                  </a:cubicBezTo>
                  <a:cubicBezTo>
                    <a:pt x="822" y="1565"/>
                    <a:pt x="820" y="1606"/>
                    <a:pt x="818" y="1645"/>
                  </a:cubicBezTo>
                  <a:cubicBezTo>
                    <a:pt x="816" y="1686"/>
                    <a:pt x="811" y="1725"/>
                    <a:pt x="809" y="1763"/>
                  </a:cubicBezTo>
                  <a:cubicBezTo>
                    <a:pt x="800" y="1841"/>
                    <a:pt x="794" y="1917"/>
                    <a:pt x="784" y="1989"/>
                  </a:cubicBezTo>
                  <a:cubicBezTo>
                    <a:pt x="778" y="2037"/>
                    <a:pt x="773" y="2084"/>
                    <a:pt x="766" y="2131"/>
                  </a:cubicBezTo>
                  <a:lnTo>
                    <a:pt x="788" y="2129"/>
                  </a:lnTo>
                  <a:cubicBezTo>
                    <a:pt x="789" y="2129"/>
                    <a:pt x="790" y="2129"/>
                    <a:pt x="790" y="2129"/>
                  </a:cubicBezTo>
                  <a:cubicBezTo>
                    <a:pt x="792" y="2129"/>
                    <a:pt x="794" y="2129"/>
                    <a:pt x="795" y="2129"/>
                  </a:cubicBezTo>
                  <a:cubicBezTo>
                    <a:pt x="800" y="2129"/>
                    <a:pt x="805" y="2128"/>
                    <a:pt x="814" y="2122"/>
                  </a:cubicBezTo>
                  <a:cubicBezTo>
                    <a:pt x="839" y="2107"/>
                    <a:pt x="865" y="2091"/>
                    <a:pt x="891" y="2076"/>
                  </a:cubicBezTo>
                  <a:cubicBezTo>
                    <a:pt x="940" y="2047"/>
                    <a:pt x="988" y="2016"/>
                    <a:pt x="1037" y="1989"/>
                  </a:cubicBezTo>
                  <a:cubicBezTo>
                    <a:pt x="1127" y="1934"/>
                    <a:pt x="1213" y="1881"/>
                    <a:pt x="1295" y="1832"/>
                  </a:cubicBezTo>
                  <a:cubicBezTo>
                    <a:pt x="1373" y="1783"/>
                    <a:pt x="1444" y="1739"/>
                    <a:pt x="1507" y="1699"/>
                  </a:cubicBezTo>
                  <a:cubicBezTo>
                    <a:pt x="1575" y="1656"/>
                    <a:pt x="1612" y="1630"/>
                    <a:pt x="1653" y="1601"/>
                  </a:cubicBezTo>
                  <a:cubicBezTo>
                    <a:pt x="1813" y="1488"/>
                    <a:pt x="1905" y="1410"/>
                    <a:pt x="1891" y="1382"/>
                  </a:cubicBezTo>
                  <a:cubicBezTo>
                    <a:pt x="1850" y="1305"/>
                    <a:pt x="1817" y="1282"/>
                    <a:pt x="1785" y="1282"/>
                  </a:cubicBezTo>
                  <a:cubicBezTo>
                    <a:pt x="1754" y="1282"/>
                    <a:pt x="1725" y="1303"/>
                    <a:pt x="1690" y="1319"/>
                  </a:cubicBezTo>
                  <a:cubicBezTo>
                    <a:pt x="1741" y="1263"/>
                    <a:pt x="1768" y="1199"/>
                    <a:pt x="1735" y="1133"/>
                  </a:cubicBezTo>
                  <a:cubicBezTo>
                    <a:pt x="1734" y="1131"/>
                    <a:pt x="1732" y="1130"/>
                    <a:pt x="1728" y="1130"/>
                  </a:cubicBezTo>
                  <a:cubicBezTo>
                    <a:pt x="1696" y="1130"/>
                    <a:pt x="1570" y="1238"/>
                    <a:pt x="1425" y="1360"/>
                  </a:cubicBezTo>
                  <a:cubicBezTo>
                    <a:pt x="1412" y="1371"/>
                    <a:pt x="1414" y="1373"/>
                    <a:pt x="1412" y="1378"/>
                  </a:cubicBezTo>
                  <a:cubicBezTo>
                    <a:pt x="1408" y="1382"/>
                    <a:pt x="1406" y="1387"/>
                    <a:pt x="1403" y="1392"/>
                  </a:cubicBezTo>
                  <a:cubicBezTo>
                    <a:pt x="1398" y="1402"/>
                    <a:pt x="1390" y="1413"/>
                    <a:pt x="1382" y="1424"/>
                  </a:cubicBezTo>
                  <a:cubicBezTo>
                    <a:pt x="1364" y="1445"/>
                    <a:pt x="1343" y="1469"/>
                    <a:pt x="1318" y="1493"/>
                  </a:cubicBezTo>
                  <a:cubicBezTo>
                    <a:pt x="1270" y="1541"/>
                    <a:pt x="1211" y="1586"/>
                    <a:pt x="1182" y="1602"/>
                  </a:cubicBezTo>
                  <a:cubicBezTo>
                    <a:pt x="1170" y="1607"/>
                    <a:pt x="1159" y="1615"/>
                    <a:pt x="1150" y="1618"/>
                  </a:cubicBezTo>
                  <a:lnTo>
                    <a:pt x="1145" y="1620"/>
                  </a:lnTo>
                  <a:lnTo>
                    <a:pt x="1145" y="1616"/>
                  </a:lnTo>
                  <a:cubicBezTo>
                    <a:pt x="1147" y="1613"/>
                    <a:pt x="1147" y="1609"/>
                    <a:pt x="1149" y="1606"/>
                  </a:cubicBezTo>
                  <a:cubicBezTo>
                    <a:pt x="1150" y="1601"/>
                    <a:pt x="1151" y="1594"/>
                    <a:pt x="1152" y="1590"/>
                  </a:cubicBezTo>
                  <a:cubicBezTo>
                    <a:pt x="1172" y="1514"/>
                    <a:pt x="1193" y="1435"/>
                    <a:pt x="1211" y="1375"/>
                  </a:cubicBezTo>
                  <a:cubicBezTo>
                    <a:pt x="1220" y="1346"/>
                    <a:pt x="1230" y="1319"/>
                    <a:pt x="1240" y="1298"/>
                  </a:cubicBezTo>
                  <a:lnTo>
                    <a:pt x="1243" y="1289"/>
                  </a:lnTo>
                  <a:lnTo>
                    <a:pt x="1245" y="1288"/>
                  </a:lnTo>
                  <a:lnTo>
                    <a:pt x="1246" y="1277"/>
                  </a:lnTo>
                  <a:cubicBezTo>
                    <a:pt x="1249" y="1263"/>
                    <a:pt x="1251" y="1251"/>
                    <a:pt x="1252" y="1237"/>
                  </a:cubicBezTo>
                  <a:cubicBezTo>
                    <a:pt x="1256" y="1210"/>
                    <a:pt x="1258" y="1183"/>
                    <a:pt x="1262" y="1156"/>
                  </a:cubicBezTo>
                  <a:cubicBezTo>
                    <a:pt x="1274" y="1051"/>
                    <a:pt x="1282" y="949"/>
                    <a:pt x="1280" y="850"/>
                  </a:cubicBezTo>
                  <a:cubicBezTo>
                    <a:pt x="1279" y="802"/>
                    <a:pt x="1277" y="755"/>
                    <a:pt x="1272" y="709"/>
                  </a:cubicBezTo>
                  <a:cubicBezTo>
                    <a:pt x="1268" y="665"/>
                    <a:pt x="1260" y="617"/>
                    <a:pt x="1246" y="568"/>
                  </a:cubicBezTo>
                  <a:cubicBezTo>
                    <a:pt x="1220" y="474"/>
                    <a:pt x="1186" y="376"/>
                    <a:pt x="1122" y="279"/>
                  </a:cubicBezTo>
                  <a:cubicBezTo>
                    <a:pt x="1057" y="183"/>
                    <a:pt x="959" y="93"/>
                    <a:pt x="838" y="44"/>
                  </a:cubicBezTo>
                  <a:cubicBezTo>
                    <a:pt x="776" y="19"/>
                    <a:pt x="713" y="6"/>
                    <a:pt x="654" y="1"/>
                  </a:cubicBezTo>
                  <a:cubicBezTo>
                    <a:pt x="640" y="0"/>
                    <a:pt x="626" y="0"/>
                    <a:pt x="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333325" y="4465950"/>
              <a:ext cx="26525" cy="66650"/>
            </a:xfrm>
            <a:custGeom>
              <a:rect b="b" l="l" r="r" t="t"/>
              <a:pathLst>
                <a:path extrusionOk="0" h="2666" w="1061">
                  <a:moveTo>
                    <a:pt x="258" y="0"/>
                  </a:moveTo>
                  <a:cubicBezTo>
                    <a:pt x="252" y="0"/>
                    <a:pt x="245" y="0"/>
                    <a:pt x="239" y="0"/>
                  </a:cubicBezTo>
                  <a:cubicBezTo>
                    <a:pt x="185" y="3"/>
                    <a:pt x="140" y="51"/>
                    <a:pt x="100" y="141"/>
                  </a:cubicBezTo>
                  <a:cubicBezTo>
                    <a:pt x="83" y="187"/>
                    <a:pt x="67" y="242"/>
                    <a:pt x="54" y="307"/>
                  </a:cubicBezTo>
                  <a:cubicBezTo>
                    <a:pt x="42" y="370"/>
                    <a:pt x="31" y="444"/>
                    <a:pt x="25" y="523"/>
                  </a:cubicBezTo>
                  <a:cubicBezTo>
                    <a:pt x="0" y="843"/>
                    <a:pt x="30" y="1271"/>
                    <a:pt x="92" y="1726"/>
                  </a:cubicBezTo>
                  <a:cubicBezTo>
                    <a:pt x="130" y="2029"/>
                    <a:pt x="213" y="2343"/>
                    <a:pt x="264" y="2643"/>
                  </a:cubicBezTo>
                  <a:lnTo>
                    <a:pt x="297" y="2641"/>
                  </a:lnTo>
                  <a:lnTo>
                    <a:pt x="297" y="2666"/>
                  </a:lnTo>
                  <a:lnTo>
                    <a:pt x="729" y="2637"/>
                  </a:lnTo>
                  <a:cubicBezTo>
                    <a:pt x="731" y="2628"/>
                    <a:pt x="731" y="2621"/>
                    <a:pt x="732" y="2611"/>
                  </a:cubicBezTo>
                  <a:lnTo>
                    <a:pt x="759" y="2610"/>
                  </a:lnTo>
                  <a:cubicBezTo>
                    <a:pt x="752" y="2583"/>
                    <a:pt x="745" y="2557"/>
                    <a:pt x="738" y="2530"/>
                  </a:cubicBezTo>
                  <a:cubicBezTo>
                    <a:pt x="761" y="2251"/>
                    <a:pt x="763" y="2008"/>
                    <a:pt x="743" y="1793"/>
                  </a:cubicBezTo>
                  <a:cubicBezTo>
                    <a:pt x="718" y="1553"/>
                    <a:pt x="695" y="1346"/>
                    <a:pt x="677" y="1167"/>
                  </a:cubicBezTo>
                  <a:cubicBezTo>
                    <a:pt x="706" y="1032"/>
                    <a:pt x="747" y="911"/>
                    <a:pt x="795" y="811"/>
                  </a:cubicBezTo>
                  <a:cubicBezTo>
                    <a:pt x="855" y="682"/>
                    <a:pt x="927" y="589"/>
                    <a:pt x="980" y="525"/>
                  </a:cubicBezTo>
                  <a:cubicBezTo>
                    <a:pt x="994" y="509"/>
                    <a:pt x="1006" y="494"/>
                    <a:pt x="1015" y="482"/>
                  </a:cubicBezTo>
                  <a:cubicBezTo>
                    <a:pt x="1026" y="469"/>
                    <a:pt x="1036" y="458"/>
                    <a:pt x="1042" y="449"/>
                  </a:cubicBezTo>
                  <a:cubicBezTo>
                    <a:pt x="1055" y="430"/>
                    <a:pt x="1061" y="417"/>
                    <a:pt x="1057" y="410"/>
                  </a:cubicBezTo>
                  <a:cubicBezTo>
                    <a:pt x="1021" y="354"/>
                    <a:pt x="987" y="334"/>
                    <a:pt x="952" y="334"/>
                  </a:cubicBezTo>
                  <a:cubicBezTo>
                    <a:pt x="943" y="334"/>
                    <a:pt x="933" y="336"/>
                    <a:pt x="923" y="339"/>
                  </a:cubicBezTo>
                  <a:cubicBezTo>
                    <a:pt x="878" y="354"/>
                    <a:pt x="834" y="397"/>
                    <a:pt x="787" y="440"/>
                  </a:cubicBezTo>
                  <a:cubicBezTo>
                    <a:pt x="805" y="416"/>
                    <a:pt x="818" y="390"/>
                    <a:pt x="832" y="368"/>
                  </a:cubicBezTo>
                  <a:cubicBezTo>
                    <a:pt x="845" y="344"/>
                    <a:pt x="855" y="322"/>
                    <a:pt x="864" y="300"/>
                  </a:cubicBezTo>
                  <a:cubicBezTo>
                    <a:pt x="879" y="258"/>
                    <a:pt x="883" y="221"/>
                    <a:pt x="862" y="191"/>
                  </a:cubicBezTo>
                  <a:cubicBezTo>
                    <a:pt x="861" y="190"/>
                    <a:pt x="860" y="189"/>
                    <a:pt x="858" y="189"/>
                  </a:cubicBezTo>
                  <a:cubicBezTo>
                    <a:pt x="850" y="189"/>
                    <a:pt x="834" y="198"/>
                    <a:pt x="811" y="215"/>
                  </a:cubicBezTo>
                  <a:cubicBezTo>
                    <a:pt x="785" y="240"/>
                    <a:pt x="744" y="273"/>
                    <a:pt x="704" y="323"/>
                  </a:cubicBezTo>
                  <a:cubicBezTo>
                    <a:pt x="693" y="335"/>
                    <a:pt x="682" y="347"/>
                    <a:pt x="672" y="361"/>
                  </a:cubicBezTo>
                  <a:cubicBezTo>
                    <a:pt x="661" y="375"/>
                    <a:pt x="651" y="390"/>
                    <a:pt x="641" y="405"/>
                  </a:cubicBezTo>
                  <a:cubicBezTo>
                    <a:pt x="624" y="427"/>
                    <a:pt x="609" y="451"/>
                    <a:pt x="593" y="476"/>
                  </a:cubicBezTo>
                  <a:cubicBezTo>
                    <a:pt x="580" y="382"/>
                    <a:pt x="569" y="307"/>
                    <a:pt x="554" y="246"/>
                  </a:cubicBezTo>
                  <a:cubicBezTo>
                    <a:pt x="542" y="190"/>
                    <a:pt x="525" y="145"/>
                    <a:pt x="507" y="112"/>
                  </a:cubicBezTo>
                  <a:cubicBezTo>
                    <a:pt x="490" y="79"/>
                    <a:pt x="470" y="55"/>
                    <a:pt x="445" y="38"/>
                  </a:cubicBezTo>
                  <a:cubicBezTo>
                    <a:pt x="398" y="7"/>
                    <a:pt x="33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366225" y="4448850"/>
              <a:ext cx="38025" cy="61350"/>
            </a:xfrm>
            <a:custGeom>
              <a:rect b="b" l="l" r="r" t="t"/>
              <a:pathLst>
                <a:path extrusionOk="0" h="2454" w="1521">
                  <a:moveTo>
                    <a:pt x="1106" y="0"/>
                  </a:moveTo>
                  <a:cubicBezTo>
                    <a:pt x="1093" y="13"/>
                    <a:pt x="1083" y="23"/>
                    <a:pt x="1075" y="32"/>
                  </a:cubicBezTo>
                  <a:cubicBezTo>
                    <a:pt x="769" y="356"/>
                    <a:pt x="517" y="625"/>
                    <a:pt x="327" y="838"/>
                  </a:cubicBezTo>
                  <a:cubicBezTo>
                    <a:pt x="277" y="892"/>
                    <a:pt x="233" y="941"/>
                    <a:pt x="194" y="986"/>
                  </a:cubicBezTo>
                  <a:cubicBezTo>
                    <a:pt x="187" y="995"/>
                    <a:pt x="182" y="1001"/>
                    <a:pt x="174" y="1009"/>
                  </a:cubicBezTo>
                  <a:cubicBezTo>
                    <a:pt x="169" y="1013"/>
                    <a:pt x="166" y="1019"/>
                    <a:pt x="161" y="1025"/>
                  </a:cubicBezTo>
                  <a:cubicBezTo>
                    <a:pt x="152" y="1036"/>
                    <a:pt x="144" y="1046"/>
                    <a:pt x="136" y="1055"/>
                  </a:cubicBezTo>
                  <a:cubicBezTo>
                    <a:pt x="103" y="1096"/>
                    <a:pt x="81" y="1132"/>
                    <a:pt x="65" y="1162"/>
                  </a:cubicBezTo>
                  <a:cubicBezTo>
                    <a:pt x="0" y="1289"/>
                    <a:pt x="56" y="1358"/>
                    <a:pt x="190" y="1477"/>
                  </a:cubicBezTo>
                  <a:cubicBezTo>
                    <a:pt x="222" y="1505"/>
                    <a:pt x="261" y="1517"/>
                    <a:pt x="308" y="1517"/>
                  </a:cubicBezTo>
                  <a:cubicBezTo>
                    <a:pt x="380" y="1517"/>
                    <a:pt x="468" y="1487"/>
                    <a:pt x="564" y="1431"/>
                  </a:cubicBezTo>
                  <a:cubicBezTo>
                    <a:pt x="585" y="1420"/>
                    <a:pt x="604" y="1407"/>
                    <a:pt x="624" y="1393"/>
                  </a:cubicBezTo>
                  <a:cubicBezTo>
                    <a:pt x="628" y="1392"/>
                    <a:pt x="630" y="1390"/>
                    <a:pt x="631" y="1390"/>
                  </a:cubicBezTo>
                  <a:lnTo>
                    <a:pt x="639" y="1390"/>
                  </a:lnTo>
                  <a:cubicBezTo>
                    <a:pt x="644" y="1390"/>
                    <a:pt x="646" y="1391"/>
                    <a:pt x="649" y="1391"/>
                  </a:cubicBezTo>
                  <a:cubicBezTo>
                    <a:pt x="661" y="1393"/>
                    <a:pt x="668" y="1399"/>
                    <a:pt x="674" y="1406"/>
                  </a:cubicBezTo>
                  <a:cubicBezTo>
                    <a:pt x="679" y="1412"/>
                    <a:pt x="680" y="1418"/>
                    <a:pt x="680" y="1425"/>
                  </a:cubicBezTo>
                  <a:lnTo>
                    <a:pt x="680" y="1434"/>
                  </a:lnTo>
                  <a:cubicBezTo>
                    <a:pt x="680" y="1434"/>
                    <a:pt x="682" y="1431"/>
                    <a:pt x="683" y="1424"/>
                  </a:cubicBezTo>
                  <a:cubicBezTo>
                    <a:pt x="688" y="1412"/>
                    <a:pt x="695" y="1391"/>
                    <a:pt x="706" y="1376"/>
                  </a:cubicBezTo>
                  <a:cubicBezTo>
                    <a:pt x="717" y="1361"/>
                    <a:pt x="733" y="1353"/>
                    <a:pt x="749" y="1353"/>
                  </a:cubicBezTo>
                  <a:cubicBezTo>
                    <a:pt x="765" y="1353"/>
                    <a:pt x="784" y="1364"/>
                    <a:pt x="803" y="1386"/>
                  </a:cubicBezTo>
                  <a:cubicBezTo>
                    <a:pt x="819" y="1391"/>
                    <a:pt x="845" y="1482"/>
                    <a:pt x="862" y="1543"/>
                  </a:cubicBezTo>
                  <a:cubicBezTo>
                    <a:pt x="1001" y="2045"/>
                    <a:pt x="1112" y="2454"/>
                    <a:pt x="1177" y="2454"/>
                  </a:cubicBezTo>
                  <a:cubicBezTo>
                    <a:pt x="1178" y="2454"/>
                    <a:pt x="1179" y="2454"/>
                    <a:pt x="1180" y="2454"/>
                  </a:cubicBezTo>
                  <a:cubicBezTo>
                    <a:pt x="1346" y="2428"/>
                    <a:pt x="1312" y="2376"/>
                    <a:pt x="1307" y="2314"/>
                  </a:cubicBezTo>
                  <a:lnTo>
                    <a:pt x="1307" y="2314"/>
                  </a:lnTo>
                  <a:cubicBezTo>
                    <a:pt x="1336" y="2361"/>
                    <a:pt x="1379" y="2394"/>
                    <a:pt x="1438" y="2394"/>
                  </a:cubicBezTo>
                  <a:cubicBezTo>
                    <a:pt x="1446" y="2394"/>
                    <a:pt x="1455" y="2394"/>
                    <a:pt x="1463" y="2392"/>
                  </a:cubicBezTo>
                  <a:cubicBezTo>
                    <a:pt x="1520" y="2385"/>
                    <a:pt x="1220" y="1858"/>
                    <a:pt x="1191" y="1672"/>
                  </a:cubicBezTo>
                  <a:cubicBezTo>
                    <a:pt x="1179" y="1570"/>
                    <a:pt x="1173" y="1469"/>
                    <a:pt x="1172" y="1374"/>
                  </a:cubicBezTo>
                  <a:cubicBezTo>
                    <a:pt x="1170" y="1302"/>
                    <a:pt x="1167" y="1232"/>
                    <a:pt x="1165" y="1165"/>
                  </a:cubicBezTo>
                  <a:cubicBezTo>
                    <a:pt x="1162" y="1086"/>
                    <a:pt x="1160" y="1011"/>
                    <a:pt x="1157" y="937"/>
                  </a:cubicBezTo>
                  <a:cubicBezTo>
                    <a:pt x="1154" y="783"/>
                    <a:pt x="1149" y="619"/>
                    <a:pt x="1140" y="458"/>
                  </a:cubicBezTo>
                  <a:cubicBezTo>
                    <a:pt x="1133" y="297"/>
                    <a:pt x="1122" y="137"/>
                    <a:pt x="1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6"/>
          <p:cNvSpPr/>
          <p:nvPr/>
        </p:nvSpPr>
        <p:spPr>
          <a:xfrm>
            <a:off x="844900" y="2933398"/>
            <a:ext cx="1449650" cy="119550"/>
          </a:xfrm>
          <a:custGeom>
            <a:rect b="b" l="l" r="r" t="t"/>
            <a:pathLst>
              <a:path extrusionOk="0" h="4782" w="57986">
                <a:moveTo>
                  <a:pt x="0" y="4669"/>
                </a:moveTo>
                <a:cubicBezTo>
                  <a:pt x="4228" y="-3796"/>
                  <a:pt x="18964" y="3811"/>
                  <a:pt x="28387" y="4669"/>
                </a:cubicBezTo>
                <a:cubicBezTo>
                  <a:pt x="38297" y="5571"/>
                  <a:pt x="48547" y="-2364"/>
                  <a:pt x="57986" y="787"/>
                </a:cubicBezTo>
              </a:path>
            </a:pathLst>
          </a:cu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 txBox="1"/>
          <p:nvPr/>
        </p:nvSpPr>
        <p:spPr>
          <a:xfrm>
            <a:off x="1243163" y="1706287"/>
            <a:ext cx="6516305" cy="203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	B 	~A 	A&amp;B 	A|B 	A^B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0	0	1	0	0	0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0	1	1	0	1	1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	0	0	0	1	1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	1	0	1	1	0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1264822" y="842449"/>
            <a:ext cx="6472989" cy="621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61008" lvl="0" marL="473075" marR="1332230" rtl="0" algn="l">
              <a:lnSpc>
                <a:spcPct val="159541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ambria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Operations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 txBox="1"/>
          <p:nvPr/>
        </p:nvSpPr>
        <p:spPr>
          <a:xfrm>
            <a:off x="1046748" y="481785"/>
            <a:ext cx="6807467" cy="3539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1152 = 10010000000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1428 = 10110010100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&amp; Y  = 10010000000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| Y = 10110010100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^ Y  = 00100010100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^ B ^ C ^ D = E	For any bit in E with 1, must be ODD number of 1s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^ 0 = X		X ^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 &gt;&gt; 1 = 1001000000 		Equals X/2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 &gt;&gt; 2 = 100100000 		Equals X/4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 &lt;&lt; 1 =  100100000000	Equals X*2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 &lt;&lt; 2 =  1001000000000	Equals X*4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 &lt;&lt; 1 =  010010000000	Equals X*2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type="title"/>
          </p:nvPr>
        </p:nvSpPr>
        <p:spPr>
          <a:xfrm>
            <a:off x="917400" y="1307100"/>
            <a:ext cx="73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Problem:</a:t>
            </a:r>
            <a:br>
              <a:rPr lang="en-US" sz="2800"/>
            </a:br>
            <a:r>
              <a:rPr lang="en-US" sz="2800" u="sng">
                <a:solidFill>
                  <a:schemeClr val="hlink"/>
                </a:solidFill>
                <a:hlinkClick r:id="rId3"/>
              </a:rPr>
              <a:t>Problem - 579A - Codeforces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Solution:</a:t>
            </a:r>
            <a:br>
              <a:rPr lang="en-US" sz="2800"/>
            </a:br>
            <a:r>
              <a:rPr lang="en-US" sz="2800" u="sng">
                <a:solidFill>
                  <a:schemeClr val="hlink"/>
                </a:solidFill>
                <a:hlinkClick r:id="rId4"/>
              </a:rPr>
              <a:t>Submission #250561389 - Codeforces</a:t>
            </a:r>
            <a:endParaRPr sz="2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"/>
          <p:cNvSpPr txBox="1"/>
          <p:nvPr>
            <p:ph type="title"/>
          </p:nvPr>
        </p:nvSpPr>
        <p:spPr>
          <a:xfrm>
            <a:off x="917400" y="1307100"/>
            <a:ext cx="73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Problem:</a:t>
            </a:r>
            <a:br>
              <a:rPr lang="en-US" sz="2800"/>
            </a:br>
            <a:r>
              <a:rPr lang="en-US" sz="2800" u="sng">
                <a:solidFill>
                  <a:schemeClr val="hlink"/>
                </a:solidFill>
                <a:hlinkClick r:id="rId3"/>
              </a:rPr>
              <a:t>Problem - 1420B - Codeforces</a:t>
            </a:r>
            <a:br>
              <a:rPr lang="en-US" sz="2800" u="sng">
                <a:solidFill>
                  <a:srgbClr val="7A0C1F"/>
                </a:solidFill>
              </a:rPr>
            </a:br>
            <a:br>
              <a:rPr lang="en-US" sz="2800"/>
            </a:br>
            <a:r>
              <a:rPr lang="en-US" sz="2800"/>
              <a:t>Solution:</a:t>
            </a:r>
            <a:br>
              <a:rPr lang="en-US" sz="2800"/>
            </a:br>
            <a:r>
              <a:rPr lang="en-US" sz="2800" u="sng">
                <a:solidFill>
                  <a:schemeClr val="hlink"/>
                </a:solidFill>
                <a:hlinkClick r:id="rId4"/>
              </a:rPr>
              <a:t>Submission #250563295 - Codeforces</a:t>
            </a:r>
            <a:endParaRPr sz="2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joy Mathematics Day at School! by Slidesgo">
  <a:themeElements>
    <a:clrScheme name="Simple Light">
      <a:dk1>
        <a:srgbClr val="03407C"/>
      </a:dk1>
      <a:lt1>
        <a:srgbClr val="1F78DE"/>
      </a:lt1>
      <a:dk2>
        <a:srgbClr val="FDEEDB"/>
      </a:dk2>
      <a:lt2>
        <a:srgbClr val="A3112A"/>
      </a:lt2>
      <a:accent1>
        <a:srgbClr val="FFFFFF"/>
      </a:accent1>
      <a:accent2>
        <a:srgbClr val="FED144"/>
      </a:accent2>
      <a:accent3>
        <a:srgbClr val="FF6A7C"/>
      </a:accent3>
      <a:accent4>
        <a:srgbClr val="319442"/>
      </a:accent4>
      <a:accent5>
        <a:srgbClr val="050505"/>
      </a:accent5>
      <a:accent6>
        <a:srgbClr val="074910"/>
      </a:accent6>
      <a:hlink>
        <a:srgbClr val="A311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