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71" r:id="rId4"/>
    <p:sldId id="269" r:id="rId5"/>
    <p:sldId id="268" r:id="rId6"/>
    <p:sldId id="264" r:id="rId7"/>
    <p:sldId id="265" r:id="rId8"/>
    <p:sldId id="267" r:id="rId9"/>
    <p:sldId id="266" r:id="rId10"/>
    <p:sldId id="272" r:id="rId11"/>
    <p:sldId id="27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vwV6mJ/f/KkTve1WTVtwecM/n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E874B-EF29-4E1E-8CF9-DFA6CA1A5729}" v="23" dt="2023-10-23T06:41:35.028"/>
    <p1510:client id="{F9D5AE2E-9EC9-481B-8E9F-FDFC55CC2C1D}" v="97" dt="2023-10-22T11:20:26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26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1" name="Google Shape;109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K-1 as we need to separate between the k groups by k-1 bars.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 total number of objects are (n+k-1) =&gt; factorial to get number of ways of distribution.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then divide by factorial(n) (stars) and factorial (k-1) (bars) to remove repetitions</a:t>
            </a:r>
            <a:endParaRPr/>
          </a:p>
        </p:txBody>
      </p:sp>
      <p:sp>
        <p:nvSpPr>
          <p:cNvPr id="1092" name="Google Shape;109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46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72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3850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7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8" name="Google Shape;18;p17"/>
            <p:cNvCxnSpPr/>
            <p:nvPr/>
          </p:nvCxnSpPr>
          <p:spPr>
            <a:xfrm>
              <a:off x="0" y="4215753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7"/>
            <p:cNvCxnSpPr/>
            <p:nvPr/>
          </p:nvCxnSpPr>
          <p:spPr>
            <a:xfrm>
              <a:off x="0" y="3794032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7"/>
            <p:cNvCxnSpPr/>
            <p:nvPr/>
          </p:nvCxnSpPr>
          <p:spPr>
            <a:xfrm>
              <a:off x="0" y="3372310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7"/>
            <p:cNvCxnSpPr/>
            <p:nvPr/>
          </p:nvCxnSpPr>
          <p:spPr>
            <a:xfrm>
              <a:off x="0" y="2950588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7"/>
            <p:cNvCxnSpPr/>
            <p:nvPr/>
          </p:nvCxnSpPr>
          <p:spPr>
            <a:xfrm>
              <a:off x="0" y="2528866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7"/>
            <p:cNvCxnSpPr/>
            <p:nvPr/>
          </p:nvCxnSpPr>
          <p:spPr>
            <a:xfrm>
              <a:off x="0" y="2107144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7"/>
            <p:cNvCxnSpPr/>
            <p:nvPr/>
          </p:nvCxnSpPr>
          <p:spPr>
            <a:xfrm>
              <a:off x="0" y="1685422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7"/>
            <p:cNvCxnSpPr/>
            <p:nvPr/>
          </p:nvCxnSpPr>
          <p:spPr>
            <a:xfrm>
              <a:off x="0" y="1263700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7"/>
            <p:cNvCxnSpPr/>
            <p:nvPr/>
          </p:nvCxnSpPr>
          <p:spPr>
            <a:xfrm>
              <a:off x="0" y="841978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7"/>
            <p:cNvCxnSpPr/>
            <p:nvPr/>
          </p:nvCxnSpPr>
          <p:spPr>
            <a:xfrm>
              <a:off x="0" y="420256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8" name="Google Shape;28;p17"/>
          <p:cNvSpPr/>
          <p:nvPr/>
        </p:nvSpPr>
        <p:spPr>
          <a:xfrm rot="8100000" flipH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 extrusionOk="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29" name="Google Shape;29;p17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 extrusionOk="0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0" name="Google Shape;30;p1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 extrusionOk="0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1" name="Google Shape;31;p17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 extrusionOk="0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2" name="Google Shape;32;p17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 extrusionOk="0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3" name="Google Shape;33;p17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 extrusionOk="0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4" name="Google Shape;34;p17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 extrusionOk="0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5" name="Google Shape;35;p17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 extrusionOk="0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6" name="Google Shape;36;p17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 extrusionOk="0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7" name="Google Shape;37;p17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 extrusionOk="0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8" name="Google Shape;38;p17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 extrusionOk="0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9" name="Google Shape;39;p17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 extrusionOk="0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0" name="Google Shape;40;p1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 extrusionOk="0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1" name="Google Shape;41;p17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 extrusionOk="0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2" name="Google Shape;42;p17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 extrusionOk="0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3" name="Google Shape;43;p17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 extrusionOk="0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4" name="Google Shape;44;p17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 extrusionOk="0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5" name="Google Shape;45;p17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 extrusionOk="0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6" name="Google Shape;46;p17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 extrusionOk="0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7" name="Google Shape;47;p17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 extrusionOk="0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8" name="Google Shape;48;p17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 extrusionOk="0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9" name="Google Shape;49;p17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 extrusionOk="0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0" name="Google Shape;50;p17"/>
          <p:cNvSpPr/>
          <p:nvPr/>
        </p:nvSpPr>
        <p:spPr>
          <a:xfrm rot="8100000" flipH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 extrusionOk="0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1" name="Google Shape;51;p17"/>
          <p:cNvSpPr/>
          <p:nvPr/>
        </p:nvSpPr>
        <p:spPr>
          <a:xfrm rot="8100000" flipH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 extrusionOk="0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2" name="Google Shape;52;p17"/>
          <p:cNvSpPr/>
          <p:nvPr/>
        </p:nvSpPr>
        <p:spPr>
          <a:xfrm rot="8100000" flipH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 extrusionOk="0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3" name="Google Shape;53;p17"/>
          <p:cNvSpPr/>
          <p:nvPr/>
        </p:nvSpPr>
        <p:spPr>
          <a:xfrm rot="8100000" flipH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 extrusionOk="0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4" name="Google Shape;54;p17"/>
          <p:cNvSpPr/>
          <p:nvPr/>
        </p:nvSpPr>
        <p:spPr>
          <a:xfrm rot="8100000" flipH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 extrusionOk="0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5" name="Google Shape;55;p17"/>
          <p:cNvSpPr/>
          <p:nvPr/>
        </p:nvSpPr>
        <p:spPr>
          <a:xfrm rot="8100000" flipH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 extrusionOk="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6" name="Google Shape;56;p17"/>
          <p:cNvSpPr/>
          <p:nvPr/>
        </p:nvSpPr>
        <p:spPr>
          <a:xfrm rot="8100000" flipH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 extrusionOk="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7" name="Google Shape;57;p17"/>
          <p:cNvSpPr/>
          <p:nvPr/>
        </p:nvSpPr>
        <p:spPr>
          <a:xfrm rot="8100000" flipH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 extrusionOk="0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8" name="Google Shape;58;p17"/>
          <p:cNvSpPr/>
          <p:nvPr/>
        </p:nvSpPr>
        <p:spPr>
          <a:xfrm rot="8100000" flipH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 extrusionOk="0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9" name="Google Shape;59;p17"/>
          <p:cNvSpPr/>
          <p:nvPr/>
        </p:nvSpPr>
        <p:spPr>
          <a:xfrm rot="8100000" flipH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 extrusionOk="0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0" name="Google Shape;60;p17"/>
          <p:cNvSpPr/>
          <p:nvPr/>
        </p:nvSpPr>
        <p:spPr>
          <a:xfrm rot="8100000" flipH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 extrusionOk="0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1" name="Google Shape;61;p17"/>
          <p:cNvSpPr/>
          <p:nvPr/>
        </p:nvSpPr>
        <p:spPr>
          <a:xfrm rot="8100000" flipH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 extrusionOk="0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2" name="Google Shape;62;p17"/>
          <p:cNvSpPr/>
          <p:nvPr/>
        </p:nvSpPr>
        <p:spPr>
          <a:xfrm rot="8100000" flipH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 extrusionOk="0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3" name="Google Shape;63;p17"/>
          <p:cNvSpPr/>
          <p:nvPr/>
        </p:nvSpPr>
        <p:spPr>
          <a:xfrm rot="8100000" flipH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 extrusionOk="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4" name="Google Shape;64;p17"/>
          <p:cNvSpPr/>
          <p:nvPr/>
        </p:nvSpPr>
        <p:spPr>
          <a:xfrm rot="8100000" flipH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 extrusionOk="0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5" name="Google Shape;65;p17"/>
          <p:cNvSpPr/>
          <p:nvPr/>
        </p:nvSpPr>
        <p:spPr>
          <a:xfrm rot="8100000" flipH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 extrusionOk="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6" name="Google Shape;66;p17"/>
          <p:cNvSpPr/>
          <p:nvPr/>
        </p:nvSpPr>
        <p:spPr>
          <a:xfrm rot="8100000" flipH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 extrusionOk="0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7" name="Google Shape;67;p17"/>
          <p:cNvSpPr/>
          <p:nvPr/>
        </p:nvSpPr>
        <p:spPr>
          <a:xfrm rot="8100000" flipH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 extrusionOk="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8" name="Google Shape;68;p17"/>
          <p:cNvSpPr/>
          <p:nvPr/>
        </p:nvSpPr>
        <p:spPr>
          <a:xfrm rot="-5400000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7"/>
          <p:cNvSpPr/>
          <p:nvPr/>
        </p:nvSpPr>
        <p:spPr>
          <a:xfrm rot="-5400000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/>
          <p:nvPr/>
        </p:nvSpPr>
        <p:spPr>
          <a:xfrm rot="-5400000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7"/>
          <p:cNvSpPr/>
          <p:nvPr/>
        </p:nvSpPr>
        <p:spPr>
          <a:xfrm rot="-5400000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/>
          <p:nvPr/>
        </p:nvSpPr>
        <p:spPr>
          <a:xfrm rot="-5400000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rot="-5400000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 rot="-5400000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/>
          <p:nvPr/>
        </p:nvSpPr>
        <p:spPr>
          <a:xfrm rot="-5400000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/>
          <p:nvPr/>
        </p:nvSpPr>
        <p:spPr>
          <a:xfrm rot="-5400000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 rot="-5400000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 rot="-5400000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 rot="-5400000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 rot="-5400000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 rot="-5400000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 rot="-5400000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 extrusionOk="0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 rot="-5400000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 rot="-5400000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 rot="-5400000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 rot="-5400000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-5400000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-5400000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-5400000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 rot="-5400000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 rot="-5400000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 rot="-5400000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 rot="-5400000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 rot="-5400000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 rot="-5400000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 rot="-5400000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 rot="-5400000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 extrusionOk="0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 rot="-5400000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/>
          <p:nvPr/>
        </p:nvSpPr>
        <p:spPr>
          <a:xfrm rot="-5400000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 rot="-5400000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 rot="-5400000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/>
          <p:nvPr/>
        </p:nvSpPr>
        <p:spPr>
          <a:xfrm rot="-5400000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 rot="-5400000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 rot="-5400000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/>
          <p:nvPr/>
        </p:nvSpPr>
        <p:spPr>
          <a:xfrm rot="-5400000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/>
          <p:nvPr/>
        </p:nvSpPr>
        <p:spPr>
          <a:xfrm rot="-5400000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 rot="-5400000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-5400000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-5400000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rot="-5400000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rot="-5400000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 extrusionOk="0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 extrusionOk="0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 extrusionOk="0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 rot="-5400000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 rot="-5400000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 rot="-5400000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 rot="-5400000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 rot="-5400000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 rot="-5400000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 rot="-5400000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/>
          <p:nvPr/>
        </p:nvSpPr>
        <p:spPr>
          <a:xfrm rot="-5400000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 rot="-5400000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 rot="-5400000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 rot="-5400000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 rot="-5400000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 rot="-5400000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 rot="-5400000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 rot="-5400000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 rot="-5400000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 rot="-5400000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 rot="-5400000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 rot="-5400000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 rot="-5400000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 rot="-5400000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 rot="-5400000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 rot="-5400000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 rot="-5400000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 rot="-5400000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 rot="-5400000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 rot="-5400000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 rot="-5400000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 rot="-5400000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 rot="-5400000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7"/>
          <p:cNvSpPr/>
          <p:nvPr/>
        </p:nvSpPr>
        <p:spPr>
          <a:xfrm rot="-5400000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"/>
          <p:cNvSpPr/>
          <p:nvPr/>
        </p:nvSpPr>
        <p:spPr>
          <a:xfrm rot="-5400000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/>
          <p:cNvSpPr/>
          <p:nvPr/>
        </p:nvSpPr>
        <p:spPr>
          <a:xfrm rot="-5400000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"/>
          <p:cNvSpPr/>
          <p:nvPr/>
        </p:nvSpPr>
        <p:spPr>
          <a:xfrm rot="-5400000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"/>
          <p:cNvSpPr/>
          <p:nvPr/>
        </p:nvSpPr>
        <p:spPr>
          <a:xfrm rot="-5400000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7"/>
          <p:cNvSpPr/>
          <p:nvPr/>
        </p:nvSpPr>
        <p:spPr>
          <a:xfrm rot="-5400000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"/>
          <p:cNvSpPr/>
          <p:nvPr/>
        </p:nvSpPr>
        <p:spPr>
          <a:xfrm rot="-5400000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7"/>
          <p:cNvSpPr/>
          <p:nvPr/>
        </p:nvSpPr>
        <p:spPr>
          <a:xfrm rot="-5400000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"/>
          <p:cNvSpPr/>
          <p:nvPr/>
        </p:nvSpPr>
        <p:spPr>
          <a:xfrm rot="-5400000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"/>
          <p:cNvSpPr/>
          <p:nvPr/>
        </p:nvSpPr>
        <p:spPr>
          <a:xfrm rot="-5400000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7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"/>
          <p:cNvSpPr/>
          <p:nvPr/>
        </p:nvSpPr>
        <p:spPr>
          <a:xfrm rot="-5400000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"/>
          <p:cNvSpPr/>
          <p:nvPr/>
        </p:nvSpPr>
        <p:spPr>
          <a:xfrm rot="-5400000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"/>
          <p:cNvSpPr/>
          <p:nvPr/>
        </p:nvSpPr>
        <p:spPr>
          <a:xfrm rot="-5400000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 rot="-5400000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 rot="-5400000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7"/>
          <p:cNvSpPr/>
          <p:nvPr/>
        </p:nvSpPr>
        <p:spPr>
          <a:xfrm rot="-5400000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/>
          <p:nvPr/>
        </p:nvSpPr>
        <p:spPr>
          <a:xfrm rot="-5400000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/>
          <p:nvPr/>
        </p:nvSpPr>
        <p:spPr>
          <a:xfrm rot="-5400000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"/>
          <p:cNvSpPr/>
          <p:nvPr/>
        </p:nvSpPr>
        <p:spPr>
          <a:xfrm rot="-5400000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 rot="-5400000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/>
          <p:nvPr/>
        </p:nvSpPr>
        <p:spPr>
          <a:xfrm rot="-5400000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"/>
          <p:cNvSpPr/>
          <p:nvPr/>
        </p:nvSpPr>
        <p:spPr>
          <a:xfrm rot="-5400000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 rot="-5400000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/>
          <p:nvPr/>
        </p:nvSpPr>
        <p:spPr>
          <a:xfrm rot="-5400000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7"/>
          <p:cNvSpPr/>
          <p:nvPr/>
        </p:nvSpPr>
        <p:spPr>
          <a:xfrm rot="-5400000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"/>
          <p:cNvSpPr/>
          <p:nvPr/>
        </p:nvSpPr>
        <p:spPr>
          <a:xfrm rot="-5400000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"/>
          <p:cNvSpPr/>
          <p:nvPr/>
        </p:nvSpPr>
        <p:spPr>
          <a:xfrm rot="-5400000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7"/>
          <p:cNvSpPr/>
          <p:nvPr/>
        </p:nvSpPr>
        <p:spPr>
          <a:xfrm rot="-5400000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7"/>
          <p:cNvSpPr/>
          <p:nvPr/>
        </p:nvSpPr>
        <p:spPr>
          <a:xfrm rot="-5400000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7"/>
          <p:cNvSpPr/>
          <p:nvPr/>
        </p:nvSpPr>
        <p:spPr>
          <a:xfrm rot="-5400000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7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7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7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7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7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7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7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7"/>
          <p:cNvSpPr/>
          <p:nvPr/>
        </p:nvSpPr>
        <p:spPr>
          <a:xfrm rot="-5400000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7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7"/>
          <p:cNvSpPr/>
          <p:nvPr/>
        </p:nvSpPr>
        <p:spPr>
          <a:xfrm rot="-5400000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7"/>
          <p:cNvSpPr/>
          <p:nvPr/>
        </p:nvSpPr>
        <p:spPr>
          <a:xfrm rot="-5400000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7"/>
          <p:cNvSpPr/>
          <p:nvPr/>
        </p:nvSpPr>
        <p:spPr>
          <a:xfrm rot="-5400000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7"/>
          <p:cNvSpPr/>
          <p:nvPr/>
        </p:nvSpPr>
        <p:spPr>
          <a:xfrm rot="-5400000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7"/>
          <p:cNvSpPr/>
          <p:nvPr/>
        </p:nvSpPr>
        <p:spPr>
          <a:xfrm rot="-5400000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"/>
          <p:cNvSpPr/>
          <p:nvPr/>
        </p:nvSpPr>
        <p:spPr>
          <a:xfrm rot="-5400000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7"/>
          <p:cNvSpPr/>
          <p:nvPr/>
        </p:nvSpPr>
        <p:spPr>
          <a:xfrm rot="-5400000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7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7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"/>
          <p:cNvSpPr/>
          <p:nvPr/>
        </p:nvSpPr>
        <p:spPr>
          <a:xfrm rot="-5400000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"/>
          <p:cNvSpPr/>
          <p:nvPr/>
        </p:nvSpPr>
        <p:spPr>
          <a:xfrm rot="-5400000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 rot="-5400000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"/>
          <p:cNvSpPr/>
          <p:nvPr/>
        </p:nvSpPr>
        <p:spPr>
          <a:xfrm rot="-5400000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7"/>
          <p:cNvSpPr/>
          <p:nvPr/>
        </p:nvSpPr>
        <p:spPr>
          <a:xfrm rot="-5400000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7"/>
          <p:cNvSpPr/>
          <p:nvPr/>
        </p:nvSpPr>
        <p:spPr>
          <a:xfrm rot="-5400000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7"/>
          <p:cNvSpPr/>
          <p:nvPr/>
        </p:nvSpPr>
        <p:spPr>
          <a:xfrm rot="-5400000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7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7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 rot="-5400000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 rot="-5400000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 rot="-5400000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 rot="-5400000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 rot="-5400000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 rot="-5400000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 rot="-5400000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7"/>
          <p:cNvSpPr/>
          <p:nvPr/>
        </p:nvSpPr>
        <p:spPr>
          <a:xfrm rot="-5400000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7"/>
          <p:cNvSpPr/>
          <p:nvPr/>
        </p:nvSpPr>
        <p:spPr>
          <a:xfrm rot="-5400000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7"/>
          <p:cNvSpPr/>
          <p:nvPr/>
        </p:nvSpPr>
        <p:spPr>
          <a:xfrm rot="-5400000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7"/>
          <p:cNvSpPr/>
          <p:nvPr/>
        </p:nvSpPr>
        <p:spPr>
          <a:xfrm rot="-5400000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7"/>
          <p:cNvSpPr/>
          <p:nvPr/>
        </p:nvSpPr>
        <p:spPr>
          <a:xfrm rot="-5400000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7"/>
          <p:cNvSpPr/>
          <p:nvPr/>
        </p:nvSpPr>
        <p:spPr>
          <a:xfrm rot="-5400000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7"/>
          <p:cNvSpPr/>
          <p:nvPr/>
        </p:nvSpPr>
        <p:spPr>
          <a:xfrm rot="-5400000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7"/>
          <p:cNvSpPr/>
          <p:nvPr/>
        </p:nvSpPr>
        <p:spPr>
          <a:xfrm rot="-5400000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7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7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7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7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7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7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7"/>
          <p:cNvSpPr/>
          <p:nvPr/>
        </p:nvSpPr>
        <p:spPr>
          <a:xfrm rot="-5400000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7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7"/>
          <p:cNvSpPr/>
          <p:nvPr/>
        </p:nvSpPr>
        <p:spPr>
          <a:xfrm rot="-5400000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7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7"/>
          <p:cNvSpPr/>
          <p:nvPr/>
        </p:nvSpPr>
        <p:spPr>
          <a:xfrm rot="-5400000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7"/>
          <p:cNvSpPr/>
          <p:nvPr/>
        </p:nvSpPr>
        <p:spPr>
          <a:xfrm rot="-5400000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7"/>
          <p:cNvSpPr/>
          <p:nvPr/>
        </p:nvSpPr>
        <p:spPr>
          <a:xfrm rot="-5400000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7"/>
          <p:cNvSpPr/>
          <p:nvPr/>
        </p:nvSpPr>
        <p:spPr>
          <a:xfrm rot="-5400000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7"/>
          <p:cNvSpPr/>
          <p:nvPr/>
        </p:nvSpPr>
        <p:spPr>
          <a:xfrm rot="-5400000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7"/>
          <p:cNvSpPr/>
          <p:nvPr/>
        </p:nvSpPr>
        <p:spPr>
          <a:xfrm rot="-5400000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7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7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7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7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/>
          <p:nvPr/>
        </p:nvSpPr>
        <p:spPr>
          <a:xfrm rot="-5400000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7"/>
          <p:cNvSpPr/>
          <p:nvPr/>
        </p:nvSpPr>
        <p:spPr>
          <a:xfrm rot="-5400000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7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7"/>
          <p:cNvSpPr/>
          <p:nvPr/>
        </p:nvSpPr>
        <p:spPr>
          <a:xfrm rot="-5400000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7"/>
          <p:cNvSpPr/>
          <p:nvPr/>
        </p:nvSpPr>
        <p:spPr>
          <a:xfrm rot="-5400000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7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7"/>
          <p:cNvSpPr/>
          <p:nvPr/>
        </p:nvSpPr>
        <p:spPr>
          <a:xfrm rot="-5400000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7"/>
          <p:cNvSpPr/>
          <p:nvPr/>
        </p:nvSpPr>
        <p:spPr>
          <a:xfrm rot="-5400000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7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7"/>
          <p:cNvSpPr/>
          <p:nvPr/>
        </p:nvSpPr>
        <p:spPr>
          <a:xfrm rot="-5400000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7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7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7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7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7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7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7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7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7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7"/>
          <p:cNvSpPr/>
          <p:nvPr/>
        </p:nvSpPr>
        <p:spPr>
          <a:xfrm rot="-5400000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7"/>
          <p:cNvSpPr/>
          <p:nvPr/>
        </p:nvSpPr>
        <p:spPr>
          <a:xfrm rot="-5400000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7"/>
          <p:cNvSpPr/>
          <p:nvPr/>
        </p:nvSpPr>
        <p:spPr>
          <a:xfrm rot="-5400000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7"/>
          <p:cNvSpPr/>
          <p:nvPr/>
        </p:nvSpPr>
        <p:spPr>
          <a:xfrm rot="-5400000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7"/>
          <p:cNvSpPr/>
          <p:nvPr/>
        </p:nvSpPr>
        <p:spPr>
          <a:xfrm rot="-5400000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7"/>
          <p:cNvSpPr/>
          <p:nvPr/>
        </p:nvSpPr>
        <p:spPr>
          <a:xfrm rot="-5400000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7"/>
          <p:cNvSpPr/>
          <p:nvPr/>
        </p:nvSpPr>
        <p:spPr>
          <a:xfrm rot="-5400000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7"/>
          <p:cNvSpPr/>
          <p:nvPr/>
        </p:nvSpPr>
        <p:spPr>
          <a:xfrm rot="-5400000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7"/>
          <p:cNvSpPr/>
          <p:nvPr/>
        </p:nvSpPr>
        <p:spPr>
          <a:xfrm rot="-5400000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7"/>
          <p:cNvSpPr/>
          <p:nvPr/>
        </p:nvSpPr>
        <p:spPr>
          <a:xfrm rot="-5400000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7"/>
          <p:cNvSpPr/>
          <p:nvPr/>
        </p:nvSpPr>
        <p:spPr>
          <a:xfrm rot="-5400000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7"/>
          <p:cNvSpPr/>
          <p:nvPr/>
        </p:nvSpPr>
        <p:spPr>
          <a:xfrm rot="-5400000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7"/>
          <p:cNvSpPr/>
          <p:nvPr/>
        </p:nvSpPr>
        <p:spPr>
          <a:xfrm rot="-5400000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7"/>
          <p:cNvSpPr/>
          <p:nvPr/>
        </p:nvSpPr>
        <p:spPr>
          <a:xfrm rot="-5400000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7"/>
          <p:cNvSpPr/>
          <p:nvPr/>
        </p:nvSpPr>
        <p:spPr>
          <a:xfrm rot="-5400000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7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7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7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7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7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7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7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7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7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7"/>
          <p:cNvSpPr/>
          <p:nvPr/>
        </p:nvSpPr>
        <p:spPr>
          <a:xfrm rot="-5400000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7"/>
          <p:cNvSpPr/>
          <p:nvPr/>
        </p:nvSpPr>
        <p:spPr>
          <a:xfrm rot="-5400000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 extrusionOk="0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7"/>
          <p:cNvSpPr/>
          <p:nvPr/>
        </p:nvSpPr>
        <p:spPr>
          <a:xfrm rot="-5400000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7"/>
          <p:cNvSpPr/>
          <p:nvPr/>
        </p:nvSpPr>
        <p:spPr>
          <a:xfrm rot="-5400000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7"/>
          <p:cNvSpPr/>
          <p:nvPr/>
        </p:nvSpPr>
        <p:spPr>
          <a:xfrm rot="-5400000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7"/>
          <p:cNvSpPr/>
          <p:nvPr/>
        </p:nvSpPr>
        <p:spPr>
          <a:xfrm rot="-5400000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7"/>
          <p:cNvSpPr/>
          <p:nvPr/>
        </p:nvSpPr>
        <p:spPr>
          <a:xfrm rot="-5400000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7"/>
          <p:cNvSpPr/>
          <p:nvPr/>
        </p:nvSpPr>
        <p:spPr>
          <a:xfrm rot="-5400000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7"/>
          <p:cNvSpPr/>
          <p:nvPr/>
        </p:nvSpPr>
        <p:spPr>
          <a:xfrm rot="-5400000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7"/>
          <p:cNvSpPr/>
          <p:nvPr/>
        </p:nvSpPr>
        <p:spPr>
          <a:xfrm rot="-5400000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7"/>
          <p:cNvSpPr/>
          <p:nvPr/>
        </p:nvSpPr>
        <p:spPr>
          <a:xfrm rot="-5400000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7"/>
          <p:cNvSpPr/>
          <p:nvPr/>
        </p:nvSpPr>
        <p:spPr>
          <a:xfrm rot="-5400000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7"/>
          <p:cNvSpPr/>
          <p:nvPr/>
        </p:nvSpPr>
        <p:spPr>
          <a:xfrm rot="-5400000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7"/>
          <p:cNvSpPr/>
          <p:nvPr/>
        </p:nvSpPr>
        <p:spPr>
          <a:xfrm rot="-5400000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7"/>
          <p:cNvSpPr/>
          <p:nvPr/>
        </p:nvSpPr>
        <p:spPr>
          <a:xfrm rot="-5400000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 extrusionOk="0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9" name="Google Shape;469;p17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26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973" name="Google Shape;973;p2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4" name="Google Shape;974;p2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7"/>
          <p:cNvSpPr txBox="1">
            <a:spLocks noGrp="1"/>
          </p:cNvSpPr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27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979" name="Google Shape;979;p2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2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2" name="Google Shape;982;p27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73" name="Google Shape;473;p1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19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478" name="Google Shape;478;p19"/>
            <p:cNvCxnSpPr/>
            <p:nvPr/>
          </p:nvCxnSpPr>
          <p:spPr>
            <a:xfrm>
              <a:off x="0" y="4215753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9" name="Google Shape;479;p19"/>
            <p:cNvCxnSpPr/>
            <p:nvPr/>
          </p:nvCxnSpPr>
          <p:spPr>
            <a:xfrm>
              <a:off x="0" y="3794032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0" name="Google Shape;480;p19"/>
            <p:cNvCxnSpPr/>
            <p:nvPr/>
          </p:nvCxnSpPr>
          <p:spPr>
            <a:xfrm>
              <a:off x="0" y="3372310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1" name="Google Shape;481;p19"/>
            <p:cNvCxnSpPr/>
            <p:nvPr/>
          </p:nvCxnSpPr>
          <p:spPr>
            <a:xfrm>
              <a:off x="0" y="2950588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2" name="Google Shape;482;p19"/>
            <p:cNvCxnSpPr/>
            <p:nvPr/>
          </p:nvCxnSpPr>
          <p:spPr>
            <a:xfrm>
              <a:off x="0" y="2528866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3" name="Google Shape;483;p19"/>
            <p:cNvCxnSpPr/>
            <p:nvPr/>
          </p:nvCxnSpPr>
          <p:spPr>
            <a:xfrm>
              <a:off x="0" y="2107144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4" name="Google Shape;484;p19"/>
            <p:cNvCxnSpPr/>
            <p:nvPr/>
          </p:nvCxnSpPr>
          <p:spPr>
            <a:xfrm>
              <a:off x="0" y="1685422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5" name="Google Shape;485;p19"/>
            <p:cNvCxnSpPr/>
            <p:nvPr/>
          </p:nvCxnSpPr>
          <p:spPr>
            <a:xfrm>
              <a:off x="0" y="1263700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6" name="Google Shape;486;p19"/>
            <p:cNvCxnSpPr/>
            <p:nvPr/>
          </p:nvCxnSpPr>
          <p:spPr>
            <a:xfrm>
              <a:off x="0" y="841978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7" name="Google Shape;487;p19"/>
            <p:cNvCxnSpPr/>
            <p:nvPr/>
          </p:nvCxnSpPr>
          <p:spPr>
            <a:xfrm>
              <a:off x="0" y="420256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88" name="Google Shape;488;p19"/>
          <p:cNvSpPr/>
          <p:nvPr/>
        </p:nvSpPr>
        <p:spPr>
          <a:xfrm rot="8100000" flipH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 extrusionOk="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89" name="Google Shape;489;p19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 extrusionOk="0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0" name="Google Shape;490;p19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 extrusionOk="0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1" name="Google Shape;491;p19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 extrusionOk="0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2" name="Google Shape;492;p1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 extrusionOk="0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3" name="Google Shape;493;p19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 extrusionOk="0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4" name="Google Shape;494;p19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 extrusionOk="0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5" name="Google Shape;495;p19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 extrusionOk="0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6" name="Google Shape;496;p19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 extrusionOk="0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7" name="Google Shape;497;p19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 extrusionOk="0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8" name="Google Shape;498;p19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 extrusionOk="0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9" name="Google Shape;499;p19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 extrusionOk="0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0" name="Google Shape;500;p19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 extrusionOk="0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1" name="Google Shape;501;p19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 extrusionOk="0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2" name="Google Shape;502;p1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 extrusionOk="0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3" name="Google Shape;503;p19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 extrusionOk="0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4" name="Google Shape;504;p19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 extrusionOk="0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5" name="Google Shape;505;p19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 extrusionOk="0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6" name="Google Shape;506;p19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 extrusionOk="0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7" name="Google Shape;507;p19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 extrusionOk="0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8" name="Google Shape;508;p19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 extrusionOk="0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9" name="Google Shape;509;p19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 extrusionOk="0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0" name="Google Shape;510;p19"/>
          <p:cNvSpPr/>
          <p:nvPr/>
        </p:nvSpPr>
        <p:spPr>
          <a:xfrm rot="8100000" flipH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 extrusionOk="0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1" name="Google Shape;511;p19"/>
          <p:cNvSpPr/>
          <p:nvPr/>
        </p:nvSpPr>
        <p:spPr>
          <a:xfrm rot="8100000" flipH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 extrusionOk="0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2" name="Google Shape;512;p19"/>
          <p:cNvSpPr/>
          <p:nvPr/>
        </p:nvSpPr>
        <p:spPr>
          <a:xfrm rot="8100000" flipH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 extrusionOk="0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3" name="Google Shape;513;p19"/>
          <p:cNvSpPr/>
          <p:nvPr/>
        </p:nvSpPr>
        <p:spPr>
          <a:xfrm rot="8100000" flipH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 extrusionOk="0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4" name="Google Shape;514;p19"/>
          <p:cNvSpPr/>
          <p:nvPr/>
        </p:nvSpPr>
        <p:spPr>
          <a:xfrm rot="8100000" flipH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 extrusionOk="0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5" name="Google Shape;515;p19"/>
          <p:cNvSpPr/>
          <p:nvPr/>
        </p:nvSpPr>
        <p:spPr>
          <a:xfrm rot="8100000" flipH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 extrusionOk="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6" name="Google Shape;516;p19"/>
          <p:cNvSpPr/>
          <p:nvPr/>
        </p:nvSpPr>
        <p:spPr>
          <a:xfrm rot="8100000" flipH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 extrusionOk="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7" name="Google Shape;517;p19"/>
          <p:cNvSpPr/>
          <p:nvPr/>
        </p:nvSpPr>
        <p:spPr>
          <a:xfrm rot="8100000" flipH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 extrusionOk="0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8" name="Google Shape;518;p19"/>
          <p:cNvSpPr/>
          <p:nvPr/>
        </p:nvSpPr>
        <p:spPr>
          <a:xfrm rot="8100000" flipH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 extrusionOk="0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9" name="Google Shape;519;p19"/>
          <p:cNvSpPr/>
          <p:nvPr/>
        </p:nvSpPr>
        <p:spPr>
          <a:xfrm rot="8100000" flipH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 extrusionOk="0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0" name="Google Shape;520;p19"/>
          <p:cNvSpPr/>
          <p:nvPr/>
        </p:nvSpPr>
        <p:spPr>
          <a:xfrm rot="8100000" flipH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 extrusionOk="0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1" name="Google Shape;521;p19"/>
          <p:cNvSpPr/>
          <p:nvPr/>
        </p:nvSpPr>
        <p:spPr>
          <a:xfrm rot="8100000" flipH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 extrusionOk="0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2" name="Google Shape;522;p19"/>
          <p:cNvSpPr/>
          <p:nvPr/>
        </p:nvSpPr>
        <p:spPr>
          <a:xfrm rot="8100000" flipH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 extrusionOk="0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3" name="Google Shape;523;p19"/>
          <p:cNvSpPr/>
          <p:nvPr/>
        </p:nvSpPr>
        <p:spPr>
          <a:xfrm rot="8100000" flipH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 extrusionOk="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4" name="Google Shape;524;p19"/>
          <p:cNvSpPr/>
          <p:nvPr/>
        </p:nvSpPr>
        <p:spPr>
          <a:xfrm rot="8100000" flipH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 extrusionOk="0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5" name="Google Shape;525;p19"/>
          <p:cNvSpPr/>
          <p:nvPr/>
        </p:nvSpPr>
        <p:spPr>
          <a:xfrm rot="8100000" flipH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 extrusionOk="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6" name="Google Shape;526;p19"/>
          <p:cNvSpPr/>
          <p:nvPr/>
        </p:nvSpPr>
        <p:spPr>
          <a:xfrm rot="8100000" flipH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 extrusionOk="0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7" name="Google Shape;527;p19"/>
          <p:cNvSpPr/>
          <p:nvPr/>
        </p:nvSpPr>
        <p:spPr>
          <a:xfrm rot="8100000" flipH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 extrusionOk="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8" name="Google Shape;528;p19"/>
          <p:cNvSpPr/>
          <p:nvPr/>
        </p:nvSpPr>
        <p:spPr>
          <a:xfrm rot="-5400000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"/>
          <p:cNvSpPr/>
          <p:nvPr/>
        </p:nvSpPr>
        <p:spPr>
          <a:xfrm rot="-5400000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9"/>
          <p:cNvSpPr/>
          <p:nvPr/>
        </p:nvSpPr>
        <p:spPr>
          <a:xfrm rot="-5400000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/>
          <p:nvPr/>
        </p:nvSpPr>
        <p:spPr>
          <a:xfrm rot="-5400000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9"/>
          <p:cNvSpPr/>
          <p:nvPr/>
        </p:nvSpPr>
        <p:spPr>
          <a:xfrm rot="-5400000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9"/>
          <p:cNvSpPr/>
          <p:nvPr/>
        </p:nvSpPr>
        <p:spPr>
          <a:xfrm rot="-5400000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9"/>
          <p:cNvSpPr/>
          <p:nvPr/>
        </p:nvSpPr>
        <p:spPr>
          <a:xfrm rot="-5400000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9"/>
          <p:cNvSpPr/>
          <p:nvPr/>
        </p:nvSpPr>
        <p:spPr>
          <a:xfrm rot="-5400000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9"/>
          <p:cNvSpPr/>
          <p:nvPr/>
        </p:nvSpPr>
        <p:spPr>
          <a:xfrm rot="-5400000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9"/>
          <p:cNvSpPr/>
          <p:nvPr/>
        </p:nvSpPr>
        <p:spPr>
          <a:xfrm rot="-5400000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9"/>
          <p:cNvSpPr/>
          <p:nvPr/>
        </p:nvSpPr>
        <p:spPr>
          <a:xfrm rot="-5400000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9"/>
          <p:cNvSpPr/>
          <p:nvPr/>
        </p:nvSpPr>
        <p:spPr>
          <a:xfrm rot="-5400000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9"/>
          <p:cNvSpPr/>
          <p:nvPr/>
        </p:nvSpPr>
        <p:spPr>
          <a:xfrm rot="-5400000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9"/>
          <p:cNvSpPr/>
          <p:nvPr/>
        </p:nvSpPr>
        <p:spPr>
          <a:xfrm rot="-5400000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9"/>
          <p:cNvSpPr/>
          <p:nvPr/>
        </p:nvSpPr>
        <p:spPr>
          <a:xfrm rot="-5400000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9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 extrusionOk="0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9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9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9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9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9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9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9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9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9"/>
          <p:cNvSpPr/>
          <p:nvPr/>
        </p:nvSpPr>
        <p:spPr>
          <a:xfrm rot="-5400000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9"/>
          <p:cNvSpPr/>
          <p:nvPr/>
        </p:nvSpPr>
        <p:spPr>
          <a:xfrm rot="-5400000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9"/>
          <p:cNvSpPr/>
          <p:nvPr/>
        </p:nvSpPr>
        <p:spPr>
          <a:xfrm rot="-5400000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9"/>
          <p:cNvSpPr/>
          <p:nvPr/>
        </p:nvSpPr>
        <p:spPr>
          <a:xfrm rot="-5400000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9"/>
          <p:cNvSpPr/>
          <p:nvPr/>
        </p:nvSpPr>
        <p:spPr>
          <a:xfrm rot="-5400000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9"/>
          <p:cNvSpPr/>
          <p:nvPr/>
        </p:nvSpPr>
        <p:spPr>
          <a:xfrm rot="-5400000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9"/>
          <p:cNvSpPr/>
          <p:nvPr/>
        </p:nvSpPr>
        <p:spPr>
          <a:xfrm rot="-5400000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9"/>
          <p:cNvSpPr/>
          <p:nvPr/>
        </p:nvSpPr>
        <p:spPr>
          <a:xfrm rot="-5400000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9"/>
          <p:cNvSpPr/>
          <p:nvPr/>
        </p:nvSpPr>
        <p:spPr>
          <a:xfrm rot="-5400000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9"/>
          <p:cNvSpPr/>
          <p:nvPr/>
        </p:nvSpPr>
        <p:spPr>
          <a:xfrm rot="-5400000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9"/>
          <p:cNvSpPr/>
          <p:nvPr/>
        </p:nvSpPr>
        <p:spPr>
          <a:xfrm rot="-5400000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5400000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-5400000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5400000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9"/>
          <p:cNvSpPr/>
          <p:nvPr/>
        </p:nvSpPr>
        <p:spPr>
          <a:xfrm rot="-5400000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9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9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9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9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9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9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9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9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9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 extrusionOk="0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9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9"/>
          <p:cNvSpPr/>
          <p:nvPr/>
        </p:nvSpPr>
        <p:spPr>
          <a:xfrm rot="-5400000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9"/>
          <p:cNvSpPr/>
          <p:nvPr/>
        </p:nvSpPr>
        <p:spPr>
          <a:xfrm rot="-5400000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9"/>
          <p:cNvSpPr/>
          <p:nvPr/>
        </p:nvSpPr>
        <p:spPr>
          <a:xfrm rot="-5400000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9"/>
          <p:cNvSpPr/>
          <p:nvPr/>
        </p:nvSpPr>
        <p:spPr>
          <a:xfrm rot="-5400000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9"/>
          <p:cNvSpPr/>
          <p:nvPr/>
        </p:nvSpPr>
        <p:spPr>
          <a:xfrm rot="-5400000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9"/>
          <p:cNvSpPr/>
          <p:nvPr/>
        </p:nvSpPr>
        <p:spPr>
          <a:xfrm rot="-5400000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9"/>
          <p:cNvSpPr/>
          <p:nvPr/>
        </p:nvSpPr>
        <p:spPr>
          <a:xfrm rot="-5400000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9"/>
          <p:cNvSpPr/>
          <p:nvPr/>
        </p:nvSpPr>
        <p:spPr>
          <a:xfrm rot="-5400000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9"/>
          <p:cNvSpPr/>
          <p:nvPr/>
        </p:nvSpPr>
        <p:spPr>
          <a:xfrm rot="-5400000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9"/>
          <p:cNvSpPr/>
          <p:nvPr/>
        </p:nvSpPr>
        <p:spPr>
          <a:xfrm rot="-5400000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9"/>
          <p:cNvSpPr/>
          <p:nvPr/>
        </p:nvSpPr>
        <p:spPr>
          <a:xfrm rot="-5400000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9"/>
          <p:cNvSpPr/>
          <p:nvPr/>
        </p:nvSpPr>
        <p:spPr>
          <a:xfrm rot="-5400000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9"/>
          <p:cNvSpPr/>
          <p:nvPr/>
        </p:nvSpPr>
        <p:spPr>
          <a:xfrm rot="-5400000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9"/>
          <p:cNvSpPr/>
          <p:nvPr/>
        </p:nvSpPr>
        <p:spPr>
          <a:xfrm rot="-5400000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9"/>
          <p:cNvSpPr/>
          <p:nvPr/>
        </p:nvSpPr>
        <p:spPr>
          <a:xfrm rot="-5400000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 extrusionOk="0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9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 extrusionOk="0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9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 extrusionOk="0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9"/>
          <p:cNvSpPr/>
          <p:nvPr/>
        </p:nvSpPr>
        <p:spPr>
          <a:xfrm rot="-5400000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9"/>
          <p:cNvSpPr/>
          <p:nvPr/>
        </p:nvSpPr>
        <p:spPr>
          <a:xfrm rot="-5400000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9"/>
          <p:cNvSpPr/>
          <p:nvPr/>
        </p:nvSpPr>
        <p:spPr>
          <a:xfrm rot="-5400000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9"/>
          <p:cNvSpPr/>
          <p:nvPr/>
        </p:nvSpPr>
        <p:spPr>
          <a:xfrm rot="-5400000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9"/>
          <p:cNvSpPr/>
          <p:nvPr/>
        </p:nvSpPr>
        <p:spPr>
          <a:xfrm rot="-5400000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9"/>
          <p:cNvSpPr/>
          <p:nvPr/>
        </p:nvSpPr>
        <p:spPr>
          <a:xfrm rot="-5400000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9"/>
          <p:cNvSpPr/>
          <p:nvPr/>
        </p:nvSpPr>
        <p:spPr>
          <a:xfrm rot="-5400000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9"/>
          <p:cNvSpPr/>
          <p:nvPr/>
        </p:nvSpPr>
        <p:spPr>
          <a:xfrm rot="-5400000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9"/>
          <p:cNvSpPr/>
          <p:nvPr/>
        </p:nvSpPr>
        <p:spPr>
          <a:xfrm rot="-5400000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9"/>
          <p:cNvSpPr/>
          <p:nvPr/>
        </p:nvSpPr>
        <p:spPr>
          <a:xfrm rot="-5400000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9"/>
          <p:cNvSpPr/>
          <p:nvPr/>
        </p:nvSpPr>
        <p:spPr>
          <a:xfrm rot="-5400000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9"/>
          <p:cNvSpPr/>
          <p:nvPr/>
        </p:nvSpPr>
        <p:spPr>
          <a:xfrm rot="-5400000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9"/>
          <p:cNvSpPr/>
          <p:nvPr/>
        </p:nvSpPr>
        <p:spPr>
          <a:xfrm rot="-5400000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9"/>
          <p:cNvSpPr/>
          <p:nvPr/>
        </p:nvSpPr>
        <p:spPr>
          <a:xfrm rot="-5400000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9"/>
          <p:cNvSpPr/>
          <p:nvPr/>
        </p:nvSpPr>
        <p:spPr>
          <a:xfrm rot="-5400000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9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9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9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9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9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9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9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9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9"/>
          <p:cNvSpPr/>
          <p:nvPr/>
        </p:nvSpPr>
        <p:spPr>
          <a:xfrm rot="-5400000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9"/>
          <p:cNvSpPr/>
          <p:nvPr/>
        </p:nvSpPr>
        <p:spPr>
          <a:xfrm rot="-5400000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9"/>
          <p:cNvSpPr/>
          <p:nvPr/>
        </p:nvSpPr>
        <p:spPr>
          <a:xfrm rot="-5400000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9"/>
          <p:cNvSpPr/>
          <p:nvPr/>
        </p:nvSpPr>
        <p:spPr>
          <a:xfrm rot="-5400000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9"/>
          <p:cNvSpPr/>
          <p:nvPr/>
        </p:nvSpPr>
        <p:spPr>
          <a:xfrm rot="-5400000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9"/>
          <p:cNvSpPr/>
          <p:nvPr/>
        </p:nvSpPr>
        <p:spPr>
          <a:xfrm rot="-5400000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9"/>
          <p:cNvSpPr/>
          <p:nvPr/>
        </p:nvSpPr>
        <p:spPr>
          <a:xfrm rot="-5400000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9"/>
          <p:cNvSpPr/>
          <p:nvPr/>
        </p:nvSpPr>
        <p:spPr>
          <a:xfrm rot="-5400000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9"/>
          <p:cNvSpPr/>
          <p:nvPr/>
        </p:nvSpPr>
        <p:spPr>
          <a:xfrm rot="-5400000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9"/>
          <p:cNvSpPr/>
          <p:nvPr/>
        </p:nvSpPr>
        <p:spPr>
          <a:xfrm rot="-5400000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9"/>
          <p:cNvSpPr/>
          <p:nvPr/>
        </p:nvSpPr>
        <p:spPr>
          <a:xfrm rot="-5400000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9"/>
          <p:cNvSpPr/>
          <p:nvPr/>
        </p:nvSpPr>
        <p:spPr>
          <a:xfrm rot="-5400000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9"/>
          <p:cNvSpPr/>
          <p:nvPr/>
        </p:nvSpPr>
        <p:spPr>
          <a:xfrm rot="-5400000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9"/>
          <p:cNvSpPr/>
          <p:nvPr/>
        </p:nvSpPr>
        <p:spPr>
          <a:xfrm rot="-5400000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9"/>
          <p:cNvSpPr/>
          <p:nvPr/>
        </p:nvSpPr>
        <p:spPr>
          <a:xfrm rot="-5400000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9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9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9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9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9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9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9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9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9"/>
          <p:cNvSpPr/>
          <p:nvPr/>
        </p:nvSpPr>
        <p:spPr>
          <a:xfrm rot="-5400000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9"/>
          <p:cNvSpPr/>
          <p:nvPr/>
        </p:nvSpPr>
        <p:spPr>
          <a:xfrm rot="-5400000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9"/>
          <p:cNvSpPr/>
          <p:nvPr/>
        </p:nvSpPr>
        <p:spPr>
          <a:xfrm rot="-5400000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9"/>
          <p:cNvSpPr/>
          <p:nvPr/>
        </p:nvSpPr>
        <p:spPr>
          <a:xfrm rot="-5400000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9"/>
          <p:cNvSpPr/>
          <p:nvPr/>
        </p:nvSpPr>
        <p:spPr>
          <a:xfrm rot="-5400000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9"/>
          <p:cNvSpPr/>
          <p:nvPr/>
        </p:nvSpPr>
        <p:spPr>
          <a:xfrm rot="-5400000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9"/>
          <p:cNvSpPr/>
          <p:nvPr/>
        </p:nvSpPr>
        <p:spPr>
          <a:xfrm rot="-5400000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9"/>
          <p:cNvSpPr/>
          <p:nvPr/>
        </p:nvSpPr>
        <p:spPr>
          <a:xfrm rot="-5400000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9"/>
          <p:cNvSpPr/>
          <p:nvPr/>
        </p:nvSpPr>
        <p:spPr>
          <a:xfrm rot="-5400000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9"/>
          <p:cNvSpPr/>
          <p:nvPr/>
        </p:nvSpPr>
        <p:spPr>
          <a:xfrm rot="-5400000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9"/>
          <p:cNvSpPr/>
          <p:nvPr/>
        </p:nvSpPr>
        <p:spPr>
          <a:xfrm rot="-5400000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9"/>
          <p:cNvSpPr/>
          <p:nvPr/>
        </p:nvSpPr>
        <p:spPr>
          <a:xfrm rot="-5400000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9"/>
          <p:cNvSpPr/>
          <p:nvPr/>
        </p:nvSpPr>
        <p:spPr>
          <a:xfrm rot="-5400000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9"/>
          <p:cNvSpPr/>
          <p:nvPr/>
        </p:nvSpPr>
        <p:spPr>
          <a:xfrm rot="-5400000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9"/>
          <p:cNvSpPr/>
          <p:nvPr/>
        </p:nvSpPr>
        <p:spPr>
          <a:xfrm rot="-5400000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9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9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9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9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9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9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9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9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9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9"/>
          <p:cNvSpPr/>
          <p:nvPr/>
        </p:nvSpPr>
        <p:spPr>
          <a:xfrm rot="-5400000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9"/>
          <p:cNvSpPr/>
          <p:nvPr/>
        </p:nvSpPr>
        <p:spPr>
          <a:xfrm rot="-5400000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9"/>
          <p:cNvSpPr/>
          <p:nvPr/>
        </p:nvSpPr>
        <p:spPr>
          <a:xfrm rot="-5400000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9"/>
          <p:cNvSpPr/>
          <p:nvPr/>
        </p:nvSpPr>
        <p:spPr>
          <a:xfrm rot="-5400000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9"/>
          <p:cNvSpPr/>
          <p:nvPr/>
        </p:nvSpPr>
        <p:spPr>
          <a:xfrm rot="-5400000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9"/>
          <p:cNvSpPr/>
          <p:nvPr/>
        </p:nvSpPr>
        <p:spPr>
          <a:xfrm rot="-5400000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9"/>
          <p:cNvSpPr/>
          <p:nvPr/>
        </p:nvSpPr>
        <p:spPr>
          <a:xfrm rot="-5400000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9"/>
          <p:cNvSpPr/>
          <p:nvPr/>
        </p:nvSpPr>
        <p:spPr>
          <a:xfrm rot="-5400000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9"/>
          <p:cNvSpPr/>
          <p:nvPr/>
        </p:nvSpPr>
        <p:spPr>
          <a:xfrm rot="-5400000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9"/>
          <p:cNvSpPr/>
          <p:nvPr/>
        </p:nvSpPr>
        <p:spPr>
          <a:xfrm rot="-5400000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9"/>
          <p:cNvSpPr/>
          <p:nvPr/>
        </p:nvSpPr>
        <p:spPr>
          <a:xfrm rot="-5400000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9"/>
          <p:cNvSpPr/>
          <p:nvPr/>
        </p:nvSpPr>
        <p:spPr>
          <a:xfrm rot="-5400000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9"/>
          <p:cNvSpPr/>
          <p:nvPr/>
        </p:nvSpPr>
        <p:spPr>
          <a:xfrm rot="-5400000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9"/>
          <p:cNvSpPr/>
          <p:nvPr/>
        </p:nvSpPr>
        <p:spPr>
          <a:xfrm rot="-5400000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9"/>
          <p:cNvSpPr/>
          <p:nvPr/>
        </p:nvSpPr>
        <p:spPr>
          <a:xfrm rot="-5400000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9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9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9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9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9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9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9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9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9"/>
          <p:cNvSpPr/>
          <p:nvPr/>
        </p:nvSpPr>
        <p:spPr>
          <a:xfrm rot="-5400000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9"/>
          <p:cNvSpPr/>
          <p:nvPr/>
        </p:nvSpPr>
        <p:spPr>
          <a:xfrm rot="-5400000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19"/>
          <p:cNvSpPr/>
          <p:nvPr/>
        </p:nvSpPr>
        <p:spPr>
          <a:xfrm rot="-5400000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9"/>
          <p:cNvSpPr/>
          <p:nvPr/>
        </p:nvSpPr>
        <p:spPr>
          <a:xfrm rot="-5400000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19"/>
          <p:cNvSpPr/>
          <p:nvPr/>
        </p:nvSpPr>
        <p:spPr>
          <a:xfrm rot="-5400000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9"/>
          <p:cNvSpPr/>
          <p:nvPr/>
        </p:nvSpPr>
        <p:spPr>
          <a:xfrm rot="-5400000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9"/>
          <p:cNvSpPr/>
          <p:nvPr/>
        </p:nvSpPr>
        <p:spPr>
          <a:xfrm rot="-5400000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19"/>
          <p:cNvSpPr/>
          <p:nvPr/>
        </p:nvSpPr>
        <p:spPr>
          <a:xfrm rot="-5400000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19"/>
          <p:cNvSpPr/>
          <p:nvPr/>
        </p:nvSpPr>
        <p:spPr>
          <a:xfrm rot="-5400000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9"/>
          <p:cNvSpPr/>
          <p:nvPr/>
        </p:nvSpPr>
        <p:spPr>
          <a:xfrm rot="-5400000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19"/>
          <p:cNvSpPr/>
          <p:nvPr/>
        </p:nvSpPr>
        <p:spPr>
          <a:xfrm rot="-5400000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9"/>
          <p:cNvSpPr/>
          <p:nvPr/>
        </p:nvSpPr>
        <p:spPr>
          <a:xfrm rot="-5400000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19"/>
          <p:cNvSpPr/>
          <p:nvPr/>
        </p:nvSpPr>
        <p:spPr>
          <a:xfrm rot="-5400000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19"/>
          <p:cNvSpPr/>
          <p:nvPr/>
        </p:nvSpPr>
        <p:spPr>
          <a:xfrm rot="-5400000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19"/>
          <p:cNvSpPr/>
          <p:nvPr/>
        </p:nvSpPr>
        <p:spPr>
          <a:xfrm rot="-5400000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19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9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19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1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1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19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19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1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19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19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19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9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9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9"/>
          <p:cNvSpPr/>
          <p:nvPr/>
        </p:nvSpPr>
        <p:spPr>
          <a:xfrm rot="-5400000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9"/>
          <p:cNvSpPr/>
          <p:nvPr/>
        </p:nvSpPr>
        <p:spPr>
          <a:xfrm rot="-5400000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9"/>
          <p:cNvSpPr/>
          <p:nvPr/>
        </p:nvSpPr>
        <p:spPr>
          <a:xfrm rot="-5400000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19"/>
          <p:cNvSpPr/>
          <p:nvPr/>
        </p:nvSpPr>
        <p:spPr>
          <a:xfrm rot="-5400000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9"/>
          <p:cNvSpPr/>
          <p:nvPr/>
        </p:nvSpPr>
        <p:spPr>
          <a:xfrm rot="-5400000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9"/>
          <p:cNvSpPr/>
          <p:nvPr/>
        </p:nvSpPr>
        <p:spPr>
          <a:xfrm rot="-5400000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9"/>
          <p:cNvSpPr/>
          <p:nvPr/>
        </p:nvSpPr>
        <p:spPr>
          <a:xfrm rot="-5400000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9"/>
          <p:cNvSpPr/>
          <p:nvPr/>
        </p:nvSpPr>
        <p:spPr>
          <a:xfrm rot="-5400000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9"/>
          <p:cNvSpPr/>
          <p:nvPr/>
        </p:nvSpPr>
        <p:spPr>
          <a:xfrm rot="-5400000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9"/>
          <p:cNvSpPr/>
          <p:nvPr/>
        </p:nvSpPr>
        <p:spPr>
          <a:xfrm rot="-5400000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9"/>
          <p:cNvSpPr/>
          <p:nvPr/>
        </p:nvSpPr>
        <p:spPr>
          <a:xfrm rot="-5400000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9"/>
          <p:cNvSpPr/>
          <p:nvPr/>
        </p:nvSpPr>
        <p:spPr>
          <a:xfrm rot="-5400000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19"/>
          <p:cNvSpPr/>
          <p:nvPr/>
        </p:nvSpPr>
        <p:spPr>
          <a:xfrm rot="-5400000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19"/>
          <p:cNvSpPr/>
          <p:nvPr/>
        </p:nvSpPr>
        <p:spPr>
          <a:xfrm rot="-5400000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19"/>
          <p:cNvSpPr/>
          <p:nvPr/>
        </p:nvSpPr>
        <p:spPr>
          <a:xfrm rot="-5400000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9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9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19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9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19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9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19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19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19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19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19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9"/>
          <p:cNvSpPr/>
          <p:nvPr/>
        </p:nvSpPr>
        <p:spPr>
          <a:xfrm rot="-5400000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19"/>
          <p:cNvSpPr/>
          <p:nvPr/>
        </p:nvSpPr>
        <p:spPr>
          <a:xfrm rot="-5400000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19"/>
          <p:cNvSpPr/>
          <p:nvPr/>
        </p:nvSpPr>
        <p:spPr>
          <a:xfrm rot="-5400000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9"/>
          <p:cNvSpPr/>
          <p:nvPr/>
        </p:nvSpPr>
        <p:spPr>
          <a:xfrm rot="-5400000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19"/>
          <p:cNvSpPr/>
          <p:nvPr/>
        </p:nvSpPr>
        <p:spPr>
          <a:xfrm rot="-5400000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9"/>
          <p:cNvSpPr/>
          <p:nvPr/>
        </p:nvSpPr>
        <p:spPr>
          <a:xfrm rot="-5400000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9"/>
          <p:cNvSpPr/>
          <p:nvPr/>
        </p:nvSpPr>
        <p:spPr>
          <a:xfrm rot="-5400000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9"/>
          <p:cNvSpPr/>
          <p:nvPr/>
        </p:nvSpPr>
        <p:spPr>
          <a:xfrm rot="-5400000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9"/>
          <p:cNvSpPr/>
          <p:nvPr/>
        </p:nvSpPr>
        <p:spPr>
          <a:xfrm rot="-5400000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19"/>
          <p:cNvSpPr/>
          <p:nvPr/>
        </p:nvSpPr>
        <p:spPr>
          <a:xfrm rot="-5400000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9"/>
          <p:cNvSpPr/>
          <p:nvPr/>
        </p:nvSpPr>
        <p:spPr>
          <a:xfrm rot="-5400000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19"/>
          <p:cNvSpPr/>
          <p:nvPr/>
        </p:nvSpPr>
        <p:spPr>
          <a:xfrm rot="-5400000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19"/>
          <p:cNvSpPr/>
          <p:nvPr/>
        </p:nvSpPr>
        <p:spPr>
          <a:xfrm rot="-5400000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9"/>
          <p:cNvSpPr/>
          <p:nvPr/>
        </p:nvSpPr>
        <p:spPr>
          <a:xfrm rot="-5400000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9"/>
          <p:cNvSpPr/>
          <p:nvPr/>
        </p:nvSpPr>
        <p:spPr>
          <a:xfrm rot="-5400000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19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9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1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19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9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1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1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19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19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19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19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9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9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9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9"/>
          <p:cNvSpPr/>
          <p:nvPr/>
        </p:nvSpPr>
        <p:spPr>
          <a:xfrm rot="-5400000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19"/>
          <p:cNvSpPr/>
          <p:nvPr/>
        </p:nvSpPr>
        <p:spPr>
          <a:xfrm rot="-5400000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9"/>
          <p:cNvSpPr/>
          <p:nvPr/>
        </p:nvSpPr>
        <p:spPr>
          <a:xfrm rot="-5400000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19"/>
          <p:cNvSpPr/>
          <p:nvPr/>
        </p:nvSpPr>
        <p:spPr>
          <a:xfrm rot="-5400000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9"/>
          <p:cNvSpPr/>
          <p:nvPr/>
        </p:nvSpPr>
        <p:spPr>
          <a:xfrm rot="-5400000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19"/>
          <p:cNvSpPr/>
          <p:nvPr/>
        </p:nvSpPr>
        <p:spPr>
          <a:xfrm rot="-5400000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9"/>
          <p:cNvSpPr/>
          <p:nvPr/>
        </p:nvSpPr>
        <p:spPr>
          <a:xfrm rot="-5400000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19"/>
          <p:cNvSpPr/>
          <p:nvPr/>
        </p:nvSpPr>
        <p:spPr>
          <a:xfrm rot="-5400000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19"/>
          <p:cNvSpPr/>
          <p:nvPr/>
        </p:nvSpPr>
        <p:spPr>
          <a:xfrm rot="-5400000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19"/>
          <p:cNvSpPr/>
          <p:nvPr/>
        </p:nvSpPr>
        <p:spPr>
          <a:xfrm rot="-5400000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19"/>
          <p:cNvSpPr/>
          <p:nvPr/>
        </p:nvSpPr>
        <p:spPr>
          <a:xfrm rot="-5400000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19"/>
          <p:cNvSpPr/>
          <p:nvPr/>
        </p:nvSpPr>
        <p:spPr>
          <a:xfrm rot="-5400000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19"/>
          <p:cNvSpPr/>
          <p:nvPr/>
        </p:nvSpPr>
        <p:spPr>
          <a:xfrm rot="-5400000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9"/>
          <p:cNvSpPr/>
          <p:nvPr/>
        </p:nvSpPr>
        <p:spPr>
          <a:xfrm rot="-5400000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19"/>
          <p:cNvSpPr/>
          <p:nvPr/>
        </p:nvSpPr>
        <p:spPr>
          <a:xfrm rot="-5400000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9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19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1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9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9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19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19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9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9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9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19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9"/>
          <p:cNvSpPr/>
          <p:nvPr/>
        </p:nvSpPr>
        <p:spPr>
          <a:xfrm rot="-5400000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9"/>
          <p:cNvSpPr/>
          <p:nvPr/>
        </p:nvSpPr>
        <p:spPr>
          <a:xfrm rot="-5400000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 extrusionOk="0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19"/>
          <p:cNvSpPr/>
          <p:nvPr/>
        </p:nvSpPr>
        <p:spPr>
          <a:xfrm rot="-5400000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19"/>
          <p:cNvSpPr/>
          <p:nvPr/>
        </p:nvSpPr>
        <p:spPr>
          <a:xfrm rot="-5400000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9"/>
          <p:cNvSpPr/>
          <p:nvPr/>
        </p:nvSpPr>
        <p:spPr>
          <a:xfrm rot="-5400000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9"/>
          <p:cNvSpPr/>
          <p:nvPr/>
        </p:nvSpPr>
        <p:spPr>
          <a:xfrm rot="-5400000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19"/>
          <p:cNvSpPr/>
          <p:nvPr/>
        </p:nvSpPr>
        <p:spPr>
          <a:xfrm rot="-5400000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19"/>
          <p:cNvSpPr/>
          <p:nvPr/>
        </p:nvSpPr>
        <p:spPr>
          <a:xfrm rot="-5400000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9"/>
          <p:cNvSpPr/>
          <p:nvPr/>
        </p:nvSpPr>
        <p:spPr>
          <a:xfrm rot="-5400000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19"/>
          <p:cNvSpPr/>
          <p:nvPr/>
        </p:nvSpPr>
        <p:spPr>
          <a:xfrm rot="-5400000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9"/>
          <p:cNvSpPr/>
          <p:nvPr/>
        </p:nvSpPr>
        <p:spPr>
          <a:xfrm rot="-5400000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19"/>
          <p:cNvSpPr/>
          <p:nvPr/>
        </p:nvSpPr>
        <p:spPr>
          <a:xfrm rot="-5400000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9"/>
          <p:cNvSpPr/>
          <p:nvPr/>
        </p:nvSpPr>
        <p:spPr>
          <a:xfrm rot="-5400000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9"/>
          <p:cNvSpPr/>
          <p:nvPr/>
        </p:nvSpPr>
        <p:spPr>
          <a:xfrm rot="-5400000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9"/>
          <p:cNvSpPr/>
          <p:nvPr/>
        </p:nvSpPr>
        <p:spPr>
          <a:xfrm rot="-5400000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19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 extrusionOk="0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19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19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9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19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9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9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9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19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9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9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9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1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19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9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19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19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19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19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9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1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19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19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19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19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9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19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9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19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9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19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19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9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9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19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9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9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9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9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1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9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19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19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19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19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19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1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19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19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9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9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9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19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19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9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1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1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9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19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19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6" name="Google Shape;926;p19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1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9" name="Google Shape;929;p19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20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933" name="Google Shape;933;p20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934" name="Google Shape;934;p20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2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20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2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21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3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40" name="Google Shape;940;p21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941" name="Google Shape;941;p21"/>
          <p:cNvSpPr txBox="1">
            <a:spLocks noGrp="1"/>
          </p:cNvSpPr>
          <p:nvPr>
            <p:ph type="body" idx="3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3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42" name="Google Shape;942;p21"/>
          <p:cNvSpPr txBox="1">
            <a:spLocks noGrp="1"/>
          </p:cNvSpPr>
          <p:nvPr>
            <p:ph type="body" idx="4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943" name="Google Shape;943;p2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2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2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8" name="Google Shape;948;p22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2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0" name="Google Shape;950;p22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3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3" name="Google Shape;953;p2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4" name="Google Shape;954;p2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4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7" name="Google Shape;957;p24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958" name="Google Shape;958;p24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59" name="Google Shape;959;p24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2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2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4" name="Google Shape;964;p2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EEE09A"/>
          </a:solidFill>
          <a:ln>
            <a:noFill/>
          </a:ln>
        </p:spPr>
      </p:sp>
      <p:sp>
        <p:nvSpPr>
          <p:cNvPr id="965" name="Google Shape;965;p2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66" name="Google Shape;966;p2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7" name="Google Shape;967;p2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8" name="Google Shape;968;p2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69" name="Google Shape;969;p25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6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contest/251/problem/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forces.com/contest/251/submission/2482878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contest/630/problem/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forces.com/contest/630/submission/24828344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"/>
          <p:cNvSpPr txBox="1">
            <a:spLocks noGrp="1"/>
          </p:cNvSpPr>
          <p:nvPr>
            <p:ph type="ctrTitle"/>
          </p:nvPr>
        </p:nvSpPr>
        <p:spPr>
          <a:xfrm>
            <a:off x="0" y="4960137"/>
            <a:ext cx="83439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US" dirty="0"/>
              <a:t>COMBINATORICS: COUNTING PRINCIPLES</a:t>
            </a:r>
            <a:endParaRPr dirty="0"/>
          </a:p>
        </p:txBody>
      </p:sp>
      <p:pic>
        <p:nvPicPr>
          <p:cNvPr id="988" name="Google Shape;98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0100" y="4960125"/>
            <a:ext cx="1463050" cy="14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 dirty="0"/>
              <a:t>PRACTICE</a:t>
            </a:r>
            <a:endParaRPr dirty="0"/>
          </a:p>
        </p:txBody>
      </p:sp>
      <p:sp>
        <p:nvSpPr>
          <p:cNvPr id="1080" name="Google Shape;1080;p1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Problem: </a:t>
            </a:r>
            <a:r>
              <a:rPr lang="en-US" dirty="0">
                <a:hlinkClick r:id="rId3"/>
              </a:rPr>
              <a:t>Problem - A - Codeforces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dirty="0" err="1"/>
              <a:t>Solution:</a:t>
            </a:r>
            <a:r>
              <a:rPr lang="en-US" dirty="0" err="1">
                <a:hlinkClick r:id="rId4"/>
              </a:rPr>
              <a:t>Submission</a:t>
            </a:r>
            <a:r>
              <a:rPr lang="en-US">
                <a:hlinkClick r:id="rId4"/>
              </a:rPr>
              <a:t> #248287812 – Codeforces</a:t>
            </a:r>
            <a:r>
              <a:rPr lang="en-US"/>
              <a:t> </a:t>
            </a:r>
            <a:br>
              <a:rPr lang="en-US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08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5000"/>
            </a:pPr>
            <a:r>
              <a:rPr lang="en-US" sz="5400" dirty="0"/>
              <a:t>Stars and Bars</a:t>
            </a:r>
            <a:endParaRPr lang="en-US" dirty="0"/>
          </a:p>
        </p:txBody>
      </p:sp>
      <p:sp>
        <p:nvSpPr>
          <p:cNvPr id="1095" name="Google Shape;1095;p1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dirty="0" err="1"/>
              <a:t>Eg</a:t>
            </a:r>
            <a:r>
              <a:rPr lang="en-US" dirty="0"/>
              <a:t>: 3 groups and 3 objects, how many ways to distribute them?</a:t>
            </a:r>
            <a:endParaRPr dirty="0"/>
          </a:p>
        </p:txBody>
      </p:sp>
      <p:pic>
        <p:nvPicPr>
          <p:cNvPr id="1096" name="Google Shape;10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81" y="3448700"/>
            <a:ext cx="6642763" cy="2314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15"/>
          <p:cNvPicPr preferRelativeResize="0"/>
          <p:nvPr/>
        </p:nvPicPr>
        <p:blipFill rotWithShape="1">
          <a:blip r:embed="rId4">
            <a:alphaModFix/>
          </a:blip>
          <a:srcRect l="18156"/>
          <a:stretch/>
        </p:blipFill>
        <p:spPr>
          <a:xfrm>
            <a:off x="9205544" y="548640"/>
            <a:ext cx="1965960" cy="1453483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15"/>
          <p:cNvSpPr txBox="1"/>
          <p:nvPr/>
        </p:nvSpPr>
        <p:spPr>
          <a:xfrm>
            <a:off x="9096959" y="1912508"/>
            <a:ext cx="21831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 is number of identical objects, and k is number of groups.</a:t>
            </a:r>
            <a:endParaRPr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 dirty="0"/>
              <a:t>COUNTING PRINCIPLES</a:t>
            </a:r>
            <a:endParaRPr dirty="0"/>
          </a:p>
        </p:txBody>
      </p:sp>
      <p:sp>
        <p:nvSpPr>
          <p:cNvPr id="1034" name="Google Shape;1034;p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 dirty="0"/>
              <a:t>Addition Rule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E.g.: I can go to college by bus, metro, one of my brothers car, or on foot.</a:t>
            </a:r>
            <a:endParaRPr dirty="0"/>
          </a:p>
          <a:p>
            <a:pPr marL="91440" lvl="0" indent="-139700">
              <a:spcBef>
                <a:spcPts val="1400"/>
              </a:spcBef>
              <a:buSzPts val="2200"/>
            </a:pPr>
            <a:r>
              <a:rPr lang="en-US" dirty="0"/>
              <a:t>1+1+2+1 = 5 ways to go to college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9144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 dirty="0"/>
              <a:t>Multiplication Rule</a:t>
            </a:r>
            <a:endParaRPr dirty="0"/>
          </a:p>
          <a:p>
            <a:pPr marL="91440" lvl="0" indent="-139700">
              <a:spcBef>
                <a:spcPts val="1400"/>
              </a:spcBef>
              <a:buSzPts val="2200"/>
            </a:pPr>
            <a:r>
              <a:rPr lang="en-US" dirty="0"/>
              <a:t>E.g.: 2 ties, 5 jackets, 4 jeans, 2 shoes</a:t>
            </a:r>
          </a:p>
          <a:p>
            <a:pPr marL="91440" lvl="0" indent="-139700">
              <a:spcBef>
                <a:spcPts val="1400"/>
              </a:spcBef>
              <a:buSzPts val="2200"/>
            </a:pPr>
            <a:r>
              <a:rPr lang="en-US" dirty="0"/>
              <a:t>2 x 5 x 4 x 2 = 80 dressing styles 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 dirty="0"/>
              <a:t>Double counting!!</a:t>
            </a:r>
            <a:endParaRPr dirty="0"/>
          </a:p>
        </p:txBody>
      </p:sp>
      <p:sp>
        <p:nvSpPr>
          <p:cNvPr id="1034" name="Google Shape;1034;p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 dirty="0"/>
              <a:t>Addition Rule</a:t>
            </a:r>
            <a:endParaRPr dirty="0"/>
          </a:p>
          <a:p>
            <a:pPr marL="91440" lvl="0" indent="-139700">
              <a:spcBef>
                <a:spcPts val="1400"/>
              </a:spcBef>
              <a:buSzPts val="2200"/>
            </a:pPr>
            <a:r>
              <a:rPr lang="en-US" dirty="0"/>
              <a:t>Subtract!</a:t>
            </a:r>
            <a:endParaRPr dirty="0"/>
          </a:p>
          <a:p>
            <a:pPr marL="9144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 dirty="0"/>
              <a:t>Multiplication Rule</a:t>
            </a:r>
            <a:endParaRPr dirty="0"/>
          </a:p>
          <a:p>
            <a:pPr marL="91440" lvl="0" indent="-139700">
              <a:spcBef>
                <a:spcPts val="1400"/>
              </a:spcBef>
              <a:buSzPts val="2200"/>
            </a:pPr>
            <a:r>
              <a:rPr lang="en-US" dirty="0"/>
              <a:t>Divide!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06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144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/>
              <a:t>Inclusion-Exclusion principle</a:t>
            </a:r>
            <a:endParaRPr lang="en-US" dirty="0"/>
          </a:p>
        </p:txBody>
      </p:sp>
      <p:pic>
        <p:nvPicPr>
          <p:cNvPr id="1087" name="Google Shape;108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697798"/>
            <a:ext cx="5642296" cy="4998597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4"/>
          <p:cNvSpPr txBox="1"/>
          <p:nvPr/>
        </p:nvSpPr>
        <p:spPr>
          <a:xfrm flipH="1">
            <a:off x="8197660" y="6309360"/>
            <a:ext cx="1505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Venn Diagram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428851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1080" name="Google Shape;1080;p1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Problem: </a:t>
            </a:r>
            <a:r>
              <a:rPr lang="en-US" dirty="0">
                <a:hlinkClick r:id="rId3"/>
              </a:rPr>
              <a:t>Problem - K - </a:t>
            </a:r>
            <a:r>
              <a:rPr lang="en-US" dirty="0" err="1">
                <a:hlinkClick r:id="rId3"/>
              </a:rPr>
              <a:t>Codeforces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Solution:</a:t>
            </a:r>
            <a:r>
              <a:rPr lang="en-US" dirty="0">
                <a:hlinkClick r:id="rId4"/>
              </a:rPr>
              <a:t> Submission #248283445 - Codeforces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60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 dirty="0"/>
              <a:t>PERMUTATIONS</a:t>
            </a:r>
            <a:endParaRPr dirty="0"/>
          </a:p>
        </p:txBody>
      </p:sp>
      <p:sp>
        <p:nvSpPr>
          <p:cNvPr id="1040" name="Google Shape;1040;p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Order matters and repetition doesn’t matter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Ex1: Passwords of size 3 using 5 letters (a-b-c-d-e): 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5P3=60</a:t>
            </a: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041" name="Google Shape;104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1635" y="484749"/>
            <a:ext cx="4933937" cy="1762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9"/>
          <p:cNvSpPr txBox="1"/>
          <p:nvPr/>
        </p:nvSpPr>
        <p:spPr>
          <a:xfrm>
            <a:off x="2541493" y="5775637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COMBINATIONS</a:t>
            </a:r>
            <a:endParaRPr/>
          </a:p>
        </p:txBody>
      </p:sp>
      <p:sp>
        <p:nvSpPr>
          <p:cNvPr id="1060" name="Google Shape;1060;p10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Order doesn’t matter, repetitions doesn’t matter</a:t>
            </a:r>
            <a:endParaRPr dirty="0"/>
          </a:p>
          <a:p>
            <a:pPr marL="91440" lvl="0" indent="-139700">
              <a:spcBef>
                <a:spcPts val="1400"/>
              </a:spcBef>
              <a:buSzPts val="2200"/>
            </a:pPr>
            <a:r>
              <a:rPr lang="en-US" dirty="0"/>
              <a:t>Ex1: a competition of 5 engineers. You want to choose a team of 3 boys out of 7 and 2 girls out of 4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= 7C3*4C2</a:t>
            </a:r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endParaRPr lang="ar-EG" dirty="0"/>
          </a:p>
          <a:p>
            <a:pPr marL="91440" lvl="0" indent="0">
              <a:spcBef>
                <a:spcPts val="1400"/>
              </a:spcBef>
              <a:buSzPts val="2200"/>
              <a:buNone/>
            </a:pPr>
            <a:r>
              <a:rPr lang="en-US" dirty="0"/>
              <a:t>Ex</a:t>
            </a:r>
            <a:r>
              <a:rPr lang="ar-EG" dirty="0"/>
              <a:t>2</a:t>
            </a:r>
            <a:r>
              <a:rPr lang="en-US" dirty="0"/>
              <a:t>: We have a group of 8 friends, and we want to form a team of 4 people to participate in a game. However, 2 of our friends, Alice and Bob, refuse to be on the same team. </a:t>
            </a:r>
          </a:p>
          <a:p>
            <a:pPr marL="91440" lvl="0" indent="0">
              <a:spcBef>
                <a:spcPts val="1400"/>
              </a:spcBef>
              <a:buSzPts val="2200"/>
              <a:buNone/>
            </a:pPr>
            <a:r>
              <a:rPr lang="en-US" dirty="0"/>
              <a:t>= 6c4 + 6c3 + 6c3 ((</a:t>
            </a:r>
            <a:r>
              <a:rPr lang="en-US" dirty="0" err="1"/>
              <a:t>noA,noB</a:t>
            </a:r>
            <a:r>
              <a:rPr lang="en-US" dirty="0"/>
              <a:t>) or (</a:t>
            </a:r>
            <a:r>
              <a:rPr lang="en-US" dirty="0" err="1"/>
              <a:t>yesA</a:t>
            </a:r>
            <a:r>
              <a:rPr lang="en-US" dirty="0"/>
              <a:t>, </a:t>
            </a:r>
            <a:r>
              <a:rPr lang="en-US" dirty="0" err="1"/>
              <a:t>noB</a:t>
            </a:r>
            <a:r>
              <a:rPr lang="en-US" dirty="0"/>
              <a:t>) or (</a:t>
            </a:r>
            <a:r>
              <a:rPr lang="en-US" dirty="0" err="1"/>
              <a:t>noA</a:t>
            </a:r>
            <a:r>
              <a:rPr lang="en-US" dirty="0"/>
              <a:t>, </a:t>
            </a:r>
            <a:r>
              <a:rPr lang="en-US" dirty="0" err="1"/>
              <a:t>yesB</a:t>
            </a:r>
            <a:r>
              <a:rPr lang="en-US" dirty="0"/>
              <a:t>)) </a:t>
            </a:r>
            <a:r>
              <a:rPr lang="en-US" dirty="0">
                <a:sym typeface="Wingdings" panose="05000000000000000000" pitchFamily="2" charset="2"/>
              </a:rPr>
              <a:t> sol</a:t>
            </a:r>
          </a:p>
          <a:p>
            <a:pPr marL="91440" lvl="0" indent="0">
              <a:spcBef>
                <a:spcPts val="1400"/>
              </a:spcBef>
              <a:buSzPts val="2200"/>
              <a:buNone/>
            </a:pPr>
            <a:r>
              <a:rPr lang="en-US" dirty="0">
                <a:sym typeface="Wingdings" panose="05000000000000000000" pitchFamily="2" charset="2"/>
              </a:rPr>
              <a:t>= 8c4 – 6c2 (reverse thinking)</a:t>
            </a:r>
            <a:endParaRPr dirty="0"/>
          </a:p>
        </p:txBody>
      </p:sp>
      <p:pic>
        <p:nvPicPr>
          <p:cNvPr id="1061" name="Google Shape;10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7866" y="585216"/>
            <a:ext cx="5688511" cy="1414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PERMUTATION LINEAR CODE</a:t>
            </a:r>
            <a:endParaRPr/>
          </a:p>
        </p:txBody>
      </p:sp>
      <p:pic>
        <p:nvPicPr>
          <p:cNvPr id="1074" name="Google Shape;1074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47779" y="2558006"/>
            <a:ext cx="6872769" cy="3241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COMBINATION LINEAR CODE</a:t>
            </a:r>
            <a:endParaRPr/>
          </a:p>
        </p:txBody>
      </p:sp>
      <p:pic>
        <p:nvPicPr>
          <p:cNvPr id="1067" name="Google Shape;1067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55136" y="2084832"/>
            <a:ext cx="5658055" cy="44623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11"/>
          <p:cNvSpPr/>
          <p:nvPr/>
        </p:nvSpPr>
        <p:spPr>
          <a:xfrm>
            <a:off x="1377387" y="4525701"/>
            <a:ext cx="1967697" cy="1261641"/>
          </a:xfrm>
          <a:prstGeom prst="ellipse">
            <a:avLst/>
          </a:prstGeom>
          <a:solidFill>
            <a:schemeClr val="accent4"/>
          </a:solidFill>
          <a:ln w="15875" cap="flat" cmpd="sng">
            <a:solidFill>
              <a:srgbClr val="7D7E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Optimized solution?</a:t>
            </a:r>
            <a:endParaRPr sz="18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350</Words>
  <Application>Microsoft Office PowerPoint</Application>
  <PresentationFormat>Widescreen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Twentieth Century</vt:lpstr>
      <vt:lpstr>Wingdings</vt:lpstr>
      <vt:lpstr>Integral</vt:lpstr>
      <vt:lpstr>COMBINATORICS: COUNTING PRINCIPLES</vt:lpstr>
      <vt:lpstr>COUNTING PRINCIPLES</vt:lpstr>
      <vt:lpstr>Double counting!!</vt:lpstr>
      <vt:lpstr>Inclusion-Exclusion principle</vt:lpstr>
      <vt:lpstr>PRACTICE</vt:lpstr>
      <vt:lpstr>PERMUTATIONS</vt:lpstr>
      <vt:lpstr>COMBINATIONS</vt:lpstr>
      <vt:lpstr>PERMUTATION LINEAR CODE</vt:lpstr>
      <vt:lpstr>COMBINATION LINEAR CODE</vt:lpstr>
      <vt:lpstr>PRACTICE</vt:lpstr>
      <vt:lpstr>Stars and Bars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THEORY I: COUNTING PRINCIPLES</dc:title>
  <dc:creator>Dell</dc:creator>
  <cp:lastModifiedBy>Mohammed Farouk</cp:lastModifiedBy>
  <cp:revision>5</cp:revision>
  <dcterms:created xsi:type="dcterms:W3CDTF">2023-03-03T06:43:59Z</dcterms:created>
  <dcterms:modified xsi:type="dcterms:W3CDTF">2024-02-26T14:22:44Z</dcterms:modified>
</cp:coreProperties>
</file>