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embeddedFontLst>
    <p:embeddedFont>
      <p:font typeface="Ubuntu" panose="020B0504030602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Tz+Wq4TmJRnJN+p6Oy0Q3Rtjr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8" name="Google Shape;18;p26"/>
            <p:cNvCxnSpPr/>
            <p:nvPr/>
          </p:nvCxnSpPr>
          <p:spPr>
            <a:xfrm>
              <a:off x="0" y="4215753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CBAE2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26"/>
            <p:cNvCxnSpPr/>
            <p:nvPr/>
          </p:nvCxnSpPr>
          <p:spPr>
            <a:xfrm>
              <a:off x="0" y="3794032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CBAE2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26"/>
            <p:cNvCxnSpPr/>
            <p:nvPr/>
          </p:nvCxnSpPr>
          <p:spPr>
            <a:xfrm>
              <a:off x="0" y="3372310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CBAE2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26"/>
            <p:cNvCxnSpPr/>
            <p:nvPr/>
          </p:nvCxnSpPr>
          <p:spPr>
            <a:xfrm>
              <a:off x="0" y="2950588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CBAE2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26"/>
            <p:cNvCxnSpPr/>
            <p:nvPr/>
          </p:nvCxnSpPr>
          <p:spPr>
            <a:xfrm>
              <a:off x="0" y="2528866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CBAE2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26"/>
            <p:cNvCxnSpPr/>
            <p:nvPr/>
          </p:nvCxnSpPr>
          <p:spPr>
            <a:xfrm>
              <a:off x="0" y="2107144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CBAE2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26"/>
            <p:cNvCxnSpPr/>
            <p:nvPr/>
          </p:nvCxnSpPr>
          <p:spPr>
            <a:xfrm>
              <a:off x="0" y="1685422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CBAE2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6"/>
            <p:cNvCxnSpPr/>
            <p:nvPr/>
          </p:nvCxnSpPr>
          <p:spPr>
            <a:xfrm>
              <a:off x="0" y="1263700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CBAE2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26"/>
            <p:cNvCxnSpPr/>
            <p:nvPr/>
          </p:nvCxnSpPr>
          <p:spPr>
            <a:xfrm>
              <a:off x="0" y="841978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CBAE2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26"/>
            <p:cNvCxnSpPr/>
            <p:nvPr/>
          </p:nvCxnSpPr>
          <p:spPr>
            <a:xfrm>
              <a:off x="0" y="420256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CBAE2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8" name="Google Shape;28;p26"/>
          <p:cNvSpPr/>
          <p:nvPr/>
        </p:nvSpPr>
        <p:spPr>
          <a:xfrm rot="8100000" flipH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 extrusionOk="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29" name="Google Shape;29;p2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 extrusionOk="0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0" name="Google Shape;30;p26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 extrusionOk="0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1" name="Google Shape;31;p26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 extrusionOk="0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2" name="Google Shape;32;p26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 extrusionOk="0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3" name="Google Shape;33;p26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 extrusionOk="0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4" name="Google Shape;34;p26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 extrusionOk="0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5" name="Google Shape;35;p26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 extrusionOk="0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6" name="Google Shape;36;p26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 extrusionOk="0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7" name="Google Shape;37;p26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 extrusionOk="0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8" name="Google Shape;38;p26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 extrusionOk="0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9" name="Google Shape;39;p2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 extrusionOk="0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0" name="Google Shape;40;p26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 extrusionOk="0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1" name="Google Shape;41;p26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 extrusionOk="0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2" name="Google Shape;42;p26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 extrusionOk="0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3" name="Google Shape;43;p26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 extrusionOk="0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4" name="Google Shape;44;p26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 extrusionOk="0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5" name="Google Shape;45;p26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 extrusionOk="0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6" name="Google Shape;46;p26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 extrusionOk="0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7" name="Google Shape;47;p26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 extrusionOk="0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8" name="Google Shape;48;p26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 extrusionOk="0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9" name="Google Shape;49;p2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 extrusionOk="0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0" name="Google Shape;50;p26"/>
          <p:cNvSpPr/>
          <p:nvPr/>
        </p:nvSpPr>
        <p:spPr>
          <a:xfrm rot="8100000" flipH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 extrusionOk="0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1" name="Google Shape;51;p26"/>
          <p:cNvSpPr/>
          <p:nvPr/>
        </p:nvSpPr>
        <p:spPr>
          <a:xfrm rot="8100000" flipH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 extrusionOk="0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2" name="Google Shape;52;p26"/>
          <p:cNvSpPr/>
          <p:nvPr/>
        </p:nvSpPr>
        <p:spPr>
          <a:xfrm rot="8100000" flipH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 extrusionOk="0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3" name="Google Shape;53;p26"/>
          <p:cNvSpPr/>
          <p:nvPr/>
        </p:nvSpPr>
        <p:spPr>
          <a:xfrm rot="8100000" flipH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 extrusionOk="0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4" name="Google Shape;54;p26"/>
          <p:cNvSpPr/>
          <p:nvPr/>
        </p:nvSpPr>
        <p:spPr>
          <a:xfrm rot="8100000" flipH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 extrusionOk="0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5" name="Google Shape;55;p26"/>
          <p:cNvSpPr/>
          <p:nvPr/>
        </p:nvSpPr>
        <p:spPr>
          <a:xfrm rot="8100000" flipH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 extrusionOk="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6" name="Google Shape;56;p26"/>
          <p:cNvSpPr/>
          <p:nvPr/>
        </p:nvSpPr>
        <p:spPr>
          <a:xfrm rot="8100000" flipH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 extrusionOk="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7" name="Google Shape;57;p26"/>
          <p:cNvSpPr/>
          <p:nvPr/>
        </p:nvSpPr>
        <p:spPr>
          <a:xfrm rot="8100000" flipH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 extrusionOk="0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8" name="Google Shape;58;p26"/>
          <p:cNvSpPr/>
          <p:nvPr/>
        </p:nvSpPr>
        <p:spPr>
          <a:xfrm rot="8100000" flipH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 extrusionOk="0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9" name="Google Shape;59;p26"/>
          <p:cNvSpPr/>
          <p:nvPr/>
        </p:nvSpPr>
        <p:spPr>
          <a:xfrm rot="8100000" flipH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 extrusionOk="0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0" name="Google Shape;60;p26"/>
          <p:cNvSpPr/>
          <p:nvPr/>
        </p:nvSpPr>
        <p:spPr>
          <a:xfrm rot="8100000" flipH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 extrusionOk="0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1" name="Google Shape;61;p26"/>
          <p:cNvSpPr/>
          <p:nvPr/>
        </p:nvSpPr>
        <p:spPr>
          <a:xfrm rot="8100000" flipH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 extrusionOk="0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2" name="Google Shape;62;p26"/>
          <p:cNvSpPr/>
          <p:nvPr/>
        </p:nvSpPr>
        <p:spPr>
          <a:xfrm rot="8100000" flipH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 extrusionOk="0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3" name="Google Shape;63;p26"/>
          <p:cNvSpPr/>
          <p:nvPr/>
        </p:nvSpPr>
        <p:spPr>
          <a:xfrm rot="8100000" flipH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 extrusionOk="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4" name="Google Shape;64;p26"/>
          <p:cNvSpPr/>
          <p:nvPr/>
        </p:nvSpPr>
        <p:spPr>
          <a:xfrm rot="8100000" flipH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 extrusionOk="0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5" name="Google Shape;65;p26"/>
          <p:cNvSpPr/>
          <p:nvPr/>
        </p:nvSpPr>
        <p:spPr>
          <a:xfrm rot="8100000" flipH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 extrusionOk="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6" name="Google Shape;66;p26"/>
          <p:cNvSpPr/>
          <p:nvPr/>
        </p:nvSpPr>
        <p:spPr>
          <a:xfrm rot="8100000" flipH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 extrusionOk="0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7" name="Google Shape;67;p26"/>
          <p:cNvSpPr/>
          <p:nvPr/>
        </p:nvSpPr>
        <p:spPr>
          <a:xfrm rot="8100000" flipH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 extrusionOk="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8" name="Google Shape;68;p26"/>
          <p:cNvSpPr/>
          <p:nvPr/>
        </p:nvSpPr>
        <p:spPr>
          <a:xfrm rot="-5400000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6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6"/>
          <p:cNvSpPr/>
          <p:nvPr/>
        </p:nvSpPr>
        <p:spPr>
          <a:xfrm rot="-5400000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 extrusionOk="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6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6"/>
          <p:cNvSpPr/>
          <p:nvPr/>
        </p:nvSpPr>
        <p:spPr>
          <a:xfrm rot="-5400000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6"/>
          <p:cNvSpPr/>
          <p:nvPr/>
        </p:nvSpPr>
        <p:spPr>
          <a:xfrm rot="-5400000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6"/>
          <p:cNvSpPr/>
          <p:nvPr/>
        </p:nvSpPr>
        <p:spPr>
          <a:xfrm rot="-5400000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6"/>
          <p:cNvSpPr/>
          <p:nvPr/>
        </p:nvSpPr>
        <p:spPr>
          <a:xfrm rot="-5400000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6"/>
          <p:cNvSpPr/>
          <p:nvPr/>
        </p:nvSpPr>
        <p:spPr>
          <a:xfrm rot="-5400000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6"/>
          <p:cNvSpPr/>
          <p:nvPr/>
        </p:nvSpPr>
        <p:spPr>
          <a:xfrm rot="-5400000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6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6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6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6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6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6"/>
          <p:cNvSpPr/>
          <p:nvPr/>
        </p:nvSpPr>
        <p:spPr>
          <a:xfrm rot="-5400000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6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6"/>
          <p:cNvSpPr/>
          <p:nvPr/>
        </p:nvSpPr>
        <p:spPr>
          <a:xfrm rot="-5400000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6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6"/>
          <p:cNvSpPr/>
          <p:nvPr/>
        </p:nvSpPr>
        <p:spPr>
          <a:xfrm rot="-5400000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6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6"/>
          <p:cNvSpPr/>
          <p:nvPr/>
        </p:nvSpPr>
        <p:spPr>
          <a:xfrm rot="-5400000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6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6"/>
          <p:cNvSpPr/>
          <p:nvPr/>
        </p:nvSpPr>
        <p:spPr>
          <a:xfrm rot="-5400000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6"/>
          <p:cNvSpPr/>
          <p:nvPr/>
        </p:nvSpPr>
        <p:spPr>
          <a:xfrm rot="-5400000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6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6"/>
          <p:cNvSpPr/>
          <p:nvPr/>
        </p:nvSpPr>
        <p:spPr>
          <a:xfrm rot="-5400000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6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 extrusionOk="0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6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6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6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6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6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6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6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6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6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6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6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6"/>
          <p:cNvSpPr/>
          <p:nvPr/>
        </p:nvSpPr>
        <p:spPr>
          <a:xfrm rot="-5400000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6"/>
          <p:cNvSpPr/>
          <p:nvPr/>
        </p:nvSpPr>
        <p:spPr>
          <a:xfrm rot="-5400000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6"/>
          <p:cNvSpPr/>
          <p:nvPr/>
        </p:nvSpPr>
        <p:spPr>
          <a:xfrm rot="-5400000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6"/>
          <p:cNvSpPr/>
          <p:nvPr/>
        </p:nvSpPr>
        <p:spPr>
          <a:xfrm rot="-5400000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6"/>
          <p:cNvSpPr/>
          <p:nvPr/>
        </p:nvSpPr>
        <p:spPr>
          <a:xfrm rot="-5400000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6"/>
          <p:cNvSpPr/>
          <p:nvPr/>
        </p:nvSpPr>
        <p:spPr>
          <a:xfrm rot="-5400000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6"/>
          <p:cNvSpPr/>
          <p:nvPr/>
        </p:nvSpPr>
        <p:spPr>
          <a:xfrm rot="-5400000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6"/>
          <p:cNvSpPr/>
          <p:nvPr/>
        </p:nvSpPr>
        <p:spPr>
          <a:xfrm rot="-5400000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6"/>
          <p:cNvSpPr/>
          <p:nvPr/>
        </p:nvSpPr>
        <p:spPr>
          <a:xfrm rot="-5400000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6"/>
          <p:cNvSpPr/>
          <p:nvPr/>
        </p:nvSpPr>
        <p:spPr>
          <a:xfrm rot="-5400000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6"/>
          <p:cNvSpPr/>
          <p:nvPr/>
        </p:nvSpPr>
        <p:spPr>
          <a:xfrm rot="-5400000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6"/>
          <p:cNvSpPr/>
          <p:nvPr/>
        </p:nvSpPr>
        <p:spPr>
          <a:xfrm rot="-5400000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6"/>
          <p:cNvSpPr/>
          <p:nvPr/>
        </p:nvSpPr>
        <p:spPr>
          <a:xfrm rot="-5400000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6"/>
          <p:cNvSpPr/>
          <p:nvPr/>
        </p:nvSpPr>
        <p:spPr>
          <a:xfrm rot="-5400000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6"/>
          <p:cNvSpPr/>
          <p:nvPr/>
        </p:nvSpPr>
        <p:spPr>
          <a:xfrm rot="-5400000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 extrusionOk="0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6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6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6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6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6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6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6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 extrusionOk="0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6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6"/>
          <p:cNvSpPr/>
          <p:nvPr/>
        </p:nvSpPr>
        <p:spPr>
          <a:xfrm rot="-5400000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6"/>
          <p:cNvSpPr/>
          <p:nvPr/>
        </p:nvSpPr>
        <p:spPr>
          <a:xfrm rot="-5400000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6"/>
          <p:cNvSpPr/>
          <p:nvPr/>
        </p:nvSpPr>
        <p:spPr>
          <a:xfrm rot="-5400000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/>
          <p:nvPr/>
        </p:nvSpPr>
        <p:spPr>
          <a:xfrm rot="-5400000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6"/>
          <p:cNvSpPr/>
          <p:nvPr/>
        </p:nvSpPr>
        <p:spPr>
          <a:xfrm rot="-5400000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6"/>
          <p:cNvSpPr/>
          <p:nvPr/>
        </p:nvSpPr>
        <p:spPr>
          <a:xfrm rot="-5400000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6"/>
          <p:cNvSpPr/>
          <p:nvPr/>
        </p:nvSpPr>
        <p:spPr>
          <a:xfrm rot="-5400000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/>
          <p:nvPr/>
        </p:nvSpPr>
        <p:spPr>
          <a:xfrm rot="-5400000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6"/>
          <p:cNvSpPr/>
          <p:nvPr/>
        </p:nvSpPr>
        <p:spPr>
          <a:xfrm rot="-5400000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6"/>
          <p:cNvSpPr/>
          <p:nvPr/>
        </p:nvSpPr>
        <p:spPr>
          <a:xfrm rot="-5400000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6"/>
          <p:cNvSpPr/>
          <p:nvPr/>
        </p:nvSpPr>
        <p:spPr>
          <a:xfrm rot="-5400000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6"/>
          <p:cNvSpPr/>
          <p:nvPr/>
        </p:nvSpPr>
        <p:spPr>
          <a:xfrm rot="-5400000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6"/>
          <p:cNvSpPr/>
          <p:nvPr/>
        </p:nvSpPr>
        <p:spPr>
          <a:xfrm rot="-5400000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6"/>
          <p:cNvSpPr/>
          <p:nvPr/>
        </p:nvSpPr>
        <p:spPr>
          <a:xfrm rot="-5400000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6"/>
          <p:cNvSpPr/>
          <p:nvPr/>
        </p:nvSpPr>
        <p:spPr>
          <a:xfrm rot="-5400000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 extrusionOk="0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 extrusionOk="0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 extrusionOk="0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6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 extrusionOk="0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6"/>
          <p:cNvSpPr/>
          <p:nvPr/>
        </p:nvSpPr>
        <p:spPr>
          <a:xfrm rot="-5400000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/>
          <p:nvPr/>
        </p:nvSpPr>
        <p:spPr>
          <a:xfrm rot="-5400000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 extrusionOk="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/>
          <p:nvPr/>
        </p:nvSpPr>
        <p:spPr>
          <a:xfrm rot="-5400000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6"/>
          <p:cNvSpPr/>
          <p:nvPr/>
        </p:nvSpPr>
        <p:spPr>
          <a:xfrm rot="-5400000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 rot="-5400000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 rot="-5400000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6"/>
          <p:cNvSpPr/>
          <p:nvPr/>
        </p:nvSpPr>
        <p:spPr>
          <a:xfrm rot="-5400000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6"/>
          <p:cNvSpPr/>
          <p:nvPr/>
        </p:nvSpPr>
        <p:spPr>
          <a:xfrm rot="-5400000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6"/>
          <p:cNvSpPr/>
          <p:nvPr/>
        </p:nvSpPr>
        <p:spPr>
          <a:xfrm rot="-5400000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6"/>
          <p:cNvSpPr/>
          <p:nvPr/>
        </p:nvSpPr>
        <p:spPr>
          <a:xfrm rot="-5400000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6"/>
          <p:cNvSpPr/>
          <p:nvPr/>
        </p:nvSpPr>
        <p:spPr>
          <a:xfrm rot="-5400000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6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6"/>
          <p:cNvSpPr/>
          <p:nvPr/>
        </p:nvSpPr>
        <p:spPr>
          <a:xfrm rot="-5400000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6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6"/>
          <p:cNvSpPr/>
          <p:nvPr/>
        </p:nvSpPr>
        <p:spPr>
          <a:xfrm rot="-5400000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6"/>
          <p:cNvSpPr/>
          <p:nvPr/>
        </p:nvSpPr>
        <p:spPr>
          <a:xfrm rot="-5400000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 rot="-5400000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6"/>
          <p:cNvSpPr/>
          <p:nvPr/>
        </p:nvSpPr>
        <p:spPr>
          <a:xfrm rot="-5400000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6"/>
          <p:cNvSpPr/>
          <p:nvPr/>
        </p:nvSpPr>
        <p:spPr>
          <a:xfrm rot="-5400000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6"/>
          <p:cNvSpPr/>
          <p:nvPr/>
        </p:nvSpPr>
        <p:spPr>
          <a:xfrm rot="-5400000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6"/>
          <p:cNvSpPr/>
          <p:nvPr/>
        </p:nvSpPr>
        <p:spPr>
          <a:xfrm rot="-5400000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6"/>
          <p:cNvSpPr/>
          <p:nvPr/>
        </p:nvSpPr>
        <p:spPr>
          <a:xfrm rot="-5400000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6"/>
          <p:cNvSpPr/>
          <p:nvPr/>
        </p:nvSpPr>
        <p:spPr>
          <a:xfrm rot="-5400000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6"/>
          <p:cNvSpPr/>
          <p:nvPr/>
        </p:nvSpPr>
        <p:spPr>
          <a:xfrm rot="-5400000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6"/>
          <p:cNvSpPr/>
          <p:nvPr/>
        </p:nvSpPr>
        <p:spPr>
          <a:xfrm rot="-5400000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6"/>
          <p:cNvSpPr/>
          <p:nvPr/>
        </p:nvSpPr>
        <p:spPr>
          <a:xfrm rot="-5400000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6"/>
          <p:cNvSpPr/>
          <p:nvPr/>
        </p:nvSpPr>
        <p:spPr>
          <a:xfrm rot="-5400000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6"/>
          <p:cNvSpPr/>
          <p:nvPr/>
        </p:nvSpPr>
        <p:spPr>
          <a:xfrm rot="-5400000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6"/>
          <p:cNvSpPr/>
          <p:nvPr/>
        </p:nvSpPr>
        <p:spPr>
          <a:xfrm rot="-5400000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6"/>
          <p:cNvSpPr/>
          <p:nvPr/>
        </p:nvSpPr>
        <p:spPr>
          <a:xfrm rot="-5400000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6"/>
          <p:cNvSpPr/>
          <p:nvPr/>
        </p:nvSpPr>
        <p:spPr>
          <a:xfrm rot="-5400000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6"/>
          <p:cNvSpPr/>
          <p:nvPr/>
        </p:nvSpPr>
        <p:spPr>
          <a:xfrm rot="-5400000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 extrusionOk="0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6"/>
          <p:cNvSpPr/>
          <p:nvPr/>
        </p:nvSpPr>
        <p:spPr>
          <a:xfrm rot="-5400000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6"/>
          <p:cNvSpPr/>
          <p:nvPr/>
        </p:nvSpPr>
        <p:spPr>
          <a:xfrm rot="-5400000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 extrusionOk="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6"/>
          <p:cNvSpPr/>
          <p:nvPr/>
        </p:nvSpPr>
        <p:spPr>
          <a:xfrm rot="-5400000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6"/>
          <p:cNvSpPr/>
          <p:nvPr/>
        </p:nvSpPr>
        <p:spPr>
          <a:xfrm rot="-5400000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6"/>
          <p:cNvSpPr/>
          <p:nvPr/>
        </p:nvSpPr>
        <p:spPr>
          <a:xfrm rot="-5400000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6"/>
          <p:cNvSpPr/>
          <p:nvPr/>
        </p:nvSpPr>
        <p:spPr>
          <a:xfrm rot="-5400000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6"/>
          <p:cNvSpPr/>
          <p:nvPr/>
        </p:nvSpPr>
        <p:spPr>
          <a:xfrm rot="-5400000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6"/>
          <p:cNvSpPr/>
          <p:nvPr/>
        </p:nvSpPr>
        <p:spPr>
          <a:xfrm rot="-5400000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6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6"/>
          <p:cNvSpPr/>
          <p:nvPr/>
        </p:nvSpPr>
        <p:spPr>
          <a:xfrm rot="-5400000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6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6"/>
          <p:cNvSpPr/>
          <p:nvPr/>
        </p:nvSpPr>
        <p:spPr>
          <a:xfrm rot="-5400000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6"/>
          <p:cNvSpPr/>
          <p:nvPr/>
        </p:nvSpPr>
        <p:spPr>
          <a:xfrm rot="-5400000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6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6"/>
          <p:cNvSpPr/>
          <p:nvPr/>
        </p:nvSpPr>
        <p:spPr>
          <a:xfrm rot="-5400000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6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6"/>
          <p:cNvSpPr/>
          <p:nvPr/>
        </p:nvSpPr>
        <p:spPr>
          <a:xfrm rot="-5400000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6"/>
          <p:cNvSpPr/>
          <p:nvPr/>
        </p:nvSpPr>
        <p:spPr>
          <a:xfrm rot="-5400000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6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/>
          <p:nvPr/>
        </p:nvSpPr>
        <p:spPr>
          <a:xfrm rot="-5400000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6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6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6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6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6"/>
          <p:cNvSpPr/>
          <p:nvPr/>
        </p:nvSpPr>
        <p:spPr>
          <a:xfrm rot="-5400000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6"/>
          <p:cNvSpPr/>
          <p:nvPr/>
        </p:nvSpPr>
        <p:spPr>
          <a:xfrm rot="-5400000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6"/>
          <p:cNvSpPr/>
          <p:nvPr/>
        </p:nvSpPr>
        <p:spPr>
          <a:xfrm rot="-5400000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6"/>
          <p:cNvSpPr/>
          <p:nvPr/>
        </p:nvSpPr>
        <p:spPr>
          <a:xfrm rot="-5400000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6"/>
          <p:cNvSpPr/>
          <p:nvPr/>
        </p:nvSpPr>
        <p:spPr>
          <a:xfrm rot="-5400000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6"/>
          <p:cNvSpPr/>
          <p:nvPr/>
        </p:nvSpPr>
        <p:spPr>
          <a:xfrm rot="-5400000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6"/>
          <p:cNvSpPr/>
          <p:nvPr/>
        </p:nvSpPr>
        <p:spPr>
          <a:xfrm rot="-5400000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6"/>
          <p:cNvSpPr/>
          <p:nvPr/>
        </p:nvSpPr>
        <p:spPr>
          <a:xfrm rot="-5400000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6"/>
          <p:cNvSpPr/>
          <p:nvPr/>
        </p:nvSpPr>
        <p:spPr>
          <a:xfrm rot="-5400000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6"/>
          <p:cNvSpPr/>
          <p:nvPr/>
        </p:nvSpPr>
        <p:spPr>
          <a:xfrm rot="-5400000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6"/>
          <p:cNvSpPr/>
          <p:nvPr/>
        </p:nvSpPr>
        <p:spPr>
          <a:xfrm rot="-5400000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6"/>
          <p:cNvSpPr/>
          <p:nvPr/>
        </p:nvSpPr>
        <p:spPr>
          <a:xfrm rot="-5400000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6"/>
          <p:cNvSpPr/>
          <p:nvPr/>
        </p:nvSpPr>
        <p:spPr>
          <a:xfrm rot="-5400000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6"/>
          <p:cNvSpPr/>
          <p:nvPr/>
        </p:nvSpPr>
        <p:spPr>
          <a:xfrm rot="-5400000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6"/>
          <p:cNvSpPr/>
          <p:nvPr/>
        </p:nvSpPr>
        <p:spPr>
          <a:xfrm rot="-5400000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 extrusionOk="0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6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6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6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6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 rot="-5400000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 rot="-5400000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 extrusionOk="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 rot="-5400000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 rot="-5400000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 rot="-5400000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 rot="-5400000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 rot="-5400000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 rot="-5400000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 rot="-5400000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 rot="-5400000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 rot="-5400000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 rot="-5400000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 rot="-5400000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 rot="-5400000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 rot="-5400000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6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6"/>
          <p:cNvSpPr/>
          <p:nvPr/>
        </p:nvSpPr>
        <p:spPr>
          <a:xfrm rot="-5400000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6"/>
          <p:cNvSpPr/>
          <p:nvPr/>
        </p:nvSpPr>
        <p:spPr>
          <a:xfrm rot="-5400000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6"/>
          <p:cNvSpPr/>
          <p:nvPr/>
        </p:nvSpPr>
        <p:spPr>
          <a:xfrm rot="-5400000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6"/>
          <p:cNvSpPr/>
          <p:nvPr/>
        </p:nvSpPr>
        <p:spPr>
          <a:xfrm rot="-5400000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6"/>
          <p:cNvSpPr/>
          <p:nvPr/>
        </p:nvSpPr>
        <p:spPr>
          <a:xfrm rot="-5400000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6"/>
          <p:cNvSpPr/>
          <p:nvPr/>
        </p:nvSpPr>
        <p:spPr>
          <a:xfrm rot="-5400000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6"/>
          <p:cNvSpPr/>
          <p:nvPr/>
        </p:nvSpPr>
        <p:spPr>
          <a:xfrm rot="-5400000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6"/>
          <p:cNvSpPr/>
          <p:nvPr/>
        </p:nvSpPr>
        <p:spPr>
          <a:xfrm rot="-5400000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6"/>
          <p:cNvSpPr/>
          <p:nvPr/>
        </p:nvSpPr>
        <p:spPr>
          <a:xfrm rot="-5400000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6"/>
          <p:cNvSpPr/>
          <p:nvPr/>
        </p:nvSpPr>
        <p:spPr>
          <a:xfrm rot="-5400000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6"/>
          <p:cNvSpPr/>
          <p:nvPr/>
        </p:nvSpPr>
        <p:spPr>
          <a:xfrm rot="-5400000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6"/>
          <p:cNvSpPr/>
          <p:nvPr/>
        </p:nvSpPr>
        <p:spPr>
          <a:xfrm rot="-5400000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6"/>
          <p:cNvSpPr/>
          <p:nvPr/>
        </p:nvSpPr>
        <p:spPr>
          <a:xfrm rot="-5400000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6"/>
          <p:cNvSpPr/>
          <p:nvPr/>
        </p:nvSpPr>
        <p:spPr>
          <a:xfrm rot="-5400000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6"/>
          <p:cNvSpPr/>
          <p:nvPr/>
        </p:nvSpPr>
        <p:spPr>
          <a:xfrm rot="-5400000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 extrusionOk="0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6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6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6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6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6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6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6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6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6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6"/>
          <p:cNvSpPr/>
          <p:nvPr/>
        </p:nvSpPr>
        <p:spPr>
          <a:xfrm rot="-5400000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6"/>
          <p:cNvSpPr/>
          <p:nvPr/>
        </p:nvSpPr>
        <p:spPr>
          <a:xfrm rot="-5400000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 extrusionOk="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6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6"/>
          <p:cNvSpPr/>
          <p:nvPr/>
        </p:nvSpPr>
        <p:spPr>
          <a:xfrm rot="-5400000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6"/>
          <p:cNvSpPr/>
          <p:nvPr/>
        </p:nvSpPr>
        <p:spPr>
          <a:xfrm rot="-5400000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6"/>
          <p:cNvSpPr/>
          <p:nvPr/>
        </p:nvSpPr>
        <p:spPr>
          <a:xfrm rot="-5400000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6"/>
          <p:cNvSpPr/>
          <p:nvPr/>
        </p:nvSpPr>
        <p:spPr>
          <a:xfrm rot="-5400000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6"/>
          <p:cNvSpPr/>
          <p:nvPr/>
        </p:nvSpPr>
        <p:spPr>
          <a:xfrm rot="-5400000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6"/>
          <p:cNvSpPr/>
          <p:nvPr/>
        </p:nvSpPr>
        <p:spPr>
          <a:xfrm rot="-5400000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6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6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6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6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6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6"/>
          <p:cNvSpPr/>
          <p:nvPr/>
        </p:nvSpPr>
        <p:spPr>
          <a:xfrm rot="-5400000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6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6"/>
          <p:cNvSpPr/>
          <p:nvPr/>
        </p:nvSpPr>
        <p:spPr>
          <a:xfrm rot="-5400000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6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6"/>
          <p:cNvSpPr/>
          <p:nvPr/>
        </p:nvSpPr>
        <p:spPr>
          <a:xfrm rot="-5400000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6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6"/>
          <p:cNvSpPr/>
          <p:nvPr/>
        </p:nvSpPr>
        <p:spPr>
          <a:xfrm rot="-5400000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 rot="-5400000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 rot="-5400000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6"/>
          <p:cNvSpPr/>
          <p:nvPr/>
        </p:nvSpPr>
        <p:spPr>
          <a:xfrm rot="-5400000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6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6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6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6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6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6"/>
          <p:cNvSpPr/>
          <p:nvPr/>
        </p:nvSpPr>
        <p:spPr>
          <a:xfrm rot="-5400000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6"/>
          <p:cNvSpPr/>
          <p:nvPr/>
        </p:nvSpPr>
        <p:spPr>
          <a:xfrm rot="-5400000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6"/>
          <p:cNvSpPr/>
          <p:nvPr/>
        </p:nvSpPr>
        <p:spPr>
          <a:xfrm rot="-5400000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6"/>
          <p:cNvSpPr/>
          <p:nvPr/>
        </p:nvSpPr>
        <p:spPr>
          <a:xfrm rot="-5400000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6"/>
          <p:cNvSpPr/>
          <p:nvPr/>
        </p:nvSpPr>
        <p:spPr>
          <a:xfrm rot="-5400000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6"/>
          <p:cNvSpPr/>
          <p:nvPr/>
        </p:nvSpPr>
        <p:spPr>
          <a:xfrm rot="-5400000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6"/>
          <p:cNvSpPr/>
          <p:nvPr/>
        </p:nvSpPr>
        <p:spPr>
          <a:xfrm rot="-5400000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6"/>
          <p:cNvSpPr/>
          <p:nvPr/>
        </p:nvSpPr>
        <p:spPr>
          <a:xfrm rot="-5400000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6"/>
          <p:cNvSpPr/>
          <p:nvPr/>
        </p:nvSpPr>
        <p:spPr>
          <a:xfrm rot="-5400000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6"/>
          <p:cNvSpPr/>
          <p:nvPr/>
        </p:nvSpPr>
        <p:spPr>
          <a:xfrm rot="-5400000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6"/>
          <p:cNvSpPr/>
          <p:nvPr/>
        </p:nvSpPr>
        <p:spPr>
          <a:xfrm rot="-5400000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"/>
          <p:cNvSpPr/>
          <p:nvPr/>
        </p:nvSpPr>
        <p:spPr>
          <a:xfrm rot="-5400000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6"/>
          <p:cNvSpPr/>
          <p:nvPr/>
        </p:nvSpPr>
        <p:spPr>
          <a:xfrm rot="-5400000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6"/>
          <p:cNvSpPr/>
          <p:nvPr/>
        </p:nvSpPr>
        <p:spPr>
          <a:xfrm rot="-5400000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6"/>
          <p:cNvSpPr/>
          <p:nvPr/>
        </p:nvSpPr>
        <p:spPr>
          <a:xfrm rot="-5400000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 extrusionOk="0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6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6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6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6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6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6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6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6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6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6"/>
          <p:cNvSpPr/>
          <p:nvPr/>
        </p:nvSpPr>
        <p:spPr>
          <a:xfrm rot="-5400000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 extrusionOk="0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6"/>
          <p:cNvSpPr/>
          <p:nvPr/>
        </p:nvSpPr>
        <p:spPr>
          <a:xfrm rot="-5400000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 extrusionOk="0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6"/>
          <p:cNvSpPr/>
          <p:nvPr/>
        </p:nvSpPr>
        <p:spPr>
          <a:xfrm rot="-5400000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6"/>
          <p:cNvSpPr/>
          <p:nvPr/>
        </p:nvSpPr>
        <p:spPr>
          <a:xfrm rot="-5400000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6"/>
          <p:cNvSpPr/>
          <p:nvPr/>
        </p:nvSpPr>
        <p:spPr>
          <a:xfrm rot="-5400000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6"/>
          <p:cNvSpPr/>
          <p:nvPr/>
        </p:nvSpPr>
        <p:spPr>
          <a:xfrm rot="-5400000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 extrusionOk="0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6"/>
          <p:cNvSpPr/>
          <p:nvPr/>
        </p:nvSpPr>
        <p:spPr>
          <a:xfrm rot="-5400000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 extrusionOk="0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6"/>
          <p:cNvSpPr/>
          <p:nvPr/>
        </p:nvSpPr>
        <p:spPr>
          <a:xfrm rot="-5400000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 extrusionOk="0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6"/>
          <p:cNvSpPr/>
          <p:nvPr/>
        </p:nvSpPr>
        <p:spPr>
          <a:xfrm rot="-5400000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6"/>
          <p:cNvSpPr/>
          <p:nvPr/>
        </p:nvSpPr>
        <p:spPr>
          <a:xfrm rot="-5400000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 extrusionOk="0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6"/>
          <p:cNvSpPr/>
          <p:nvPr/>
        </p:nvSpPr>
        <p:spPr>
          <a:xfrm rot="-5400000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6"/>
          <p:cNvSpPr/>
          <p:nvPr/>
        </p:nvSpPr>
        <p:spPr>
          <a:xfrm rot="-5400000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6"/>
          <p:cNvSpPr/>
          <p:nvPr/>
        </p:nvSpPr>
        <p:spPr>
          <a:xfrm rot="-5400000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6"/>
          <p:cNvSpPr/>
          <p:nvPr/>
        </p:nvSpPr>
        <p:spPr>
          <a:xfrm rot="-5400000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6"/>
          <p:cNvSpPr/>
          <p:nvPr/>
        </p:nvSpPr>
        <p:spPr>
          <a:xfrm rot="-5400000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6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 extrusionOk="0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6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6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6" name="Google Shape;466;p26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2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26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9" name="Google Shape;469;p26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2" name="Google Shape;972;p35"/>
          <p:cNvSpPr txBox="1">
            <a:spLocks noGrp="1"/>
          </p:cNvSpPr>
          <p:nvPr>
            <p:ph type="body" idx="1"/>
          </p:nvPr>
        </p:nvSpPr>
        <p:spPr>
          <a:xfrm rot="5400000">
            <a:off x="3872484" y="-562355"/>
            <a:ext cx="4023360" cy="972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973" name="Google Shape;973;p35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4" name="Google Shape;974;p3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35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6"/>
          <p:cNvSpPr txBox="1">
            <a:spLocks noGrp="1"/>
          </p:cNvSpPr>
          <p:nvPr>
            <p:ph type="title"/>
          </p:nvPr>
        </p:nvSpPr>
        <p:spPr>
          <a:xfrm rot="5400000">
            <a:off x="7334250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8" name="Google Shape;978;p36"/>
          <p:cNvSpPr txBox="1">
            <a:spLocks noGrp="1"/>
          </p:cNvSpPr>
          <p:nvPr>
            <p:ph type="body" idx="1"/>
          </p:nvPr>
        </p:nvSpPr>
        <p:spPr>
          <a:xfrm rot="5400000">
            <a:off x="2076450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979" name="Google Shape;979;p36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6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2" name="Google Shape;982;p36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27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73" name="Google Shape;473;p27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2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27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8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478" name="Google Shape;478;p28"/>
            <p:cNvCxnSpPr/>
            <p:nvPr/>
          </p:nvCxnSpPr>
          <p:spPr>
            <a:xfrm>
              <a:off x="0" y="4215753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AB641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9" name="Google Shape;479;p28"/>
            <p:cNvCxnSpPr/>
            <p:nvPr/>
          </p:nvCxnSpPr>
          <p:spPr>
            <a:xfrm>
              <a:off x="0" y="3794032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AB641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0" name="Google Shape;480;p28"/>
            <p:cNvCxnSpPr/>
            <p:nvPr/>
          </p:nvCxnSpPr>
          <p:spPr>
            <a:xfrm>
              <a:off x="0" y="3372310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AB641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1" name="Google Shape;481;p28"/>
            <p:cNvCxnSpPr/>
            <p:nvPr/>
          </p:nvCxnSpPr>
          <p:spPr>
            <a:xfrm>
              <a:off x="0" y="2950588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AB641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2" name="Google Shape;482;p28"/>
            <p:cNvCxnSpPr/>
            <p:nvPr/>
          </p:nvCxnSpPr>
          <p:spPr>
            <a:xfrm>
              <a:off x="0" y="2528866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AB641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3" name="Google Shape;483;p28"/>
            <p:cNvCxnSpPr/>
            <p:nvPr/>
          </p:nvCxnSpPr>
          <p:spPr>
            <a:xfrm>
              <a:off x="0" y="2107144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AB641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4" name="Google Shape;484;p28"/>
            <p:cNvCxnSpPr/>
            <p:nvPr/>
          </p:nvCxnSpPr>
          <p:spPr>
            <a:xfrm>
              <a:off x="0" y="1685422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AB641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5" name="Google Shape;485;p28"/>
            <p:cNvCxnSpPr/>
            <p:nvPr/>
          </p:nvCxnSpPr>
          <p:spPr>
            <a:xfrm>
              <a:off x="0" y="1263700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AB641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6" name="Google Shape;486;p28"/>
            <p:cNvCxnSpPr/>
            <p:nvPr/>
          </p:nvCxnSpPr>
          <p:spPr>
            <a:xfrm>
              <a:off x="0" y="841978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AB641D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7" name="Google Shape;487;p28"/>
            <p:cNvCxnSpPr/>
            <p:nvPr/>
          </p:nvCxnSpPr>
          <p:spPr>
            <a:xfrm>
              <a:off x="0" y="420256"/>
              <a:ext cx="12188952" cy="0"/>
            </a:xfrm>
            <a:prstGeom prst="straightConnector1">
              <a:avLst/>
            </a:prstGeom>
            <a:noFill/>
            <a:ln w="13950" cap="flat" cmpd="sng">
              <a:solidFill>
                <a:srgbClr val="AB641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88" name="Google Shape;488;p28"/>
          <p:cNvSpPr/>
          <p:nvPr/>
        </p:nvSpPr>
        <p:spPr>
          <a:xfrm rot="8100000" flipH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 extrusionOk="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89" name="Google Shape;489;p28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 extrusionOk="0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0" name="Google Shape;490;p28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 extrusionOk="0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1" name="Google Shape;491;p2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 extrusionOk="0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2" name="Google Shape;492;p28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 extrusionOk="0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3" name="Google Shape;493;p28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 extrusionOk="0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4" name="Google Shape;494;p28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 extrusionOk="0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5" name="Google Shape;495;p28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 extrusionOk="0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6" name="Google Shape;496;p28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 extrusionOk="0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7" name="Google Shape;497;p28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 extrusionOk="0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8" name="Google Shape;498;p28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 extrusionOk="0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9" name="Google Shape;499;p28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 extrusionOk="0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0" name="Google Shape;500;p28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 extrusionOk="0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1" name="Google Shape;501;p2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 extrusionOk="0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2" name="Google Shape;502;p28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 extrusionOk="0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3" name="Google Shape;503;p28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 extrusionOk="0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4" name="Google Shape;504;p28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 extrusionOk="0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5" name="Google Shape;505;p28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 extrusionOk="0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6" name="Google Shape;506;p28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 extrusionOk="0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7" name="Google Shape;507;p28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 extrusionOk="0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8" name="Google Shape;508;p28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 extrusionOk="0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9" name="Google Shape;509;p28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 extrusionOk="0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0" name="Google Shape;510;p28"/>
          <p:cNvSpPr/>
          <p:nvPr/>
        </p:nvSpPr>
        <p:spPr>
          <a:xfrm rot="8100000" flipH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 extrusionOk="0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1" name="Google Shape;511;p28"/>
          <p:cNvSpPr/>
          <p:nvPr/>
        </p:nvSpPr>
        <p:spPr>
          <a:xfrm rot="8100000" flipH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 extrusionOk="0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2" name="Google Shape;512;p28"/>
          <p:cNvSpPr/>
          <p:nvPr/>
        </p:nvSpPr>
        <p:spPr>
          <a:xfrm rot="8100000" flipH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 extrusionOk="0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3" name="Google Shape;513;p28"/>
          <p:cNvSpPr/>
          <p:nvPr/>
        </p:nvSpPr>
        <p:spPr>
          <a:xfrm rot="8100000" flipH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 extrusionOk="0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4" name="Google Shape;514;p28"/>
          <p:cNvSpPr/>
          <p:nvPr/>
        </p:nvSpPr>
        <p:spPr>
          <a:xfrm rot="8100000" flipH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 extrusionOk="0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5" name="Google Shape;515;p28"/>
          <p:cNvSpPr/>
          <p:nvPr/>
        </p:nvSpPr>
        <p:spPr>
          <a:xfrm rot="8100000" flipH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 extrusionOk="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6" name="Google Shape;516;p28"/>
          <p:cNvSpPr/>
          <p:nvPr/>
        </p:nvSpPr>
        <p:spPr>
          <a:xfrm rot="8100000" flipH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 extrusionOk="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7" name="Google Shape;517;p28"/>
          <p:cNvSpPr/>
          <p:nvPr/>
        </p:nvSpPr>
        <p:spPr>
          <a:xfrm rot="8100000" flipH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 extrusionOk="0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8" name="Google Shape;518;p28"/>
          <p:cNvSpPr/>
          <p:nvPr/>
        </p:nvSpPr>
        <p:spPr>
          <a:xfrm rot="8100000" flipH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 extrusionOk="0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9" name="Google Shape;519;p28"/>
          <p:cNvSpPr/>
          <p:nvPr/>
        </p:nvSpPr>
        <p:spPr>
          <a:xfrm rot="8100000" flipH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 extrusionOk="0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0" name="Google Shape;520;p28"/>
          <p:cNvSpPr/>
          <p:nvPr/>
        </p:nvSpPr>
        <p:spPr>
          <a:xfrm rot="8100000" flipH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 extrusionOk="0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1" name="Google Shape;521;p28"/>
          <p:cNvSpPr/>
          <p:nvPr/>
        </p:nvSpPr>
        <p:spPr>
          <a:xfrm rot="8100000" flipH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 extrusionOk="0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2" name="Google Shape;522;p28"/>
          <p:cNvSpPr/>
          <p:nvPr/>
        </p:nvSpPr>
        <p:spPr>
          <a:xfrm rot="8100000" flipH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 extrusionOk="0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3" name="Google Shape;523;p28"/>
          <p:cNvSpPr/>
          <p:nvPr/>
        </p:nvSpPr>
        <p:spPr>
          <a:xfrm rot="8100000" flipH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 extrusionOk="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4" name="Google Shape;524;p28"/>
          <p:cNvSpPr/>
          <p:nvPr/>
        </p:nvSpPr>
        <p:spPr>
          <a:xfrm rot="8100000" flipH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 extrusionOk="0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5" name="Google Shape;525;p28"/>
          <p:cNvSpPr/>
          <p:nvPr/>
        </p:nvSpPr>
        <p:spPr>
          <a:xfrm rot="8100000" flipH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 extrusionOk="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6" name="Google Shape;526;p28"/>
          <p:cNvSpPr/>
          <p:nvPr/>
        </p:nvSpPr>
        <p:spPr>
          <a:xfrm rot="8100000" flipH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 extrusionOk="0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7" name="Google Shape;527;p28"/>
          <p:cNvSpPr/>
          <p:nvPr/>
        </p:nvSpPr>
        <p:spPr>
          <a:xfrm rot="8100000" flipH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 extrusionOk="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8" name="Google Shape;528;p28"/>
          <p:cNvSpPr/>
          <p:nvPr/>
        </p:nvSpPr>
        <p:spPr>
          <a:xfrm rot="-5400000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8"/>
          <p:cNvSpPr/>
          <p:nvPr/>
        </p:nvSpPr>
        <p:spPr>
          <a:xfrm rot="-5400000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 extrusionOk="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8"/>
          <p:cNvSpPr/>
          <p:nvPr/>
        </p:nvSpPr>
        <p:spPr>
          <a:xfrm rot="-5400000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8"/>
          <p:cNvSpPr/>
          <p:nvPr/>
        </p:nvSpPr>
        <p:spPr>
          <a:xfrm rot="-5400000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8"/>
          <p:cNvSpPr/>
          <p:nvPr/>
        </p:nvSpPr>
        <p:spPr>
          <a:xfrm rot="-5400000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8"/>
          <p:cNvSpPr/>
          <p:nvPr/>
        </p:nvSpPr>
        <p:spPr>
          <a:xfrm rot="-5400000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8"/>
          <p:cNvSpPr/>
          <p:nvPr/>
        </p:nvSpPr>
        <p:spPr>
          <a:xfrm rot="-5400000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8"/>
          <p:cNvSpPr/>
          <p:nvPr/>
        </p:nvSpPr>
        <p:spPr>
          <a:xfrm rot="-5400000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8"/>
          <p:cNvSpPr/>
          <p:nvPr/>
        </p:nvSpPr>
        <p:spPr>
          <a:xfrm rot="-5400000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8"/>
          <p:cNvSpPr/>
          <p:nvPr/>
        </p:nvSpPr>
        <p:spPr>
          <a:xfrm rot="-5400000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8"/>
          <p:cNvSpPr/>
          <p:nvPr/>
        </p:nvSpPr>
        <p:spPr>
          <a:xfrm rot="-5400000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8"/>
          <p:cNvSpPr/>
          <p:nvPr/>
        </p:nvSpPr>
        <p:spPr>
          <a:xfrm rot="-5400000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8"/>
          <p:cNvSpPr/>
          <p:nvPr/>
        </p:nvSpPr>
        <p:spPr>
          <a:xfrm rot="-5400000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8"/>
          <p:cNvSpPr/>
          <p:nvPr/>
        </p:nvSpPr>
        <p:spPr>
          <a:xfrm rot="-5400000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8"/>
          <p:cNvSpPr/>
          <p:nvPr/>
        </p:nvSpPr>
        <p:spPr>
          <a:xfrm rot="-5400000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8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8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 extrusionOk="0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8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8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8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8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8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8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8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8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8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8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8"/>
          <p:cNvSpPr/>
          <p:nvPr/>
        </p:nvSpPr>
        <p:spPr>
          <a:xfrm rot="-5400000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8"/>
          <p:cNvSpPr/>
          <p:nvPr/>
        </p:nvSpPr>
        <p:spPr>
          <a:xfrm rot="-5400000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8"/>
          <p:cNvSpPr/>
          <p:nvPr/>
        </p:nvSpPr>
        <p:spPr>
          <a:xfrm rot="-5400000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8"/>
          <p:cNvSpPr/>
          <p:nvPr/>
        </p:nvSpPr>
        <p:spPr>
          <a:xfrm rot="-5400000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8"/>
          <p:cNvSpPr/>
          <p:nvPr/>
        </p:nvSpPr>
        <p:spPr>
          <a:xfrm rot="-5400000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8"/>
          <p:cNvSpPr/>
          <p:nvPr/>
        </p:nvSpPr>
        <p:spPr>
          <a:xfrm rot="-5400000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8"/>
          <p:cNvSpPr/>
          <p:nvPr/>
        </p:nvSpPr>
        <p:spPr>
          <a:xfrm rot="-5400000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8"/>
          <p:cNvSpPr/>
          <p:nvPr/>
        </p:nvSpPr>
        <p:spPr>
          <a:xfrm rot="-5400000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8"/>
          <p:cNvSpPr/>
          <p:nvPr/>
        </p:nvSpPr>
        <p:spPr>
          <a:xfrm rot="-5400000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8"/>
          <p:cNvSpPr/>
          <p:nvPr/>
        </p:nvSpPr>
        <p:spPr>
          <a:xfrm rot="-5400000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8"/>
          <p:cNvSpPr/>
          <p:nvPr/>
        </p:nvSpPr>
        <p:spPr>
          <a:xfrm rot="-5400000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8"/>
          <p:cNvSpPr/>
          <p:nvPr/>
        </p:nvSpPr>
        <p:spPr>
          <a:xfrm rot="-5400000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8"/>
          <p:cNvSpPr/>
          <p:nvPr/>
        </p:nvSpPr>
        <p:spPr>
          <a:xfrm rot="-5400000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8"/>
          <p:cNvSpPr/>
          <p:nvPr/>
        </p:nvSpPr>
        <p:spPr>
          <a:xfrm rot="-5400000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8"/>
          <p:cNvSpPr/>
          <p:nvPr/>
        </p:nvSpPr>
        <p:spPr>
          <a:xfrm rot="-5400000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 extrusionOk="0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8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8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8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8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8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8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8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8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8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8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8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 extrusionOk="0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8"/>
          <p:cNvSpPr/>
          <p:nvPr/>
        </p:nvSpPr>
        <p:spPr>
          <a:xfrm rot="-5400000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8"/>
          <p:cNvSpPr/>
          <p:nvPr/>
        </p:nvSpPr>
        <p:spPr>
          <a:xfrm rot="-5400000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8"/>
          <p:cNvSpPr/>
          <p:nvPr/>
        </p:nvSpPr>
        <p:spPr>
          <a:xfrm rot="-5400000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8"/>
          <p:cNvSpPr/>
          <p:nvPr/>
        </p:nvSpPr>
        <p:spPr>
          <a:xfrm rot="-5400000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8"/>
          <p:cNvSpPr/>
          <p:nvPr/>
        </p:nvSpPr>
        <p:spPr>
          <a:xfrm rot="-5400000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8"/>
          <p:cNvSpPr/>
          <p:nvPr/>
        </p:nvSpPr>
        <p:spPr>
          <a:xfrm rot="-5400000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8"/>
          <p:cNvSpPr/>
          <p:nvPr/>
        </p:nvSpPr>
        <p:spPr>
          <a:xfrm rot="-5400000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8"/>
          <p:cNvSpPr/>
          <p:nvPr/>
        </p:nvSpPr>
        <p:spPr>
          <a:xfrm rot="-5400000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8"/>
          <p:cNvSpPr/>
          <p:nvPr/>
        </p:nvSpPr>
        <p:spPr>
          <a:xfrm rot="-5400000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8"/>
          <p:cNvSpPr/>
          <p:nvPr/>
        </p:nvSpPr>
        <p:spPr>
          <a:xfrm rot="-5400000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8"/>
          <p:cNvSpPr/>
          <p:nvPr/>
        </p:nvSpPr>
        <p:spPr>
          <a:xfrm rot="-5400000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8"/>
          <p:cNvSpPr/>
          <p:nvPr/>
        </p:nvSpPr>
        <p:spPr>
          <a:xfrm rot="-5400000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8"/>
          <p:cNvSpPr/>
          <p:nvPr/>
        </p:nvSpPr>
        <p:spPr>
          <a:xfrm rot="-5400000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8"/>
          <p:cNvSpPr/>
          <p:nvPr/>
        </p:nvSpPr>
        <p:spPr>
          <a:xfrm rot="-5400000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 extrusionOk="0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8"/>
          <p:cNvSpPr/>
          <p:nvPr/>
        </p:nvSpPr>
        <p:spPr>
          <a:xfrm rot="-5400000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 extrusionOk="0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8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 extrusionOk="0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8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 extrusionOk="0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8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 extrusionOk="0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8"/>
          <p:cNvSpPr/>
          <p:nvPr/>
        </p:nvSpPr>
        <p:spPr>
          <a:xfrm rot="-5400000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8"/>
          <p:cNvSpPr/>
          <p:nvPr/>
        </p:nvSpPr>
        <p:spPr>
          <a:xfrm rot="-5400000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 extrusionOk="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8"/>
          <p:cNvSpPr/>
          <p:nvPr/>
        </p:nvSpPr>
        <p:spPr>
          <a:xfrm rot="-5400000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8"/>
          <p:cNvSpPr/>
          <p:nvPr/>
        </p:nvSpPr>
        <p:spPr>
          <a:xfrm rot="-5400000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8"/>
          <p:cNvSpPr/>
          <p:nvPr/>
        </p:nvSpPr>
        <p:spPr>
          <a:xfrm rot="-5400000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8"/>
          <p:cNvSpPr/>
          <p:nvPr/>
        </p:nvSpPr>
        <p:spPr>
          <a:xfrm rot="-5400000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8"/>
          <p:cNvSpPr/>
          <p:nvPr/>
        </p:nvSpPr>
        <p:spPr>
          <a:xfrm rot="-5400000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8"/>
          <p:cNvSpPr/>
          <p:nvPr/>
        </p:nvSpPr>
        <p:spPr>
          <a:xfrm rot="-5400000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8"/>
          <p:cNvSpPr/>
          <p:nvPr/>
        </p:nvSpPr>
        <p:spPr>
          <a:xfrm rot="-5400000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8"/>
          <p:cNvSpPr/>
          <p:nvPr/>
        </p:nvSpPr>
        <p:spPr>
          <a:xfrm rot="-5400000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8"/>
          <p:cNvSpPr/>
          <p:nvPr/>
        </p:nvSpPr>
        <p:spPr>
          <a:xfrm rot="-5400000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8"/>
          <p:cNvSpPr/>
          <p:nvPr/>
        </p:nvSpPr>
        <p:spPr>
          <a:xfrm rot="-5400000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8"/>
          <p:cNvSpPr/>
          <p:nvPr/>
        </p:nvSpPr>
        <p:spPr>
          <a:xfrm rot="-5400000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8"/>
          <p:cNvSpPr/>
          <p:nvPr/>
        </p:nvSpPr>
        <p:spPr>
          <a:xfrm rot="-5400000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8"/>
          <p:cNvSpPr/>
          <p:nvPr/>
        </p:nvSpPr>
        <p:spPr>
          <a:xfrm rot="-5400000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8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8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8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8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8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8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8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8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8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8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8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8"/>
          <p:cNvSpPr/>
          <p:nvPr/>
        </p:nvSpPr>
        <p:spPr>
          <a:xfrm rot="-5400000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8"/>
          <p:cNvSpPr/>
          <p:nvPr/>
        </p:nvSpPr>
        <p:spPr>
          <a:xfrm rot="-5400000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8"/>
          <p:cNvSpPr/>
          <p:nvPr/>
        </p:nvSpPr>
        <p:spPr>
          <a:xfrm rot="-5400000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8"/>
          <p:cNvSpPr/>
          <p:nvPr/>
        </p:nvSpPr>
        <p:spPr>
          <a:xfrm rot="-5400000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8"/>
          <p:cNvSpPr/>
          <p:nvPr/>
        </p:nvSpPr>
        <p:spPr>
          <a:xfrm rot="-5400000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8"/>
          <p:cNvSpPr/>
          <p:nvPr/>
        </p:nvSpPr>
        <p:spPr>
          <a:xfrm rot="-5400000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8"/>
          <p:cNvSpPr/>
          <p:nvPr/>
        </p:nvSpPr>
        <p:spPr>
          <a:xfrm rot="-5400000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8"/>
          <p:cNvSpPr/>
          <p:nvPr/>
        </p:nvSpPr>
        <p:spPr>
          <a:xfrm rot="-5400000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8"/>
          <p:cNvSpPr/>
          <p:nvPr/>
        </p:nvSpPr>
        <p:spPr>
          <a:xfrm rot="-5400000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8"/>
          <p:cNvSpPr/>
          <p:nvPr/>
        </p:nvSpPr>
        <p:spPr>
          <a:xfrm rot="-5400000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8"/>
          <p:cNvSpPr/>
          <p:nvPr/>
        </p:nvSpPr>
        <p:spPr>
          <a:xfrm rot="-5400000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8"/>
          <p:cNvSpPr/>
          <p:nvPr/>
        </p:nvSpPr>
        <p:spPr>
          <a:xfrm rot="-5400000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8"/>
          <p:cNvSpPr/>
          <p:nvPr/>
        </p:nvSpPr>
        <p:spPr>
          <a:xfrm rot="-5400000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8"/>
          <p:cNvSpPr/>
          <p:nvPr/>
        </p:nvSpPr>
        <p:spPr>
          <a:xfrm rot="-5400000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8"/>
          <p:cNvSpPr/>
          <p:nvPr/>
        </p:nvSpPr>
        <p:spPr>
          <a:xfrm rot="-5400000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 extrusionOk="0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8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8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8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8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8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8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8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8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8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8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8"/>
          <p:cNvSpPr/>
          <p:nvPr/>
        </p:nvSpPr>
        <p:spPr>
          <a:xfrm rot="-5400000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8"/>
          <p:cNvSpPr/>
          <p:nvPr/>
        </p:nvSpPr>
        <p:spPr>
          <a:xfrm rot="-5400000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 extrusionOk="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8"/>
          <p:cNvSpPr/>
          <p:nvPr/>
        </p:nvSpPr>
        <p:spPr>
          <a:xfrm rot="-5400000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8"/>
          <p:cNvSpPr/>
          <p:nvPr/>
        </p:nvSpPr>
        <p:spPr>
          <a:xfrm rot="-5400000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8"/>
          <p:cNvSpPr/>
          <p:nvPr/>
        </p:nvSpPr>
        <p:spPr>
          <a:xfrm rot="-5400000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8"/>
          <p:cNvSpPr/>
          <p:nvPr/>
        </p:nvSpPr>
        <p:spPr>
          <a:xfrm rot="-5400000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8"/>
          <p:cNvSpPr/>
          <p:nvPr/>
        </p:nvSpPr>
        <p:spPr>
          <a:xfrm rot="-5400000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8"/>
          <p:cNvSpPr/>
          <p:nvPr/>
        </p:nvSpPr>
        <p:spPr>
          <a:xfrm rot="-5400000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8"/>
          <p:cNvSpPr/>
          <p:nvPr/>
        </p:nvSpPr>
        <p:spPr>
          <a:xfrm rot="-5400000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8"/>
          <p:cNvSpPr/>
          <p:nvPr/>
        </p:nvSpPr>
        <p:spPr>
          <a:xfrm rot="-5400000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8"/>
          <p:cNvSpPr/>
          <p:nvPr/>
        </p:nvSpPr>
        <p:spPr>
          <a:xfrm rot="-5400000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8"/>
          <p:cNvSpPr/>
          <p:nvPr/>
        </p:nvSpPr>
        <p:spPr>
          <a:xfrm rot="-5400000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8"/>
          <p:cNvSpPr/>
          <p:nvPr/>
        </p:nvSpPr>
        <p:spPr>
          <a:xfrm rot="-5400000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8"/>
          <p:cNvSpPr/>
          <p:nvPr/>
        </p:nvSpPr>
        <p:spPr>
          <a:xfrm rot="-5400000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8"/>
          <p:cNvSpPr/>
          <p:nvPr/>
        </p:nvSpPr>
        <p:spPr>
          <a:xfrm rot="-5400000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8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8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8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8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8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8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8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8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8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8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8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8"/>
          <p:cNvSpPr/>
          <p:nvPr/>
        </p:nvSpPr>
        <p:spPr>
          <a:xfrm rot="-5400000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8"/>
          <p:cNvSpPr/>
          <p:nvPr/>
        </p:nvSpPr>
        <p:spPr>
          <a:xfrm rot="-5400000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8"/>
          <p:cNvSpPr/>
          <p:nvPr/>
        </p:nvSpPr>
        <p:spPr>
          <a:xfrm rot="-5400000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8"/>
          <p:cNvSpPr/>
          <p:nvPr/>
        </p:nvSpPr>
        <p:spPr>
          <a:xfrm rot="-5400000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8"/>
          <p:cNvSpPr/>
          <p:nvPr/>
        </p:nvSpPr>
        <p:spPr>
          <a:xfrm rot="-5400000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8"/>
          <p:cNvSpPr/>
          <p:nvPr/>
        </p:nvSpPr>
        <p:spPr>
          <a:xfrm rot="-5400000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8"/>
          <p:cNvSpPr/>
          <p:nvPr/>
        </p:nvSpPr>
        <p:spPr>
          <a:xfrm rot="-5400000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8"/>
          <p:cNvSpPr/>
          <p:nvPr/>
        </p:nvSpPr>
        <p:spPr>
          <a:xfrm rot="-5400000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8"/>
          <p:cNvSpPr/>
          <p:nvPr/>
        </p:nvSpPr>
        <p:spPr>
          <a:xfrm rot="-5400000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8"/>
          <p:cNvSpPr/>
          <p:nvPr/>
        </p:nvSpPr>
        <p:spPr>
          <a:xfrm rot="-5400000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8"/>
          <p:cNvSpPr/>
          <p:nvPr/>
        </p:nvSpPr>
        <p:spPr>
          <a:xfrm rot="-5400000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8"/>
          <p:cNvSpPr/>
          <p:nvPr/>
        </p:nvSpPr>
        <p:spPr>
          <a:xfrm rot="-5400000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8"/>
          <p:cNvSpPr/>
          <p:nvPr/>
        </p:nvSpPr>
        <p:spPr>
          <a:xfrm rot="-5400000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8"/>
          <p:cNvSpPr/>
          <p:nvPr/>
        </p:nvSpPr>
        <p:spPr>
          <a:xfrm rot="-5400000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8"/>
          <p:cNvSpPr/>
          <p:nvPr/>
        </p:nvSpPr>
        <p:spPr>
          <a:xfrm rot="-5400000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 extrusionOk="0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8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8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8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8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8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8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8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8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8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8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8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8"/>
          <p:cNvSpPr/>
          <p:nvPr/>
        </p:nvSpPr>
        <p:spPr>
          <a:xfrm rot="-5400000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8"/>
          <p:cNvSpPr/>
          <p:nvPr/>
        </p:nvSpPr>
        <p:spPr>
          <a:xfrm rot="-5400000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 extrusionOk="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8"/>
          <p:cNvSpPr/>
          <p:nvPr/>
        </p:nvSpPr>
        <p:spPr>
          <a:xfrm rot="-5400000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8"/>
          <p:cNvSpPr/>
          <p:nvPr/>
        </p:nvSpPr>
        <p:spPr>
          <a:xfrm rot="-5400000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8"/>
          <p:cNvSpPr/>
          <p:nvPr/>
        </p:nvSpPr>
        <p:spPr>
          <a:xfrm rot="-5400000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28"/>
          <p:cNvSpPr/>
          <p:nvPr/>
        </p:nvSpPr>
        <p:spPr>
          <a:xfrm rot="-5400000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8"/>
          <p:cNvSpPr/>
          <p:nvPr/>
        </p:nvSpPr>
        <p:spPr>
          <a:xfrm rot="-5400000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8"/>
          <p:cNvSpPr/>
          <p:nvPr/>
        </p:nvSpPr>
        <p:spPr>
          <a:xfrm rot="-5400000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8"/>
          <p:cNvSpPr/>
          <p:nvPr/>
        </p:nvSpPr>
        <p:spPr>
          <a:xfrm rot="-5400000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28"/>
          <p:cNvSpPr/>
          <p:nvPr/>
        </p:nvSpPr>
        <p:spPr>
          <a:xfrm rot="-5400000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28"/>
          <p:cNvSpPr/>
          <p:nvPr/>
        </p:nvSpPr>
        <p:spPr>
          <a:xfrm rot="-5400000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8"/>
          <p:cNvSpPr/>
          <p:nvPr/>
        </p:nvSpPr>
        <p:spPr>
          <a:xfrm rot="-5400000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8"/>
          <p:cNvSpPr/>
          <p:nvPr/>
        </p:nvSpPr>
        <p:spPr>
          <a:xfrm rot="-5400000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8"/>
          <p:cNvSpPr/>
          <p:nvPr/>
        </p:nvSpPr>
        <p:spPr>
          <a:xfrm rot="-5400000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8"/>
          <p:cNvSpPr/>
          <p:nvPr/>
        </p:nvSpPr>
        <p:spPr>
          <a:xfrm rot="-5400000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8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8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8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8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8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8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8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8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8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8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8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8"/>
          <p:cNvSpPr/>
          <p:nvPr/>
        </p:nvSpPr>
        <p:spPr>
          <a:xfrm rot="-5400000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8"/>
          <p:cNvSpPr/>
          <p:nvPr/>
        </p:nvSpPr>
        <p:spPr>
          <a:xfrm rot="-5400000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8"/>
          <p:cNvSpPr/>
          <p:nvPr/>
        </p:nvSpPr>
        <p:spPr>
          <a:xfrm rot="-5400000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8"/>
          <p:cNvSpPr/>
          <p:nvPr/>
        </p:nvSpPr>
        <p:spPr>
          <a:xfrm rot="-5400000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8"/>
          <p:cNvSpPr/>
          <p:nvPr/>
        </p:nvSpPr>
        <p:spPr>
          <a:xfrm rot="-5400000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8"/>
          <p:cNvSpPr/>
          <p:nvPr/>
        </p:nvSpPr>
        <p:spPr>
          <a:xfrm rot="-5400000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8"/>
          <p:cNvSpPr/>
          <p:nvPr/>
        </p:nvSpPr>
        <p:spPr>
          <a:xfrm rot="-5400000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8"/>
          <p:cNvSpPr/>
          <p:nvPr/>
        </p:nvSpPr>
        <p:spPr>
          <a:xfrm rot="-5400000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8"/>
          <p:cNvSpPr/>
          <p:nvPr/>
        </p:nvSpPr>
        <p:spPr>
          <a:xfrm rot="-5400000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8"/>
          <p:cNvSpPr/>
          <p:nvPr/>
        </p:nvSpPr>
        <p:spPr>
          <a:xfrm rot="-5400000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8"/>
          <p:cNvSpPr/>
          <p:nvPr/>
        </p:nvSpPr>
        <p:spPr>
          <a:xfrm rot="-5400000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8"/>
          <p:cNvSpPr/>
          <p:nvPr/>
        </p:nvSpPr>
        <p:spPr>
          <a:xfrm rot="-5400000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8"/>
          <p:cNvSpPr/>
          <p:nvPr/>
        </p:nvSpPr>
        <p:spPr>
          <a:xfrm rot="-5400000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8"/>
          <p:cNvSpPr/>
          <p:nvPr/>
        </p:nvSpPr>
        <p:spPr>
          <a:xfrm rot="-5400000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8"/>
          <p:cNvSpPr/>
          <p:nvPr/>
        </p:nvSpPr>
        <p:spPr>
          <a:xfrm rot="-5400000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 extrusionOk="0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8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8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8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8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8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8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8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8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8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8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8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8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8"/>
          <p:cNvSpPr/>
          <p:nvPr/>
        </p:nvSpPr>
        <p:spPr>
          <a:xfrm rot="-5400000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8"/>
          <p:cNvSpPr/>
          <p:nvPr/>
        </p:nvSpPr>
        <p:spPr>
          <a:xfrm rot="-5400000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 extrusionOk="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8"/>
          <p:cNvSpPr/>
          <p:nvPr/>
        </p:nvSpPr>
        <p:spPr>
          <a:xfrm rot="-5400000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8"/>
          <p:cNvSpPr/>
          <p:nvPr/>
        </p:nvSpPr>
        <p:spPr>
          <a:xfrm rot="-5400000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8"/>
          <p:cNvSpPr/>
          <p:nvPr/>
        </p:nvSpPr>
        <p:spPr>
          <a:xfrm rot="-5400000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8"/>
          <p:cNvSpPr/>
          <p:nvPr/>
        </p:nvSpPr>
        <p:spPr>
          <a:xfrm rot="-5400000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8"/>
          <p:cNvSpPr/>
          <p:nvPr/>
        </p:nvSpPr>
        <p:spPr>
          <a:xfrm rot="-5400000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8"/>
          <p:cNvSpPr/>
          <p:nvPr/>
        </p:nvSpPr>
        <p:spPr>
          <a:xfrm rot="-5400000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8"/>
          <p:cNvSpPr/>
          <p:nvPr/>
        </p:nvSpPr>
        <p:spPr>
          <a:xfrm rot="-5400000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8"/>
          <p:cNvSpPr/>
          <p:nvPr/>
        </p:nvSpPr>
        <p:spPr>
          <a:xfrm rot="-5400000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8"/>
          <p:cNvSpPr/>
          <p:nvPr/>
        </p:nvSpPr>
        <p:spPr>
          <a:xfrm rot="-5400000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8"/>
          <p:cNvSpPr/>
          <p:nvPr/>
        </p:nvSpPr>
        <p:spPr>
          <a:xfrm rot="-5400000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8"/>
          <p:cNvSpPr/>
          <p:nvPr/>
        </p:nvSpPr>
        <p:spPr>
          <a:xfrm rot="-5400000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8"/>
          <p:cNvSpPr/>
          <p:nvPr/>
        </p:nvSpPr>
        <p:spPr>
          <a:xfrm rot="-5400000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8"/>
          <p:cNvSpPr/>
          <p:nvPr/>
        </p:nvSpPr>
        <p:spPr>
          <a:xfrm rot="-5400000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8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8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8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8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8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8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8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8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8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8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8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8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8"/>
          <p:cNvSpPr/>
          <p:nvPr/>
        </p:nvSpPr>
        <p:spPr>
          <a:xfrm rot="-5400000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8"/>
          <p:cNvSpPr/>
          <p:nvPr/>
        </p:nvSpPr>
        <p:spPr>
          <a:xfrm rot="-5400000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8"/>
          <p:cNvSpPr/>
          <p:nvPr/>
        </p:nvSpPr>
        <p:spPr>
          <a:xfrm rot="-5400000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8"/>
          <p:cNvSpPr/>
          <p:nvPr/>
        </p:nvSpPr>
        <p:spPr>
          <a:xfrm rot="-5400000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8"/>
          <p:cNvSpPr/>
          <p:nvPr/>
        </p:nvSpPr>
        <p:spPr>
          <a:xfrm rot="-5400000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8"/>
          <p:cNvSpPr/>
          <p:nvPr/>
        </p:nvSpPr>
        <p:spPr>
          <a:xfrm rot="-5400000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8"/>
          <p:cNvSpPr/>
          <p:nvPr/>
        </p:nvSpPr>
        <p:spPr>
          <a:xfrm rot="-5400000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8"/>
          <p:cNvSpPr/>
          <p:nvPr/>
        </p:nvSpPr>
        <p:spPr>
          <a:xfrm rot="-5400000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8"/>
          <p:cNvSpPr/>
          <p:nvPr/>
        </p:nvSpPr>
        <p:spPr>
          <a:xfrm rot="-5400000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8"/>
          <p:cNvSpPr/>
          <p:nvPr/>
        </p:nvSpPr>
        <p:spPr>
          <a:xfrm rot="-5400000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8"/>
          <p:cNvSpPr/>
          <p:nvPr/>
        </p:nvSpPr>
        <p:spPr>
          <a:xfrm rot="-5400000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8"/>
          <p:cNvSpPr/>
          <p:nvPr/>
        </p:nvSpPr>
        <p:spPr>
          <a:xfrm rot="-5400000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28"/>
          <p:cNvSpPr/>
          <p:nvPr/>
        </p:nvSpPr>
        <p:spPr>
          <a:xfrm rot="-5400000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28"/>
          <p:cNvSpPr/>
          <p:nvPr/>
        </p:nvSpPr>
        <p:spPr>
          <a:xfrm rot="-5400000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 extrusionOk="0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28"/>
          <p:cNvSpPr/>
          <p:nvPr/>
        </p:nvSpPr>
        <p:spPr>
          <a:xfrm rot="-5400000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 extrusionOk="0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28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8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28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28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28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2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8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8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8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8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8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28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8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8"/>
          <p:cNvSpPr/>
          <p:nvPr/>
        </p:nvSpPr>
        <p:spPr>
          <a:xfrm rot="-5400000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 extrusionOk="0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8"/>
          <p:cNvSpPr/>
          <p:nvPr/>
        </p:nvSpPr>
        <p:spPr>
          <a:xfrm rot="-5400000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 extrusionOk="0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8"/>
          <p:cNvSpPr/>
          <p:nvPr/>
        </p:nvSpPr>
        <p:spPr>
          <a:xfrm rot="-5400000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28"/>
          <p:cNvSpPr/>
          <p:nvPr/>
        </p:nvSpPr>
        <p:spPr>
          <a:xfrm rot="-5400000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28"/>
          <p:cNvSpPr/>
          <p:nvPr/>
        </p:nvSpPr>
        <p:spPr>
          <a:xfrm rot="-5400000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28"/>
          <p:cNvSpPr/>
          <p:nvPr/>
        </p:nvSpPr>
        <p:spPr>
          <a:xfrm rot="-5400000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 extrusionOk="0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28"/>
          <p:cNvSpPr/>
          <p:nvPr/>
        </p:nvSpPr>
        <p:spPr>
          <a:xfrm rot="-5400000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 extrusionOk="0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28"/>
          <p:cNvSpPr/>
          <p:nvPr/>
        </p:nvSpPr>
        <p:spPr>
          <a:xfrm rot="-5400000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 extrusionOk="0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28"/>
          <p:cNvSpPr/>
          <p:nvPr/>
        </p:nvSpPr>
        <p:spPr>
          <a:xfrm rot="-5400000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8"/>
          <p:cNvSpPr/>
          <p:nvPr/>
        </p:nvSpPr>
        <p:spPr>
          <a:xfrm rot="-5400000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 extrusionOk="0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28"/>
          <p:cNvSpPr/>
          <p:nvPr/>
        </p:nvSpPr>
        <p:spPr>
          <a:xfrm rot="-5400000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8"/>
          <p:cNvSpPr/>
          <p:nvPr/>
        </p:nvSpPr>
        <p:spPr>
          <a:xfrm rot="-5400000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8"/>
          <p:cNvSpPr/>
          <p:nvPr/>
        </p:nvSpPr>
        <p:spPr>
          <a:xfrm rot="-5400000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8"/>
          <p:cNvSpPr/>
          <p:nvPr/>
        </p:nvSpPr>
        <p:spPr>
          <a:xfrm rot="-5400000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8"/>
          <p:cNvSpPr/>
          <p:nvPr/>
        </p:nvSpPr>
        <p:spPr>
          <a:xfrm rot="-5400000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 extrusionOk="0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8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 extrusionOk="0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8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8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8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8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8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8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8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8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8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8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8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8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8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8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8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8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8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8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8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8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8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28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28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28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28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28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28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28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2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28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28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28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8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8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8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8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8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2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28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2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2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28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8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28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28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28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28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2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2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28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28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28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28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28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28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28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2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28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28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28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28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5" name="Google Shape;925;p28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26" name="Google Shape;926;p28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7" name="Google Shape;927;p2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8" name="Google Shape;928;p28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9" name="Google Shape;929;p28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AB641D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2" name="Google Shape;932;p29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933" name="Google Shape;933;p29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934" name="Google Shape;934;p29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2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6" name="Google Shape;936;p29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9" name="Google Shape;939;p30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3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40" name="Google Shape;940;p30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941" name="Google Shape;941;p30"/>
          <p:cNvSpPr txBox="1">
            <a:spLocks noGrp="1"/>
          </p:cNvSpPr>
          <p:nvPr>
            <p:ph type="body" idx="3"/>
          </p:nvPr>
        </p:nvSpPr>
        <p:spPr>
          <a:xfrm>
            <a:off x="5989320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3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42" name="Google Shape;942;p30"/>
          <p:cNvSpPr txBox="1">
            <a:spLocks noGrp="1"/>
          </p:cNvSpPr>
          <p:nvPr>
            <p:ph type="body" idx="4"/>
          </p:nvPr>
        </p:nvSpPr>
        <p:spPr>
          <a:xfrm>
            <a:off x="5989320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943" name="Google Shape;943;p30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4" name="Google Shape;944;p3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30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8" name="Google Shape;948;p31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9" name="Google Shape;949;p3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0" name="Google Shape;950;p31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2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3" name="Google Shape;953;p3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4" name="Google Shape;954;p32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3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7" name="Google Shape;957;p33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>
            <a:endParaRPr/>
          </a:p>
        </p:txBody>
      </p:sp>
      <p:sp>
        <p:nvSpPr>
          <p:cNvPr id="958" name="Google Shape;958;p33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59" name="Google Shape;959;p33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3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33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4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4" name="Google Shape;964;p34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EEE09A"/>
          </a:solidFill>
          <a:ln>
            <a:noFill/>
          </a:ln>
        </p:spPr>
      </p:sp>
      <p:sp>
        <p:nvSpPr>
          <p:cNvPr id="965" name="Google Shape;965;p34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66" name="Google Shape;966;p34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7" name="Google Shape;967;p3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8" name="Google Shape;968;p34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69" name="Google Shape;969;p34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25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deone.com/Jsnfxy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deone.com/60z7w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ideone.com/F0ssus" TargetMode="External"/><Relationship Id="rId3" Type="http://schemas.openxmlformats.org/officeDocument/2006/relationships/hyperlink" Target="https://codeforces.com/problemset/problem/35/C" TargetMode="External"/><Relationship Id="rId7" Type="http://schemas.openxmlformats.org/officeDocument/2006/relationships/hyperlink" Target="https://www.spoj.com/problems/BUGLIFE/en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eone.com/7JdKGJ" TargetMode="External"/><Relationship Id="rId5" Type="http://schemas.openxmlformats.org/officeDocument/2006/relationships/hyperlink" Target="https://www.spoj.com/problems/PT07Y/en/" TargetMode="External"/><Relationship Id="rId4" Type="http://schemas.openxmlformats.org/officeDocument/2006/relationships/hyperlink" Target="https://ideone.com/rw9mHh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1"/>
          <p:cNvSpPr txBox="1">
            <a:spLocks noGrp="1"/>
          </p:cNvSpPr>
          <p:nvPr>
            <p:ph type="ctrTitle"/>
          </p:nvPr>
        </p:nvSpPr>
        <p:spPr>
          <a:xfrm>
            <a:off x="0" y="4960137"/>
            <a:ext cx="83439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 dirty="0"/>
              <a:t>GRAPHS REPRESENTATION AND TRAVERSAL</a:t>
            </a:r>
            <a:endParaRPr dirty="0"/>
          </a:p>
        </p:txBody>
      </p:sp>
      <p:pic>
        <p:nvPicPr>
          <p:cNvPr id="988" name="Google Shape;98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8925" y="4769813"/>
            <a:ext cx="1843675" cy="18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DAG (DIRECTED ACYCLIC GRAPH)</a:t>
            </a:r>
            <a:endParaRPr/>
          </a:p>
        </p:txBody>
      </p:sp>
      <p:sp>
        <p:nvSpPr>
          <p:cNvPr id="1056" name="Google Shape;1056;p10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A directed graph with no cycles.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A great example of a DAG is the dependency tree of a program.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pic>
        <p:nvPicPr>
          <p:cNvPr id="1057" name="Google Shape;105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4463" y="2812378"/>
            <a:ext cx="3043073" cy="2689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COMPLETE GRAPH</a:t>
            </a:r>
            <a:endParaRPr/>
          </a:p>
        </p:txBody>
      </p:sp>
      <p:sp>
        <p:nvSpPr>
          <p:cNvPr id="1063" name="Google Shape;1063;p1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13" t="-1817" r="-249"/>
            </a:stretch>
          </a:blipFill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 </a:t>
            </a:r>
            <a:endParaRPr/>
          </a:p>
        </p:txBody>
      </p:sp>
      <p:pic>
        <p:nvPicPr>
          <p:cNvPr id="1064" name="Google Shape;106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4012" y="2937660"/>
            <a:ext cx="1276528" cy="208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20780" y="2937660"/>
            <a:ext cx="2124371" cy="208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75569" y="3023396"/>
            <a:ext cx="2238687" cy="1914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22090" y="2866211"/>
            <a:ext cx="2495898" cy="2229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GRAPH REPRESENTATION</a:t>
            </a:r>
            <a:endParaRPr/>
          </a:p>
        </p:txBody>
      </p:sp>
      <p:sp>
        <p:nvSpPr>
          <p:cNvPr id="1073" name="Google Shape;1073;p12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Adjacency Matrix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Adjacency List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Edge List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ADJACENCY MATRIX</a:t>
            </a:r>
            <a:endParaRPr/>
          </a:p>
        </p:txBody>
      </p:sp>
      <p:sp>
        <p:nvSpPr>
          <p:cNvPr id="1079" name="Google Shape;1079;p1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 u="sng"/>
              <a:t>Pros: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Space efficient for dense graphs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Edge lookup in O(1)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u="sng"/>
              <a:t>Cons: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O(V</a:t>
            </a:r>
            <a:r>
              <a:rPr lang="en-US" baseline="30000"/>
              <a:t>2</a:t>
            </a:r>
            <a:r>
              <a:rPr lang="en-US"/>
              <a:t>) space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O(V</a:t>
            </a:r>
            <a:r>
              <a:rPr lang="en-US" baseline="30000"/>
              <a:t>2</a:t>
            </a:r>
            <a:r>
              <a:rPr lang="en-US"/>
              <a:t>) to visit all edges</a:t>
            </a:r>
            <a:endParaRPr/>
          </a:p>
        </p:txBody>
      </p:sp>
      <p:pic>
        <p:nvPicPr>
          <p:cNvPr id="1080" name="Google Shape;108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0473" y="1335024"/>
            <a:ext cx="3252195" cy="2031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Google Shape;108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10473" y="3429000"/>
            <a:ext cx="3253798" cy="263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ADJACENCY LIST</a:t>
            </a:r>
            <a:endParaRPr/>
          </a:p>
        </p:txBody>
      </p:sp>
      <p:sp>
        <p:nvSpPr>
          <p:cNvPr id="1087" name="Google Shape;1087;p14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 u="sng" dirty="0"/>
              <a:t>Pros:</a:t>
            </a:r>
            <a:endParaRPr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dirty="0"/>
              <a:t>Space efficient for sparse graphs</a:t>
            </a:r>
            <a:endParaRPr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u="sng" dirty="0"/>
              <a:t>Cons:</a:t>
            </a:r>
            <a:endParaRPr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dirty="0"/>
              <a:t>Edge lookup in of O(E)</a:t>
            </a:r>
            <a:endParaRPr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dirty="0"/>
              <a:t>Less space efficient than adj matrix for dense graphs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pic>
        <p:nvPicPr>
          <p:cNvPr id="1088" name="Google Shape;108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9456" y="1377307"/>
            <a:ext cx="3252195" cy="2031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9" name="Google Shape;108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6909" y="3642677"/>
            <a:ext cx="2917290" cy="1901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COMMON GRAPH PROBLEMS</a:t>
            </a:r>
            <a:endParaRPr/>
          </a:p>
        </p:txBody>
      </p:sp>
      <p:sp>
        <p:nvSpPr>
          <p:cNvPr id="1095" name="Google Shape;1095;p15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Connectivity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Connected components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Shortest paths (next session)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CONNECTIVITY</a:t>
            </a:r>
            <a:endParaRPr/>
          </a:p>
        </p:txBody>
      </p:sp>
      <p:sp>
        <p:nvSpPr>
          <p:cNvPr id="1101" name="Google Shape;1101;p16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Is A connected to D?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Is A connected to E?</a:t>
            </a:r>
            <a:endParaRPr/>
          </a:p>
        </p:txBody>
      </p:sp>
      <p:pic>
        <p:nvPicPr>
          <p:cNvPr id="1102" name="Google Shape;110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2481601"/>
            <a:ext cx="4410691" cy="2210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CONNECTED COMPONENTS</a:t>
            </a:r>
            <a:endParaRPr/>
          </a:p>
        </p:txBody>
      </p:sp>
      <p:sp>
        <p:nvSpPr>
          <p:cNvPr id="1108" name="Google Shape;1108;p17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What are the connected components of this graph?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pic>
        <p:nvPicPr>
          <p:cNvPr id="1109" name="Google Shape;110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1633" y="3124836"/>
            <a:ext cx="4725059" cy="2657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SHORTEST PATH</a:t>
            </a:r>
            <a:endParaRPr/>
          </a:p>
        </p:txBody>
      </p:sp>
      <p:sp>
        <p:nvSpPr>
          <p:cNvPr id="1115" name="Google Shape;1115;p18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What is the shortest path from A to H?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pic>
        <p:nvPicPr>
          <p:cNvPr id="1116" name="Google Shape;111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1395" y="2937324"/>
            <a:ext cx="6525536" cy="218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GRAPH TRAVERSAL</a:t>
            </a:r>
            <a:endParaRPr/>
          </a:p>
        </p:txBody>
      </p:sp>
      <p:sp>
        <p:nvSpPr>
          <p:cNvPr id="1122" name="Google Shape;1122;p19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In order to write programs to solve graph problems, we need a way to traverse (walk through) those graphs, graph traversal algorithms include: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DFS (Depth First Search)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BFS (Breadth First Search)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GRAPH COMPONENTS</a:t>
            </a:r>
            <a:endParaRPr/>
          </a:p>
        </p:txBody>
      </p:sp>
      <p:sp>
        <p:nvSpPr>
          <p:cNvPr id="994" name="Google Shape;994;p2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10197149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Nodes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Edges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sp>
        <p:nvSpPr>
          <p:cNvPr id="995" name="Google Shape;995;p2"/>
          <p:cNvSpPr/>
          <p:nvPr/>
        </p:nvSpPr>
        <p:spPr>
          <a:xfrm>
            <a:off x="2270234" y="3141279"/>
            <a:ext cx="575441" cy="575441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728B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96" name="Google Shape;996;p2"/>
          <p:cNvSpPr/>
          <p:nvPr/>
        </p:nvSpPr>
        <p:spPr>
          <a:xfrm>
            <a:off x="5596443" y="3141278"/>
            <a:ext cx="575441" cy="575441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728B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97" name="Google Shape;997;p2"/>
          <p:cNvSpPr/>
          <p:nvPr/>
        </p:nvSpPr>
        <p:spPr>
          <a:xfrm>
            <a:off x="9346325" y="3141277"/>
            <a:ext cx="575441" cy="575441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728B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98" name="Google Shape;998;p2"/>
          <p:cNvSpPr txBox="1"/>
          <p:nvPr/>
        </p:nvSpPr>
        <p:spPr>
          <a:xfrm>
            <a:off x="2270234" y="3275313"/>
            <a:ext cx="5754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999" name="Google Shape;999;p2"/>
          <p:cNvSpPr txBox="1"/>
          <p:nvPr/>
        </p:nvSpPr>
        <p:spPr>
          <a:xfrm>
            <a:off x="5596443" y="3275313"/>
            <a:ext cx="5754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/>
          </a:p>
        </p:txBody>
      </p:sp>
      <p:sp>
        <p:nvSpPr>
          <p:cNvPr id="1000" name="Google Shape;1000;p2"/>
          <p:cNvSpPr txBox="1"/>
          <p:nvPr/>
        </p:nvSpPr>
        <p:spPr>
          <a:xfrm>
            <a:off x="9346325" y="3275313"/>
            <a:ext cx="5754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cxnSp>
        <p:nvCxnSpPr>
          <p:cNvPr id="1001" name="Google Shape;1001;p2"/>
          <p:cNvCxnSpPr/>
          <p:nvPr/>
        </p:nvCxnSpPr>
        <p:spPr>
          <a:xfrm>
            <a:off x="2557954" y="5297214"/>
            <a:ext cx="227023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dir="5400000" algn="ctr" rotWithShape="0">
              <a:srgbClr val="000000">
                <a:alpha val="49803"/>
              </a:srgbClr>
            </a:outerShdw>
          </a:effectLst>
        </p:spPr>
      </p:cxnSp>
      <p:cxnSp>
        <p:nvCxnSpPr>
          <p:cNvPr id="1002" name="Google Shape;1002;p2"/>
          <p:cNvCxnSpPr/>
          <p:nvPr/>
        </p:nvCxnSpPr>
        <p:spPr>
          <a:xfrm>
            <a:off x="6940453" y="5297214"/>
            <a:ext cx="31967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50800" dist="12700" dir="5400000" algn="ctr" rotWithShape="0">
              <a:srgbClr val="000000">
                <a:alpha val="49803"/>
              </a:srgbClr>
            </a:outerShdw>
          </a:effec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2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DFS (DEPTH FIRST SEARCH) CONCEPT</a:t>
            </a:r>
            <a:endParaRPr/>
          </a:p>
        </p:txBody>
      </p:sp>
      <p:sp>
        <p:nvSpPr>
          <p:cNvPr id="1128" name="Google Shape;1128;p20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Follows a path as long as it can visit more nodes, backtracks upon reaching a dead end</a:t>
            </a:r>
            <a:endParaRPr/>
          </a:p>
        </p:txBody>
      </p:sp>
      <p:pic>
        <p:nvPicPr>
          <p:cNvPr id="1129" name="Google Shape;112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2814" y="2749651"/>
            <a:ext cx="2486372" cy="3096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2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DFS (DEPTH FIRST SEARCH) CODE</a:t>
            </a:r>
            <a:endParaRPr/>
          </a:p>
        </p:txBody>
      </p:sp>
      <p:sp>
        <p:nvSpPr>
          <p:cNvPr id="1135" name="Google Shape;1135;p2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https://ideone.com/Jsnfxy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BFS (BREADTH FIRST SEARCH) CONCEPT</a:t>
            </a:r>
            <a:endParaRPr/>
          </a:p>
        </p:txBody>
      </p:sp>
      <p:sp>
        <p:nvSpPr>
          <p:cNvPr id="1141" name="Google Shape;1141;p22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Visits the nodes in an increasing order of their distance from the starting node (in other words it traverses the graph level by level).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pic>
        <p:nvPicPr>
          <p:cNvPr id="1142" name="Google Shape;114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0893" y="3084584"/>
            <a:ext cx="2610214" cy="2896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2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BFS (BREADTH FIRST SEARCH) CODE</a:t>
            </a:r>
            <a:endParaRPr/>
          </a:p>
        </p:txBody>
      </p:sp>
      <p:sp>
        <p:nvSpPr>
          <p:cNvPr id="1148" name="Google Shape;1148;p2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https://ideone.com/60z7wt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2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PRACTICE</a:t>
            </a:r>
            <a:endParaRPr/>
          </a:p>
        </p:txBody>
      </p:sp>
      <p:sp>
        <p:nvSpPr>
          <p:cNvPr id="1154" name="Google Shape;1154;p24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 dirty="0"/>
              <a:t>Problem1: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https://codeforces.com/problemset/problem/35/C</a:t>
            </a:r>
            <a:endParaRPr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dirty="0"/>
              <a:t>Solution: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https://ideone.com/rw9mHh</a:t>
            </a:r>
            <a:endParaRPr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dirty="0"/>
              <a:t>Problem2: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https://www.spoj.com/problems/PT07Y/en/</a:t>
            </a:r>
            <a:endParaRPr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dirty="0"/>
              <a:t>Solution: </a:t>
            </a:r>
            <a:r>
              <a:rPr lang="en-US" u="sng" dirty="0">
                <a:solidFill>
                  <a:schemeClr val="hlink"/>
                </a:solidFill>
                <a:hlinkClick r:id="rId6"/>
              </a:rPr>
              <a:t>https://ideone.com/7JdKGJ</a:t>
            </a:r>
            <a:endParaRPr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dirty="0"/>
              <a:t>Problem3: </a:t>
            </a:r>
            <a:r>
              <a:rPr lang="en-US" u="sng" dirty="0">
                <a:solidFill>
                  <a:schemeClr val="hlink"/>
                </a:solidFill>
                <a:hlinkClick r:id="rId7"/>
              </a:rPr>
              <a:t>https://www.spoj.com/problems/BUGLIFE/en/</a:t>
            </a:r>
            <a:endParaRPr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dirty="0"/>
              <a:t>Solution: </a:t>
            </a:r>
            <a:r>
              <a:rPr lang="en-US" u="sng" dirty="0">
                <a:solidFill>
                  <a:schemeClr val="hlink"/>
                </a:solidFill>
                <a:hlinkClick r:id="rId8"/>
              </a:rPr>
              <a:t>https://ideone.com/F0ssus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TYPES OF EDGES</a:t>
            </a:r>
            <a:endParaRPr/>
          </a:p>
        </p:txBody>
      </p:sp>
      <p:sp>
        <p:nvSpPr>
          <p:cNvPr id="1008" name="Google Shape;1008;p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53" t="-1817"/>
            </a:stretch>
          </a:blipFill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COMPONENTS MUST REMAIN CONSISTENT</a:t>
            </a:r>
            <a:endParaRPr/>
          </a:p>
        </p:txBody>
      </p:sp>
      <p:sp>
        <p:nvSpPr>
          <p:cNvPr id="1014" name="Google Shape;1014;p4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All edges on a graph must be of the same type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The same principle is also applied to the weights (either all edges have weights,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/>
              <a:t> or none have)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pic>
        <p:nvPicPr>
          <p:cNvPr id="1015" name="Google Shape;101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0704" y="2795855"/>
            <a:ext cx="5850591" cy="1906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GRAPH TERMINOLOGY</a:t>
            </a:r>
            <a:endParaRPr/>
          </a:p>
        </p:txBody>
      </p:sp>
      <p:sp>
        <p:nvSpPr>
          <p:cNvPr id="1021" name="Google Shape;1021;p5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 b="1"/>
              <a:t>In Degree:</a:t>
            </a:r>
            <a:r>
              <a:rPr lang="en-US" sz="3200"/>
              <a:t> The number of edges that goes into the node</a:t>
            </a:r>
            <a:endParaRPr/>
          </a:p>
          <a:p>
            <a:pPr marL="91440" lvl="0" indent="-203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 b="1"/>
              <a:t>Out Degree:</a:t>
            </a:r>
            <a:r>
              <a:rPr lang="en-US" sz="3200"/>
              <a:t> The number of edges that comes out of the node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- For each node in an undirected graph in-degree = out-degree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- In any graph:</a:t>
            </a:r>
            <a:endParaRPr/>
          </a:p>
          <a:p>
            <a:pPr marL="91440" lvl="0" indent="-254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4000"/>
              <a:buChar char=" "/>
            </a:pPr>
            <a:r>
              <a:rPr lang="en-US" sz="4000" b="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∑</a:t>
            </a:r>
            <a:r>
              <a:rPr lang="en-US" sz="2400" b="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In-Degrees = </a:t>
            </a:r>
            <a:r>
              <a:rPr lang="en-US" sz="4000" b="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∑</a:t>
            </a:r>
            <a:r>
              <a:rPr lang="en-US" sz="2400" b="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Out-Degrees</a:t>
            </a:r>
            <a:endParaRPr sz="2400"/>
          </a:p>
        </p:txBody>
      </p:sp>
      <p:pic>
        <p:nvPicPr>
          <p:cNvPr id="1022" name="Google Shape;10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22828" y="3429000"/>
            <a:ext cx="2440855" cy="2549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GRAPH TERMINOLOGY</a:t>
            </a:r>
            <a:endParaRPr/>
          </a:p>
        </p:txBody>
      </p:sp>
      <p:sp>
        <p:nvSpPr>
          <p:cNvPr id="1028" name="Google Shape;1028;p6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 b="1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Adjacency Relation:</a:t>
            </a:r>
            <a:r>
              <a:rPr lang="en-US" sz="3200" b="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Nodes ‘a’ and ‘b’ are called adjacent (neighbours), iff (if and only if) there’s a direct edge between ‘a’ and ‘b’.</a:t>
            </a:r>
            <a:endParaRPr/>
          </a:p>
          <a:p>
            <a:pPr marL="91440" lvl="0" indent="-203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 b="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Nodes 7-9 are called neighbours.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-203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 b="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Nodes 4-3 are NOT neighbours.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-203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 b="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Nodes 0-10 are NOT neighbours.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pic>
        <p:nvPicPr>
          <p:cNvPr id="1029" name="Google Shape;10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9338" y="3400762"/>
            <a:ext cx="2908598" cy="2908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GRAPH TERMINOLOGY</a:t>
            </a:r>
            <a:endParaRPr/>
          </a:p>
        </p:txBody>
      </p:sp>
      <p:sp>
        <p:nvSpPr>
          <p:cNvPr id="1035" name="Google Shape;1035;p7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 b="1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Multigraph</a:t>
            </a:r>
            <a:r>
              <a:rPr lang="en-US" sz="3200" b="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  <a:r>
              <a:rPr lang="en-US" sz="32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US" sz="3200" b="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 graph that may have multiple edges between the same pair of nodes.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-203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 b="1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Self Loop</a:t>
            </a:r>
            <a:r>
              <a:rPr lang="en-US" sz="3200" b="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: An edge that connects a node to itself.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-203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 b="1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Simple Graph</a:t>
            </a:r>
            <a:r>
              <a:rPr lang="en-US" sz="3200" b="0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: An undirected graph without multiple edges or self-loops.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GRAPH TERMINOLOGY</a:t>
            </a:r>
            <a:endParaRPr/>
          </a:p>
        </p:txBody>
      </p:sp>
      <p:sp>
        <p:nvSpPr>
          <p:cNvPr id="1041" name="Google Shape;1041;p8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 b="1" strike="noStrike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Bipartite Graph</a:t>
            </a:r>
            <a:r>
              <a:rPr lang="en-US" sz="3200" b="0" strike="noStrike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: A graph that can be</a:t>
            </a:r>
            <a:endParaRPr dirty="0"/>
          </a:p>
          <a:p>
            <a:pPr marL="91440" lvl="0" indent="-203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 b="0" strike="noStrike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partitioned into two sets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strike="noStrike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such that</a:t>
            </a:r>
            <a:endParaRPr dirty="0"/>
          </a:p>
          <a:p>
            <a:pPr marL="91440" lvl="0" indent="-203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 b="0" strike="noStrike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there’s no edges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strike="noStrike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between nodes of</a:t>
            </a:r>
            <a:endParaRPr dirty="0"/>
          </a:p>
          <a:p>
            <a:pPr marL="91440" lvl="0" indent="-203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 b="0" strike="noStrike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 same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strike="noStrike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set (i.e. it can be bicolored).</a:t>
            </a:r>
            <a:endParaRPr sz="32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endParaRPr sz="32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pic>
        <p:nvPicPr>
          <p:cNvPr id="1042" name="Google Shape;10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9958" y="2286000"/>
            <a:ext cx="2196972" cy="3047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TREES</a:t>
            </a:r>
            <a:endParaRPr/>
          </a:p>
        </p:txBody>
      </p:sp>
      <p:sp>
        <p:nvSpPr>
          <p:cNvPr id="1048" name="Google Shape;1048;p9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 dirty="0"/>
              <a:t>A tree is an undirected, connected, acyclic graph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 dirty="0"/>
              <a:t>Note: all trees with n nodes have n-1 edges, each node has only one parent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  <p:pic>
        <p:nvPicPr>
          <p:cNvPr id="1049" name="Google Shape;104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1964" y="2845380"/>
            <a:ext cx="1255591" cy="29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5391" y="2845380"/>
            <a:ext cx="3070328" cy="29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Microsoft Office PowerPoint</Application>
  <PresentationFormat>Widescreen</PresentationFormat>
  <Paragraphs>108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Twentieth Century</vt:lpstr>
      <vt:lpstr>Arial</vt:lpstr>
      <vt:lpstr>Ubuntu</vt:lpstr>
      <vt:lpstr>Integral</vt:lpstr>
      <vt:lpstr>GRAPHS REPRESENTATION AND TRAVERSAL</vt:lpstr>
      <vt:lpstr>GRAPH COMPONENTS</vt:lpstr>
      <vt:lpstr>TYPES OF EDGES</vt:lpstr>
      <vt:lpstr>COMPONENTS MUST REMAIN CONSISTENT</vt:lpstr>
      <vt:lpstr>GRAPH TERMINOLOGY</vt:lpstr>
      <vt:lpstr>GRAPH TERMINOLOGY</vt:lpstr>
      <vt:lpstr>GRAPH TERMINOLOGY</vt:lpstr>
      <vt:lpstr>GRAPH TERMINOLOGY</vt:lpstr>
      <vt:lpstr>TREES</vt:lpstr>
      <vt:lpstr>DAG (DIRECTED ACYCLIC GRAPH)</vt:lpstr>
      <vt:lpstr>COMPLETE GRAPH</vt:lpstr>
      <vt:lpstr>GRAPH REPRESENTATION</vt:lpstr>
      <vt:lpstr>ADJACENCY MATRIX</vt:lpstr>
      <vt:lpstr>ADJACENCY LIST</vt:lpstr>
      <vt:lpstr>COMMON GRAPH PROBLEMS</vt:lpstr>
      <vt:lpstr>CONNECTIVITY</vt:lpstr>
      <vt:lpstr>CONNECTED COMPONENTS</vt:lpstr>
      <vt:lpstr>SHORTEST PATH</vt:lpstr>
      <vt:lpstr>GRAPH TRAVERSAL</vt:lpstr>
      <vt:lpstr>DFS (DEPTH FIRST SEARCH) CONCEPT</vt:lpstr>
      <vt:lpstr>DFS (DEPTH FIRST SEARCH) CODE</vt:lpstr>
      <vt:lpstr>BFS (BREADTH FIRST SEARCH) CONCEPT</vt:lpstr>
      <vt:lpstr>BFS (BREADTH FIRST SEARCH) CODE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 REPRESENTATION AND TRAVERSAL</dc:title>
  <dc:creator>Dell</dc:creator>
  <cp:lastModifiedBy>Mohamed Ayman</cp:lastModifiedBy>
  <cp:revision>1</cp:revision>
  <dcterms:created xsi:type="dcterms:W3CDTF">2023-03-03T06:43:59Z</dcterms:created>
  <dcterms:modified xsi:type="dcterms:W3CDTF">2024-03-17T00:20:57Z</dcterms:modified>
</cp:coreProperties>
</file>