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omments/comment1.xml" ContentType="application/vnd.openxmlformats-officedocument.presentationml.comments+xml"/>
  <Override PartName="/ppt/ink/ink3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5"/>
  </p:notesMasterIdLst>
  <p:sldIdLst>
    <p:sldId id="256" r:id="rId2"/>
    <p:sldId id="257" r:id="rId3"/>
    <p:sldId id="270" r:id="rId4"/>
    <p:sldId id="258" r:id="rId5"/>
    <p:sldId id="295" r:id="rId6"/>
    <p:sldId id="297" r:id="rId7"/>
    <p:sldId id="296" r:id="rId8"/>
    <p:sldId id="299" r:id="rId9"/>
    <p:sldId id="298" r:id="rId10"/>
    <p:sldId id="300" r:id="rId11"/>
    <p:sldId id="276" r:id="rId12"/>
    <p:sldId id="277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" initials="M" lastIdx="1" clrIdx="0">
    <p:extLst>
      <p:ext uri="{19B8F6BF-5375-455C-9EA6-DF929625EA0E}">
        <p15:presenceInfo xmlns:p15="http://schemas.microsoft.com/office/powerpoint/2012/main" userId="7fa1ba6849e9d2d2" providerId="Windows Live"/>
      </p:ext>
    </p:extLst>
  </p:cmAuthor>
  <p:cmAuthor id="2" name="SMITH Mark" initials="SM" lastIdx="1" clrIdx="1">
    <p:extLst>
      <p:ext uri="{19B8F6BF-5375-455C-9EA6-DF929625EA0E}">
        <p15:presenceInfo xmlns:p15="http://schemas.microsoft.com/office/powerpoint/2012/main" userId="SMITH Ma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1" autoAdjust="0"/>
    <p:restoredTop sz="93844" autoAdjust="0"/>
  </p:normalViewPr>
  <p:slideViewPr>
    <p:cSldViewPr snapToGrid="0">
      <p:cViewPr varScale="1">
        <p:scale>
          <a:sx n="107" d="100"/>
          <a:sy n="107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7-29T14:10:08.184" idx="1">
    <p:pos x="7680" y="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1-04T13:28:04.0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20602 7161 0,'0'18'218,"0"0"-218,-17-18 16,17 35-16,0-17 16,0 34-16,0-16 15,-18-19-15,18 19 16,-18 17-16,1-36 15,17 19-15,0-19 0,0 1 16,0-1 0,0 1-16,0 0 15,0-1-15,0 1 16,0 0 0,0-1 15,0 1 31</inkml:trace>
  <inkml:trace contextRef="#ctx0" brushRef="#br0" timeOffset="1824.32">20320 7126 0,'18'0'297,"-1"0"-297,1 0 16,0 0-1,-1 0-15,1 0 16,-1 0-1,1 0-15,0 0 16,-1 0-16,1 0 16,0 0-1,-1 0-15,1 0 0,0 0 16,-1 0 0,1 0-1,-1 0-15,1 0 16,0 0-1,-1 0-15,1 0 16,0 0-16,-1 0 31,1 0-31,0 0 16,17 0 0,-17 0-1,-1 0-15,1 0 16,-1 0-1,1 0-15,17 0 16,-17 0 0,0 0 46,-1 0-46</inkml:trace>
  <inkml:trace contextRef="#ctx0" brushRef="#br0" timeOffset="14387.84">20479 8043 0,'0'18'328,"0"0"-313,0-1-15,0 1 16,0 0 0,0-1-16,0 1 15,0-1-15,0 1 16,0 0-16,0-1 15,0 1 1,0 0-16,0-1 16,0 1-16,0 0 15,0-1 1,0 1-16,0-1 16,0 1-1,0 0-15,0-1 0,0 1 16,0 0-16,0-1 31,0 1-15,0 0-1,0 17 1,0-18 0,0 1 15,0 0-16,0-1 1,0 1-16,17-18 16,-17 35-1,0-17-15,18-18 16</inkml:trace>
  <inkml:trace contextRef="#ctx0" brushRef="#br0" timeOffset="15823.25">20514 7990 0,'35'0'234,"18"-17"-218,18 17-16,-36-18 15,0 18-15,1 0 0,-1-18 16,0 18-16,0 0 16,-17 0-1,0 0-15,-1 0 16,19 0 0,-19 0-1,1 0-15,0 0 31,-1 0-31,1 0 16,17 0 0,-17 0-16</inkml:trace>
  <inkml:trace contextRef="#ctx0" brushRef="#br0" timeOffset="17609.77">20532 8220 0,'17'17'250,"1"-17"-234,0 0-16,-1 18 15,1-18-15,17 0 16,-17 0-1,-1 0-15,1 0 16,0 0-16,-1 0 16,19 0-1,-19 0-15,1 0 16,0 0 15,-1 0-15,1 0-1,-1 0 1</inkml:trace>
  <inkml:trace contextRef="#ctx0" brushRef="#br0" timeOffset="25792.81">20637 9119 0,'0'18'235,"0"0"-220,0-1-15,0 1 16,0-1-1,0 1-15,0 0 0,0-1 16,0 1 0,0 0-16,0-1 15,0 1 1,0 17-16,0-17 16,0 0-1,0-1-15,0 1 16,0-1 15,0 19-15,0-19 62,0 1-63,0 0 1,0-1 31,0 1-31,18-18 30</inkml:trace>
  <inkml:trace contextRef="#ctx0" brushRef="#br0" timeOffset="27857.28">20355 9119 0,'18'0'297,"0"0"-297,-1 0 15,1 0 1,17 0-16,-17 0 15,-1 0 32,1 0-31,0 0-16,-1 0 16,1 0-1,0 0-15,-1 0 16,1 0-16,-1 0 15,19 0-15,17 0 16,-36 0 0,1 0-1,0 0 1,-1 0-16,1 0 16,17 0-16,-17 0 15,-1 0 1,1 0-16,0 0 15,-1 0 1,1 0-16,0 0 16,-1 0-16,1 0 31,0 0-31,-1 0 31</inkml:trace>
  <inkml:trace contextRef="#ctx0" brushRef="#br0" timeOffset="47586.55">20761 10072 0,'0'17'343,"0"1"-327,0 0-16,0 17 16,0 0-1,0-17 1,0 0-16,0-1 16,0 1-1,0-1-15,0 19 16,0-19-16,0 1 15,0 0 1,0-1 0,0 1-16,0 17 15,0-17 1,0-1 0,0 1-16,0 0 15,0-1 32,0 1-31,0 17-1,0-17 17,0 0-17,0-1 1,0 1-1,0 0 17</inkml:trace>
  <inkml:trace contextRef="#ctx0" brushRef="#br0" timeOffset="49971.21">20443 10019 0,'18'0'313,"0"0"-313,-1 0 16,19 0-16,17 0 15,-36 0 1,18-18-16,-17 18 15,17 0 1,-17 0-16,0 0 16,-1 0-16,1 0 15,0 0 1,-1 0-16,1 0 16,17 0-16,-17 0 15,-1 0 1,1 0-1,0 0-15,-1 0 16,1 0 0,0 0-16,-1 0 15,1 0-15,0 0 16,-1 0 0,1 0-1,-1 0 1,19 0-16,-19 0 15,1 0 1,0 0-16,-1 0 16,1 0 15,17 0-15,-17 0-16,-1 0 31</inkml:trace>
  <inkml:trace contextRef="#ctx0" brushRef="#br0" timeOffset="68974.6">20726 11148 0,'0'17'297,"0"1"-282,0 0 1,0-1-16,0 1 16,0 17-16,0-17 15,0 0 1,0-1-1,0 1 1,0-1-16,0 1 16,0 0-16,0-1 15,0 1 1,0 0-16,0-1 16,0 1-16,0 0 15,0 17-15,0-18 16,0 1 15,0 0-15,0-1-1,0 1 1,0 17 62,0-17-62</inkml:trace>
  <inkml:trace contextRef="#ctx0" brushRef="#br0" timeOffset="70845.39">20461 11183 0,'35'0'219,"36"0"-219,17 0 16,-17 0-16,-18 0 15,0 0-15,-18 0 0,-18 0 16,19 0-16,-1 0 15,-17 0-15,-1 0 16,1 0-16,0 0 16,-1 0-1,18 0 1,-17 0 0,0 18-1,-1-18 1,1 0 15,0 0-31,-1 0 16,1 0-1</inkml:trace>
  <inkml:trace contextRef="#ctx0" brushRef="#br0" timeOffset="80041.88">20532 12100 0,'0'18'235,"0"17"-235,0-17 15,0 17-15,0 18 16,-18-35-16,18 17 0,0 0 16,0 0-1,0-17-15,0 0 16,0-1 0,0 1-1,0 0-15,0-1 16,0 19-1,0-19-15,0 1 16,0 0 15,0-1 32,0 1-32,0 17 47</inkml:trace>
  <inkml:trace contextRef="#ctx0" brushRef="#br0" timeOffset="82087.17">20514 12171 0,'18'0'281,"35"0"-281,-18 0 16,0 0-16,0 0 15,1 0-15,-19 0 16,1 0-16,0 0 0,17 0 16,-17 0-1,-1 0 1,1 0-16,-1 0 31,1 0 16,17 0-16,-17 0-31,0 0 47,-1 0-47,1 0 16,0 0-1,-1 0-15,18 0 32</inkml:trace>
  <inkml:trace contextRef="#ctx0" brushRef="#br0" timeOffset="84396.84">20514 12382 0,'18'0'297,"-1"0"-281,1 0-1,0 0-15,-1 0 16,1 18-16,-1-18 16,1 0 31,0 0-1,-1 0-14,1 0-1,0 0 16,17 0-47,-35 18 15,18-18 1,-1 0 0,1 0-1,0 0 1,-1 0 15,18 0 32,-35 17 62</inkml:trace>
  <inkml:trace contextRef="#ctx0" brushRef="#br0" timeOffset="89257.13">20743 13088 0,'0'18'219,"0"-1"-219,0 1 15,0 0-15,0 17 0,0-17 16,0-1 0,0 1-16,0-1 0,0 1 15,0 35-15,0-18 16,0-17-16,0 17 16,0 0-16,0 1 15,0-19-15,0 1 16,0 0-1,0-1-15,0 1 16,0 17-16,0-17 16,0-1-1,0 1-15,0 0 16,0-1 0,0 19-1</inkml:trace>
  <inkml:trace contextRef="#ctx0" brushRef="#br0" timeOffset="90598.19">20408 13088 0,'18'0'203,"35"0"-203,0 0 16,0 0-16,-1 0 15,1 0-15,0 0 16,0 0-16,0 0 16,0 0-16,-18 0 15,-17 0-15,35 0 16,-35 0-16,-1 0 16,1 0-16,-1 0 15,1 0 32,0 0-31,-1 0-16,1 0 15,0 0 1,-1 0-16</inkml:trace>
  <inkml:trace contextRef="#ctx0" brushRef="#br0" timeOffset="115601.83">20673 14199 0,'0'36'328,"0"-19"-313,0 18-15,0-17 16,0 17 0,0-17-1,0 0-15,0-1 16,0 1-1,0 0-15,0 17 16,0-17-16,0-1 16,0 1-1,0-1 1,0 1 0,0 0 15,0-1 0,0 1 0,0 0 1,0-1-17,0 1 1,0 0 15,0-1-15,0 1-1,0-1 1,0 1 15,0 0 0,0-1-15,0 1 62,0 0-15,0-1-48,0 1 17,0 0-17,0-1-15,0 1 47,0-1-16,0 1 32,-36-194 109</inkml:trace>
  <inkml:trace contextRef="#ctx0" brushRef="#br0" timeOffset="117817.47">20408 14182 0,'18'0'281,"-1"0"-265,19 0-16,-1 0 15,0 0-15,1 0 16,-19 0-16,1 0 16,-1 0-1,1 0-15,0 0 16,-1 0-16,1 0 15,17 0-15,-17 0 16,0 0 0,-1 0-16,1 0 15,0 0-15,-1 0 16,1 0 0,-1 0-1,1 0-15,0 0 16,-1 0-1,1 0 1,0 0 0,-1 0-1,1 0-15,0 0 32,-1 0-32,1 0 15,-1 0 1,1 0-1,0 0-15,-1 0 16,1 0 0,0 0-1,-1 0 1,1 0 15</inkml:trace>
  <inkml:trace contextRef="#ctx0" brushRef="#br0" timeOffset="129699">20549 15169 0,'0'36'313,"0"-19"-313,0 1 15,0 0-15,0 17 16,0-17-16,0-1 16,0 1-16,0-1 15,0 1-15,0 17 16,0-17-16,0 0 16,0-1-16,0 19 15,0-19 1,0 18-16,0-17 15,0 0-15,0-1 16,0 1-16,0 0 16,0 17-1,0-17 1,0-1-16,0 1 16,0 0-16,0-1 15,0 18 79,0-17-63,0 0 79</inkml:trace>
  <inkml:trace contextRef="#ctx0" brushRef="#br0" timeOffset="131447.64">20585 15169 0,'0'18'204,"35"0"-189,-18-18-15,19 0 0,17 0 16,-36 17-16,19-17 15,-1 0-15,-17 18 16,52-18-16,-35 0 16,-17 0-16,17 0 15,18 18-15,-35-18 16,-1 0-16,1 0 16,0 0-16,-1 0 15,1 0-15,0 0 0,-1 0 16,1 0 46,0 0-46,-1 0 15</inkml:trace>
  <inkml:trace contextRef="#ctx0" brushRef="#br0" timeOffset="133468.78">20549 15610 0,'53'0'219,"-18"0"-219,36 0 15,-18 0-15,-18 0 16,36 0-16,-36 0 16,-17 0-16,-1 0 0,19 0 15,-1 0 1,-17 0-16,-1 0 15,1 0-15,-1 0 16,1 0 0,0 0-1,-1 0 17,1 0-32,0 0 15,-1 0 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11T12:37:56.4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3921 4186 563 0,'0'0'79'15,"0"0"-71"1,0 0 81-16,0 0 50 0,0 0-45 16,0 0-32-16,0 0-21 15,0 0 4-15,4 0 13 16,-4 0-4-16,0 0-12 15,0 0-27-15,0 0-9 16,0 0 8-16,0 0-9 0,0 0 6 16,0 0-3-1,0-4-1-15,0 4 5 0,-2 0-5 16,-7 0 2-16,-2 0 10 16,-5 0-5-16,-5 0-1 15,-4 0-2 1,0 0-2-16,1 0-3 0,3 0-1 15,0 0-3-15,-4 0 10 16,0 0-7-16,-4 0-5 16,2 0 9-16,-4 0-6 15,2 0 3-15,-4 0-4 16,-3 0 0-16,-1 0-1 16,-1 0-1-16,2 0 0 15,2 0 8-15,6 0-5 16,6 4 1-16,1-4 2 0,8 0-5 15,1 0 13 1,-1 0-14-16,0 0 7 0,-3 5-7 16,-6-5 2-1,-9 0-2-15,-9 0 0 0,-5 0 6 16,1 0-12-16,0 0 6 16,3 3 0-16,5-3 2 15,-4 0-1-15,7 0-1 16,0 0 1-16,4 0 1 15,6 0 0-15,5 0-2 16,7 0 3-16,-2 0-1 16,6 0-2-16,-2 0 4 15,3 0-8-15,-3 0 7 0,-1 0-3 16,2 0 0-16,-3 0 1 16,-7 0-3-16,-13 0 4 15,-9 0-2-15,-5 0 0 16,1 5 0-16,4-2 0 15,-1-3 0-15,6 5-1 16,5-5 0-16,8 0 2 16,7 0-1-16,8 0 0 15,3 0 1-15,4 0 7 16,-2 0-8-16,2 0 3 16,0 0 1-16,0 0-2 15,0 0-2-15,0 0 0 16,0 3 3-16,0-3-5 15,0 0 2-15,0 0 0 16,0 5 0-16,0-5 0 16,0 3 0-16,-5 1 1 0,-2 4 0 15,3 0-1-15,-1 0 0 16,-1 5 0-16,1-1 0 16,-2 4 0-16,3 4 0 15,-3 8-1-15,3 8 3 16,-5 4-1-16,2 5-1 15,-4 6 0-15,1 1-1 16,-2 9 1-16,-1-1 0 16,-1-1 4-16,1 7-4 15,-1-3 4-15,1 5 2 0,0 0-4 16,-1 5 6-16,3-5-6 16,-3 12 4-16,4 4-3 15,-1 9 2-15,-3 7-1 16,5 4 1-16,3-8-4 15,2 4 8-15,0-7-9 16,2-4 1-16,2-1 9 16,0-8-9-16,0-1 1 15,0-2-1-15,0 0 5 16,0-5-6-16,0 0-2 16,0 0 2-16,2 4 0 15,4-4 1-15,2 4-1 16,1-4 0-16,3-3 0 15,-1 3-2-15,-1-8 2 16,4-3 0-16,-3-6 0 0,2-10-1 16,1-6-1-16,-3-3 1 15,-2-3 1-15,2 3 0 16,-2-4 5-16,0 8-8 16,-2-4 3-16,1 5-2 15,-1-2 0-15,-3-3 2 16,2-3 0-16,-4-9-1 15,0-4 0-15,0 0 1 16,0 4 0-16,0-1 1 16,-2 6-2-16,0 3 1 15,0-4 0-15,2 0 0 16,1-7 0-16,-3-6 0 16,4-3-1-16,-2-8 0 15,-2 1 0-15,2-2-2 0,-2-3 3 16,0 0-2-16,0 0 3 15,0 0-1-15,0 0 4 16,2 0-2-16,-2 0-4 16,0 0-1-16,3 0-4 15,2 0 4-15,1 0-6 16,5 0 9-16,9 0 6 16,7 0 1-16,5 5 7 15,7-2-9-15,9 2-3 16,7 2 10-16,19-2-5 15,7-5-5-15,11 0-2 0,-3 0 7 16,-6 0-9-16,-8 0 2 16,1-9 0-16,-5-2-1 15,-2 3 1-15,-3-5-3 16,-4 5 3-16,3-4-3 16,-3 0 2-16,0 4 1 15,1 0 0-15,-3 5 0 16,-2-2 0-16,-10 2 0 15,-3-2 0-15,0 1 2 16,0 0-3-16,3-4 1 16,4 4 0-16,0 1 4 15,0-2-4-15,-3 5 0 16,0 0 11-16,2 0-9 16,12 0 4-16,6 0-6 0,3 0 5 15,-1 0 0-15,-9 0-2 16,-2 0-1-16,-2 0 0 15,0 0-1-15,2 0 4 16,1 0-4-16,-1 0 0 16,-5 0 8-16,1 0-9 15,0 0 0-15,-3-4 1 16,0-4-1-16,3-4 5 16,-2 3-5-16,6 2 4 15,2 3-4-15,1-4 0 16,-1 4 0-16,-2 4 7 0,-2-5-7 15,-2-3 4 1,-1 5-4-16,1-5 0 0,0 4 0 16,0 0 0-16,-5 0 1 15,2-1-2-15,-1 2 2 16,-3 3 4-16,2-5-5 16,-4 5-5-16,-1 0 2 15,1 0 6-15,0-3-4 16,6 3 1-16,-3 0 0 15,0 0 1-15,4 0-1 16,-2 0 0-16,3 0-4 16,0 0 4-16,-3 0 0 0,-2 0-2 15,-2 0 1 1,-1 0 1-16,-3 3-2 16,1 5 5-16,0-3-2 0,-1 3-1 15,1 4 2-15,3-1 3 16,4 2-5-16,-5-1-2 15,1-4 0-15,-5-4 4 16,-1 0 1-16,0 4-3 16,-3-4 0-16,-4-4-1 15,-1 4-1-15,-3-4 1 16,0 0 1-16,3 0-8 16,-3 0 5-16,2 0-2 15,5 0 3-15,-5 0 0 16,-2 0 4-16,3 0-2 15,-5 0 0-15,0 0 1 0,4 0 2 16,-4 0-3 0,0 0 1-16,0 0-4 0,-2 0 3 15,-2 0-2 1,-1-12 1-16,-2 4-12 0,-4-4 9 16,-5 4-9-16,-1-4 2 15,-4-1 6-15,-1-2-7 16,0-6 5-16,2-2 3 15,2-5-5-15,-3-9 4 16,2 6 1-16,-1-10 4 16,-1 1-1-16,0 0 1 15,-2-5-1-15,1-2 1 16,-3-6 0-16,0-14-6 16,1-10 6-16,-3 2-4 0,1 1 3 15,-1 10-5-15,0 9 6 16,0 10 0-16,1-7 2 15,-3 0 0-15,0-12 2 16,0-4-3-16,0-5 8 16,0 1-9-16,0 0 0 15,-12-4 2-15,5 4-1 16,-1 4 0-16,3-4-1 16,1 8 0-16,2 7-2 15,0-3 2-15,-1 12 0 16,3 0 0-16,-3 0 2 15,-3-1 0-15,-5-11 0 16,-3-16-1-16,1-9-2 16,0 2-3-16,4-1 1 15,0 12-4-15,3 15 6 0,-1 9 0 16,-2 4 1-16,0 8 0 16,0-5 0-16,2 2 1 15,0-5-1-15,1-1 0 16,4 1-1-16,2-8-1 15,0 12-3-15,0 0 2 16,0 0 0-16,2 4-5 16,2 4 8-16,1 0-4 15,-1 0 4-15,1-1 0 16,-1 5 0-16,-1 0 0 16,-1 0-1-16,-2 9 2 15,0-2-1-15,0 9 0 0,0 4 2 16,0 0 4-1,0 4-6-15,0-4 0 0,0 0 4 16,0-4-4-16,0-4-2 16,-5 4 1-16,-2-4-8 15,1 8 9-15,3-5-9 16,-3 10 9-16,2-5 4 16,-5 4-4-16,-3-1 0 15,1-3 0-15,-3 5 3 16,2-5-4-16,-9 0 2 15,-3-1-2-15,-8-2 1 16,-5-1 0-16,-8-1 1 16,-8 2-1-16,-12-6-2 0,-4 6 1 15,-7-5 0-15,1 4 1 16,1 4 0-16,-4 0 0 16,2 0-3-16,5 8 1 15,2 0 4-15,5-5-3 16,-5 5 1-16,-8-4 0 15,-10 0 1-15,-13 0-1 16,-4 4-5-16,-6 0 0 16,6 0-8-16,5 0 11 15,4 0-1-15,3 12 3 16,6-4 1-16,3 5-1 16,7-5 0-16,1-1-1 0,-6 1 2 15,-5 5-1-15,-3-2 0 16,2-2-1-16,6 2-2 15,10-6 3-15,11-2 0 16,2 2 0-16,2-5 0 16,0 4 0-16,-1 0 0 15,-3 0 0-15,-5 7 0 16,-9-3 3-16,-5 9-3 16,-6-1 0-16,4-4 6 15,6-1-12-15,8-3 7 16,9-3-1-16,0-5 0 15,0 0 1-15,2 0-1 16,-2 0 0-16,0 0 0 16,3 0 4-16,-3 0-4 15,-2 0 0-15,4 0 1 0,7 0-1 16,13 0 0-16,17 0 0 16,9-5 1-16,4 5 2 15,-3 0 0-15,-3 0-3 16,-1 0 4-16,-5 0-4 15,3 0 1-15,-5 0 4 16,2 0-5-16,0 0 0 16,5 0 0-16,1 5 0 0,6-5 0 15,4 0 0-15,0 0 0 16,2 0-1 0,0 0-4-16,0 0-10 15,0 4-25-15,0-4-67 0,-11 8-86 16,-10 0-208-16</inkml:trace>
  <inkml:trace contextRef="#ctx0" brushRef="#br0" timeOffset="50285.65">8876 10716 470 0,'0'0'256'16,"0"0"-173"-16,0 0 30 16,0 0 26-16,0 0-52 0,0 0-35 15,0 0-6 1,25 0 0-16,-17 0-4 0,0 0 1 15,-4 0-3-15,2 3-13 16,3 2-10-16,0-5-2 16,7 0-10-16,2 4 5 15,6-1-7-15,0-3-3 16,3 5 6-16,2-2-5 16,-2 2 1-16,4 3 4 15,-2-5-6-15,3 9 4 0,-1-4 0 16,2-3-2-1,3 3-2-15,-3-8 0 0,-2 0 0 16,-4 0 0-16,-7 0 1 16,-4 0-1-16,-5 0 0 15,-2 0 0-15,-3 0-1 16,5 0 1-16,1 0 0 16,-1 0-4-16,3 0 0 15,-4 0 3-15,-1 0-7 16,0 0-8-16,-4 0-3 15,-1 0-29-15,-4 0-41 16,0 0-55-16,0 0-96 16,0 0-165-16</inkml:trace>
  <inkml:trace contextRef="#ctx0" brushRef="#br0" timeOffset="50981.18">9433 10475 618 0,'0'0'173'0,"0"0"-131"0,0 0 71 15,0 0-4 1,0 0-48-16,0 0-22 0,-11 0-3 16,11 0 4-1,0 0 9-15,0 0-4 0,2 0-15 16,9 0-1-16,5 0 1 16,11 0-8-16,2 0-9 15,9 8-8-15,6-4-2 16,1 4 0-16,3-4-2 15,-3 4-1-15,-5 0 3 16,0 5 0-16,-9-6-3 16,-6 1 1-16,-3 4 6 15,-9 4-5-15,-1-4 11 16,-8 5 11-16,1-2-7 16,-3-2-4-16,0 3-4 0,-2-1-3 15,0 1 9 1,0 9-5-16,-6 3 3 15,-9-1 11-15,-6 1-7 0,-6 8 4 16,-2-8-3-16,-2 5-6 16,6-9 6-16,1-4-11 15,4 0-7-15,2-4 12 16,1-4-10-16,5 1 2 16,1-5-4-16,3 0 1 15,-2-1-3-15,3-3 4 16,3 5-2-16,0-6 0 15,4-3-1-15,0 0 0 0,0 0-6 16,0 0-19 0,0 0 7-16,0 0-11 0,0 0-8 15,0 0-5 1,0 0-4-16,0 0 4 0,0 0-24 16,-2 0-21-16,-8 0-40 15,4 0-161-15,1 0-220 16</inkml:trace>
  <inkml:trace contextRef="#ctx0" brushRef="#br0" timeOffset="52505.28">11011 10411 198 0,'0'0'415'0,"0"0"-354"0,0 0-42 15,0 0 57-15,0 0 3 16,0 0-20-16,11 108 7 15,-9-84-7-15,-2-3 3 16,0 2 19-16,0 1-19 16,0 4-16-16,0 0-11 15,0 8-3-15,0-3-2 16,0-2-16-16,0-2-1 16,0-6-2-16,0 2-4 15,0-1 6-15,0-7-5 0,0-6-5 16,0 1 4-1,0-4-6-15,0-3-1 16,0-2 0-16,0-3-1 16,2 0 0-16,-2 0-13 15,2 0 2-15,0 0-11 0,-2 0-21 16,3 0-17-16,-1 0-2 16,0-8-59-16,3-4-4 15,-3 0-16-15,1 5 23 16,-3-2 4-16,0-3-32 15,0 3-91-15</inkml:trace>
  <inkml:trace contextRef="#ctx0" brushRef="#br0" timeOffset="53655.09">10768 10459 379 0,'0'0'243'15,"0"0"-141"-15,0 0 17 16,0 0 45-16,0 0-62 16,0 0-64-16,0 0-1 15,38-8 6-15,-9-4 2 16,4 4 16-16,3 0-14 15,1-4-19-15,4 8 4 16,-1-4-13-16,2-1-5 0,-5 6-2 16,-4-2-7-16,-2-3-2 15,-5 5-3-15,-8 3 0 16,-3-4-2-16,-5 4-2 16,-8 0-13-16,0 0-14 15,-2 0-43-15,2 0-35 16,5 0-91-16,-1 0-166 15</inkml:trace>
  <inkml:trace contextRef="#ctx0" brushRef="#br0" timeOffset="54861.84">11373 10615 18 0,'0'0'397'0,"0"0"-287"15,0 0-47-15,0 0 49 16,0 0-12-16,0 0-19 16,12 93 36-16,-10-62-43 15,1 2-8-15,-1-9-18 16,2-1-10-16,0-2-11 15,1-9-7-15,-1-4 8 0,1 0 3 16,-3-4-7-16,1-4-4 16,-3 0-4-16,0 0-14 15,2 0 8-15,-2 0-10 16,2 0-1-16,0 0-4 16,2 0-18-16,3-17 13 15,2 2 10-15,-2-6 3 16,2 6-3-16,-1-9-1 15,4-1 1-15,1 6 0 16,3-6-7-16,1 6 5 16,1 7-5-16,-2-1-9 15,0 10 15-15,-3-6-5 16,1 9 6-16,-4-4 0 16,4 0 4-16,-3 4 0 0,0 0-1 15,-2 0 1-15,0 0 10 16,-3 0-13-1,1 8 6-15,-3 4 1 0,2 9-5 16,-2-6 13-16,-2 6-14 16,0-6-1-16,3-2 1 15,-1-1 0-15,0-1 0 16,-2 2 3-16,6-1 2 16,-6-1 5-16,4-3 2 15,1 5-13-15,-3-5 8 16,3-1-9-16,0-2-6 15,2-5 6-15,-3 0-10 16,6 0 6-16,1 0-6 0,0-12-5 16,1-9 13-16,-1 6 2 15,1-6-3-15,-1 2 2 16,1-1-3 0,-4 4-4-16,-1-1 4 0,1 6 1 15,-6 6 3-15,-2 2 2 16,-2 3 1-16,0 0 10 15,0 0-6-15,0 0 0 16,2 16-4-16,-2 0-1 16,2 12 17-16,3 0-16 15,-3 0-1-15,4 0 1 16,-1-4 0-16,4 1-1 0,2-14-2 16,3 1 2-1,-1-4-1-15,5-3-1 16,-1-5 0-16,8 0-2 0,2 0-6 15,0-17 6-15,2-7 2 16,0 4-10-16,-3-8 4 16,-2 0 4-16,1-1 2 15,-4 1-2-15,-4 5 3 16,-1 2-1-16,-8 6 1 16,1 7 2-16,-5 0 5 15,0 3-8-15,-4 2 5 16,0-2 0-16,0 1-5 15,0 4 7-15,0-4-3 16,0 4 8-16,0 0 4 16,-4 0-9-16,-4 0 7 15,-3 16 9-15,-3 9-15 0,1 2 2 16,5 9-10-16,0-3 3 16,6-2 2-16,2 2-5 15,0-13 0-15,2 0 1 16,14-8 2-16,2 0-3 15,4-7 3-15,5-2-1 16,2-3 2-16,2 0-4 16,2 0 6-16,-1 0-10 15,-3 0 4-15,0-8-6 0,-5-8-6 16,1 1-21-16,-8-10-13 16,-1 5-60-16,-5-4-87 15,-4 4-220 1</inkml:trace>
  <inkml:trace contextRef="#ctx0" brushRef="#br0" timeOffset="55496.11">13305 10664 648 0,'0'0'297'0,"0"0"-236"16,0 0-12-16,0 0 58 0,0 0-54 15,0 0-34-15,-131 11-1 16,111 6-16-16,3 2 12 15,1 9 12-15,5 8-3 16,3-3 3-16,6-1-6 16,2 0-3-16,0-8-4 15,21 1-13-15,5-10-3 16,8-2 2-16,1-10-1 16,3-3-1-16,3 0-1 15,-6 0-6-15,-4-16 9 16,-6-12 1-16,-8-4 2 0,-1-4 2 15,-7-8-4 1,-2 3 12-16,-5 10-1 0,-2 7 3 16,0 7 21-16,0 6-17 15,0 6 1-15,0 5-19 16,-2 0-2-16,-5 0-3 16,1 0-31-16,-3 13-36 15,4 7-65-15,5 4-195 16,0-4-305-16</inkml:trace>
  <inkml:trace contextRef="#ctx0" brushRef="#br0" timeOffset="55866.55">13636 10731 370 0,'0'0'398'16,"0"0"-321"-1,0 0 25-15,0 0 27 0,0 0-59 16,0 0-4-16,31 88-12 16,-31-47-22-16,0-1 5 15,0-8-8-15,0-4-10 16,0-3 8-16,0-14-18 16,0-3 20-16,0-8-12 15,2 0-15-15,4 0 7 16,5-16-9-16,5-15 3 0,9-10-6 15,4-3 4 1,2 0-1-16,2 8 6 0,-1-1-6 16,-1 18 4-1,-4 2 11-15,-4 9-7 0,0 5 1 16,2 3-9-16,-1 0-8 16,3 0-10-16,-1 3-54 15,1 5-75-15,2 4-191 16,2-4-414-16</inkml:trace>
  <inkml:trace contextRef="#ctx0" brushRef="#br0" timeOffset="56330.15">14689 10390 207 0,'0'0'499'0,"0"0"-394"16,0 0 9-16,0 0 33 16,0 0-31-16,0 117-20 15,2-77-30 1,5 0-16-16,-5 1 1 0,-2-2-10 16,0 2-2-16,0 3-6 15,0-4-14-15,-2 0 6 16,-5-4-12-16,-1-8-11 15,3-8-2-15,3-12-4 16,2-8-17-16,-3 0-24 16,3 0-39-16,0-24-46 15,0-4-90-15,0-4-132 16,0 0-155-16</inkml:trace>
  <inkml:trace contextRef="#ctx0" brushRef="#br0" timeOffset="56591.39">14669 10379 595 0,'0'0'301'0,"0"0"-261"15,0 0 42-15,0 0 40 16,0 0-51-16,141-20-42 15,-102 15 14-15,-1 2 1 16,-1-5 0-16,-6 0-13 0,-2-1-7 16,-3 1-24-1,-6 0-12-15,0 0-8 0,-9 0-64 16,-4 4-54-16,-5 4-133 16,-2 0-187-16</inkml:trace>
  <inkml:trace contextRef="#ctx0" brushRef="#br0" timeOffset="56864.84">14700 10628 574 0,'0'0'204'0,"0"0"-162"16,0 0 64-16,0 0 1 15,0 0-53-15,0 0-36 16,123 3 24-16,-94-3-8 16,0 0-16-16,-3 0 8 15,-1-3-26-15,0 3-13 16,-4-5-44-16,-2 5-66 16,-4 0-195-16,1 0-326 15</inkml:trace>
  <inkml:trace contextRef="#ctx0" brushRef="#br0" timeOffset="57399.3">15298 10716 326 0,'0'0'358'0,"0"0"-254"15,0 0 7-15,0 0 43 16,0 0-62-16,0 0-39 16,-29-13 1-16,6 13-27 15,-2 0 10-15,-1 13 8 16,-3 10-9-16,3 2 2 16,7 3-8-16,3-1 0 0,8 9-8 15,6-6-20-15,2 1-2 16,0-7 0-16,10-4 4 15,13-8-9-15,2-4 2 16,4-8-14-16,2 0 12 16,2-16-23-16,0-16-10 15,-4-4-11-15,-4 0-12 16,-4-5 36-16,-6 18 12 16,-5 2 13-16,-4 10 5 15,-4 2 7-15,-2 9 10 16,0 0 18-16,0 0-8 0,0 9 0 15,0 7-15 1,0 8-8-16,0 4 13 0,0 0-11 16,0 0-5-16,0 0-6 15,0-4 3-15,2-4 1 16,13-8 1-16,3 1-4 16,4-13-1-16,1 0-16 15,3 0-8-15,1-28-44 16,2-5-50-16,2-6-84 15,-6-6-177-15,-3-3-298 16</inkml:trace>
  <inkml:trace contextRef="#ctx0" brushRef="#br0" timeOffset="58589.14">15734 10271 382 0,'0'0'511'0,"0"0"-377"0,0 0-34 16,0 0 29-16,0 0-54 16,0 116-22-16,5-72-7 15,-3 0-12-15,-2 0-11 16,0 1 6-16,0 2 12 16,0 1-24-16,0-4 4 15,0 5-3-15,0-5-2 16,0-4-2-16,0 0-14 15,0-12 1-15,0-4 2 16,6-8-3-16,4-3-8 0,1-10 5 16,1 1-11-16,2-4-2 15,7 0-15 1,0 0-12-16,4-7 7 0,0-6-27 16,2 1-5-16,0-4-9 15,-2-4-27-15,4-4-11 16,0-4-56-16,-4-5 22 15,0 5 2-15,-5 0 17 16,-2 4 97-16,-5 4 33 16,-4 4 20-16,-2 4 75 15,-3 4-5-15,-4 5 22 16,0-2 15-16,0 2 14 0,0 3-48 16,0 0-15-16,-15 0-12 15,-3 0-9-15,-3 0-2 16,2 8-21-16,-2 3 4 15,4 1-18-15,1 9-5 16,5-6 3-16,2-2-13 16,6-2-5-16,3 6-5 15,0-9-2-15,0 8 6 16,6-4-6-16,11 4 2 16,3 0 1-16,2-1-7 15,3 2 6-15,-1-1-3 16,-3 4-5-16,-2-4 13 15,-3 4 0-15,-7-4 0 16,-7 4 7-16,-2-4 9 16,0-4 7-16,-15 1-11 0,-10-2-3 15,-4-6 12-15,2-2-15 16,3-3-6-16,2 0 3 16,6 0-1-16,5 0-3 15,7 0 1-15,2 0-3 16,2 0 0-16,0 0 3 15,0 0-1-15,0 0-6 16,13 0-3-16,7 0 3 16,6 0-5-16,8-8-7 15,4-3-12-15,2-14-18 16,5 5-15-16,-3-7 5 0,0-6-37 16,1 2-2-1,-6-2-8-15,-5 5 35 0,-3 8 71 16,-10 8 0-16,-3 0 34 15,-7 7 43-15,-3-3-4 16,-6 5-1-16,0-6 16 16,0 6-18-16,0-2-1 15,0 5-18-15,0-3-6 16,-4 3-2-16,-7 0-18 16,-5 0 6-16,-6 0 4 15,0 3-15-15,-5 14 7 16,0-1-9-16,2 8 2 0,8-9 7 15,1 10-17 1,7 3 8-16,3-4-10 16,2 4-7-16,4-3 7 0,0-6-6 15,0-2-2-15,0-1 4 16,13-5-4-16,7 6-3 16,5-9 2-16,4-1-13 15,2-3 5-15,2 0-8 16,1-4-2-16,-1 0 5 15,2 0-5-15,-1-4 0 16,-3-7-5-16,0-2-5 16,-4 5 18-16,-4 4-5 15,-4 0-1-15,-1 4-2 0,-9 0-47 16,-3 0-44-16,-3 0-86 16,-3-4-214-16</inkml:trace>
  <inkml:trace contextRef="#ctx0" brushRef="#br0" timeOffset="74763.84">20698 10559 45 0,'0'0'53'16,"0"0"-47"-16,0 0 3 16,0 0 13-16,0 0 25 15,0 0-18-15,0 0-4 16,-27 0-22-16,25 0 5 16,0 0 22-16,2 0 17 15,-2 0-15-15,0 0 1 16,2 0-18-16,-2 0-15 15,-1 0-33-15,1 0-70 16,2-4-45-16,0 0 33 0,0 4 115 16,0-4 70-16,0 4 27 15,-2 0-20-15,0-4-22 16,0 4-26-16,2 0-3 16,-3 0-19-16,3 0-4 15,0 0-1-15,0 0 29 16,0 0 48-16,0 0 26 15,0 0-19-15,0 0 10 16,0 0 7-16,0 0 15 16,0 0-32-16,0 0-25 15,0 0 3-15,0 0-23 16,0 0-12-16,0 0 7 16,0 0-15-16,0 0 9 15,0 0-1-15,0 0-6 16,0 0 5-16,0 0-13 0,0 0 2 15,0 0 2 1,0 0-3-16,0 0 1 0,0 0 5 16,0 0-7-16,0 8 3 15,0 5-9-15,0-2-2 16,0 6 5-16,0-6-11 16,0 5 4-16,0 1 6 15,0-2-11-15,0 6 11 16,-3-1-3-16,1-1-5 15,2 1 16-15,-2 4-13 0,0-4 3 16,2 9-1-16,0 3-8 16,0-8 2-16,0 8 2 15,0-16-3 1,0 0 8-16,-2 0-8 16,2 1 0-16,-2-10 0 15,2 1 3-15,0-8-4 0,0 0 0 16,0 0 0-16,0 0-4 15,0 0 3-15,0 0-12 16,0 0 13-16,0 0-6 16,0 0 4-16,0 0 0 15,0 0-6-15,0 0 7 16,0 0-12-16,0 0-1 16,0 0-6-16,0 0-6 15,0 0-2-15,0 0-15 16,0 0-14-16,-5-4-24 0,1-4-65 15,0-3-152-15,-2 6-202 16</inkml:trace>
  <inkml:trace contextRef="#ctx0" brushRef="#br0" timeOffset="75648.17">20447 10515 194 0,'0'0'150'0,"0"0"-65"16,0 0 11-16,0 0 7 16,0 0-27-16,0 0-13 15,-7 0-1-15,7 0 16 16,0 0 21-16,0 0-8 16,0-4-13-16,0 4-12 15,0 0 2-15,0 0-17 16,0 0-11-16,2 0 2 15,0 0-24-15,7 0 0 16,5 0 1-16,5 0-5 0,4 0 17 16,2-4-17-1,2 4 5-15,2 0 2 0,-1-4-7 16,4 4-1-16,-4-4 8 16,1 4-8-16,-2 0 11 15,-3-4-12-15,-1 4-7 16,-4 0 3-16,4-5-7 15,-7 5 5-15,-1 0-6 16,-1 0 2-16,-3 0-2 16,-3-3 0-16,-1 3 0 15,-4 0 0-15,-1 0 0 16,-2 0 0-16,0 0 0 16,0 0 3-16,0 0 4 15,2 0-7-15,0 0 6 0,3 0-7 16,-1 0 4-16,-2 0-4 15,3 0 1-15,-5 0-19 16,0 0 14-16,2 0-8 16,0 0-13-16,0 0 12 15,3 0-13-15,0 0 20 16,-5 0-6-16,0 0-3 16,0 0 5-16,0 0-9 15,0 0-7-15,0 0-16 16,0 0-39-16,0 0-54 15,0 0-148-15,-12 0-328 16</inkml:trace>
  <inkml:trace contextRef="#ctx0" brushRef="#br0" timeOffset="117154.43">20756 11450 375 0,'0'0'264'16,"0"0"-176"-16,0 0-6 16,0 0 16-16,0 0-20 15,0 0-6-15,0 0 3 16,13 0-8-16,-13 0 3 15,0 0-11-15,0 3-25 16,2 13 36-16,-2 4-38 16,0 5 0-16,0 3-13 15,0 4-6-15,0-4 1 16,0 5-9-16,0-6 2 16,0 1-4-16,-4 4-2 15,0 4 10-15,-1-4-9 16,1 1 3-16,0-2 0 0,-1-3 2 15,-2-3 0 1,3-1-7-16,-1-8 0 0,5-4 5 16,0-9-5-16,0-3-6 15,0 0 1-15,0 0-13 16,0 0 1-16,0 0-1 16,0 0-9-16,0 0-3 15,0-3-17-15,0-5 7 16,0-8-20-16,0 7-53 15,0-7-64-15,0 4-98 16,0 1-109-16</inkml:trace>
  <inkml:trace contextRef="#ctx0" brushRef="#br0" timeOffset="117685.57">20498 11561 390 0,'0'0'176'0,"0"0"-92"15,0 0 22-15,0 0-18 16,0 0 6-16,0 0-16 16,0-11-25-16,0 11 9 15,0-4 20-15,0 4-16 16,11 0 1-16,7-8-1 15,6 0-16-15,7-5-18 16,5 1-8-16,9 1-10 16,1-5 8-16,6 4-11 15,1-1 2-15,1 5 4 0,-3-4-10 16,-2 9 6 0,-3-5-6-16,-3 0-6 0,-7-5 16 15,-5 6-15-15,-6 2 5 16,-8 2-5-16,-5-2-1 15,-4 5-2-15,-1 0-8 16,-1 0-27-16,4 0-9 16,-2-3-39-16,1-10-73 15,1 6-138-15,-8-9-283 16</inkml:trace>
  <inkml:trace contextRef="#ctx0" brushRef="#br0" timeOffset="133920.94">20590 12388 692 0,'0'0'215'0,"0"0"-135"15,0 0-26-15,0 0 59 16,0 0-30-16,0 0-41 15,0 0 1-15,-12 12 5 16,12 0-1-16,0 4 6 16,0 0-24-16,-2 0 1 0,-3 9-7 15,5 2-8-15,-2 1 13 16,0 8-18-16,0-3 0 16,2 3 0-16,0-5-5 15,0 2-1-15,0 3 6 16,-2 0-6-16,-3-3 11 15,0 6 1-15,-1-6-7 16,1-2 10-16,3-7-16 16,2-4-1-16,-2-3-2 15,2-9 5-15,0-5-6 16,0-3 1-16,0 0 0 0,0 0-3 16,-2 0-2-1,2 0 4-15,-2 0 0 16,2 0-17-16,0 0 11 0,0 0-37 15,-3 0-25 1,3 0-24-16,-4 0-83 0,1 0-128 16,3-15-312-16</inkml:trace>
  <inkml:trace contextRef="#ctx0" brushRef="#br0" timeOffset="134489.88">20592 12480 681 0,'0'0'145'0,"0"0"-74"0,0 0 45 16,0 0-50-16,0 0-50 15,0 0 5 1,0 0 6-16,2 0 20 0,2 0 23 15,0 0-7-15,5 0-2 16,-2 0-8-16,4 0-16 16,2 0 5-16,3 0-15 15,4-4-13-15,0 0 8 16,3 0-16-16,-1 0 5 16,0 0 0-16,5 4-5 15,-5 0 7-15,3 0 1 16,-3 0-4-16,0 0 15 0,1 0-13 15,-1 0-4 1,2 0-6-16,3 0 0 16,-2 0-2-16,-3 0 0 15,-3 0-14-15,0-3-1 16,-9-2-23-16,-2 5-14 0,-6 0-12 16,-2 0-22-16,0 0-72 15,0 0-50-15,-12 5-145 16,-3 6-345-16</inkml:trace>
  <inkml:trace contextRef="#ctx0" brushRef="#br0" timeOffset="134938.97">20592 12797 392 0,'0'0'209'0,"0"0"-135"15,0 0 12-15,0 0 7 16,0 0 32-16,0 0-36 16,-10 0 0-16,10 0-14 15,0 0 0-15,2 0 11 16,8 0-27-16,-2 4-20 15,3-4-11-15,3 4 1 16,-3-4 1-16,5 4-10 16,1 1-7-16,2-5 10 0,5 3 0 15,0 1-9-15,5 0 11 16,2 0-9-16,6-4 3 16,-2 4-4-16,-2-4-4 15,1 0 1-15,-3 0-12 16,-4 0 0-16,-2 0-1 15,-8 0-12-15,-1 4-18 16,-3-4-19-16,-2 0-30 16,-4 0-21-16,-5 4-81 15,-2 0-155-15,0-4-303 16</inkml:trace>
  <inkml:trace contextRef="#ctx0" brushRef="#br0" timeOffset="150512.03">20652 13490 519 0,'0'0'238'0,"0"0"-70"15,0 0-26-15,0 0-20 16,0 125-55-16,0-96-6 16,0 2-17-16,0-3-20 15,2 0 31-15,0-4-22 16,0 1-7-16,1 3 1 15,-3-4-5-15,2 4 8 16,-2 3 2-16,0-1-14 0,0-11 9 16,0-2-23-16,2-6-2 15,0-7-2-15,-2-4-2 16,0 0 1-16,2 0-13 16,0 0-17-16,-2 0 3 15,0 0-25-15,0 0-28 16,0 0-38-16,0 0-77 15,0-4-132-15,-4-4-238 16</inkml:trace>
  <inkml:trace contextRef="#ctx0" brushRef="#br0" timeOffset="151089.19">20330 13415 427 0,'0'0'205'16,"0"0"-68"-16,0 0-36 15,0 0 37-15,0 0 0 16,0 0-23-16,46-5-15 16,-27 5-10-16,10 0-22 15,4 0 1-15,12 0-7 0,0 0-21 16,8 0 2 0,3 0-16-16,-3 0-9 15,1 0 11-15,-9 0-25 16,-5 0 9-16,-9 0-6 15,-7 0-4-15,-4 0-2 16,-8 0-1-16,-4 0-11 0,-1 0 2 16,-3 0-37-16,1 0-9 15,-2 0-15-15,1 0-30 16,-4 0-32-16,0 0-133 16,-4 0-344-16</inkml:trace>
  <inkml:trace contextRef="#ctx0" brushRef="#br0" timeOffset="176801.26">20683 14441 181 0,'0'0'426'0,"0"0"-304"16,0 0-32-16,0 0 74 15,0 0-32-15,0 0-40 16,0 0-25-16,0 0 3 16,0 0-10-16,0 4-8 0,2 12-6 15,3 4-6-15,-1 4 1 16,0 4-5-16,-2 13-2 15,0 3-7-15,-2 12-13 16,0-4 1-16,0 9-8 16,0-10-1-16,0-10-1 15,0-2-3-15,0-6 10 16,0-14-3-16,0-2-6 16,0-9 7-16,0-5-10 15,0-3 0-15,0 0 0 16,0 0-11-16,0 0-21 15,0 0-27-15,0 0-24 16,0-11-8-16,0-1-67 16,0-9-56-16,0 10-104 0,0-1-135 15</inkml:trace>
  <inkml:trace contextRef="#ctx0" brushRef="#br0" timeOffset="177312.73">20368 14466 629 0,'0'0'176'0,"0"0"-115"16,0 0 70-16,0 0-2 16,0 0-64-16,0 0-22 15,-21-21-26-15,27 17 21 16,3 0 32-16,2 0 8 15,2-4-9-15,8 0-28 16,5 5 7-16,8-6 8 16,8 9-20-16,7-4-2 15,0 4-6-15,5 0-10 0,-1 0 0 16,0 0-9 0,-1 0-5-16,-8 0 5 0,-6 0-8 15,-6 0 1-15,-9 0-2 16,0 0-9-16,-3 0-10 15,3-7-17-15,-6 2-14 16,-3 2-18-16,-5 3-28 16,-9 0-35-16,0 3-92 15,-9 22-251-15</inkml:trace>
  <inkml:trace contextRef="#ctx0" brushRef="#br0" timeOffset="203864.26">20661 15548 162 0,'0'0'479'15,"0"0"-332"-15,0 0-80 16,0 0 13-16,0 0 11 15,0 0-30-15,-11 0-19 16,11 0 10-16,0 0 0 16,0 0 9-16,0 0 18 15,0 0-31-15,0 0-9 16,0 0 3-16,0 12-14 16,0 12-10-16,0 4 1 15,0 5-3-15,0 3-1 16,0 0-8-16,0 0-7 15,0-5 19-15,0-6-11 0,0-1-1 16,0-1 5-16,0 2-12 16,0-1 12-16,0 1-6 15,0-2-6-15,-3-3 1 16,0-4 2-16,3-3-3 16,0-5 0-16,0-8 0 15,0 3-4-15,0-3 0 16,0 0 2-16,-2 4-2 15,0-4-5-15,2 0 5 16,0 0-5-16,0 0-12 16,0 0 2-16,-2 0-18 15,2 0-11-15,0 0-16 16,0 0-63-16,0-15-63 16,0 2-136-16,0-7-398 0</inkml:trace>
  <inkml:trace contextRef="#ctx0" brushRef="#br0" timeOffset="204349.06">20355 15584 561 0,'0'0'226'15,"0"0"-85"-15,0 0-90 16,0 0 28-16,0 0-3 16,0 0-58-16,15-19 23 0,-1 11 41 15,1-1 11-15,4 9-1 16,-1-4-25-16,10 0-13 16,6-4-19-1,8 0-2-15,8-8-3 0,0 8-21 16,8-8-3-16,2 4-4 15,-4 3 1-15,-4-2-3 16,-10 7 0-16,-11 0-3 16,-8 0 2-16,-8 4-14 15,-1-4-3-15,-4 0-17 16,1-4-33-16,3-12-30 16,-3-8-97-16,-5-1-300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11T12:42:25.5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7716 7664 649 0,'0'0'180'0,"0"0"-161"16,-123 8-6-16,94-5 119 16,4-3-45-16,5 5-32 15,5-2-7-15,-1-3-12 16,3 5 20-16,-5-1-20 16,-3 4-17-16,-5-5-6 15,-5 10-6-15,-10-5 6 16,-1 7 4-16,-7-2 3 15,-2 3 7-15,0-4 3 16,-5 0-14-16,-2-4-4 16,-2 0-7-16,-11 0 7 15,-5 0-4-15,-6 0-6 0,-5 0 12 16,-3 4-10-16,-1-4 0 16,-3 4 4-1,-3-7-6-15,-3-2 3 0,4 2-5 16,7-5 2-16,2 0 1 15,4 0-1-15,3 0 3 16,-5 0 15-16,-2 3-12 16,2-3-1-16,8 0-1 15,5 0-6-15,10 0 3 16,7-3-3-16,3-5 2 16,1-5-1-16,0 5-1 15,-3 4 2-15,-2 1 0 16,-6-2 2-16,0 5 3 15,-5 0-7-15,-2 0 0 0,1 0 0 16,4 0 1-16,2 0 0 16,3 0-1-16,2-4 3 15,-1-4-2-15,2 4 0 16,-4 4-1-16,0 0-9 16,-2 0 9-16,-3 0 19 15,5 0-19-15,2 4 6 16,9 0-8-16,4-4 2 15,6 0 0-15,-2 0-2 16,1 4 2-16,-6 0 0 16,-6 4 1-16,-4 0 0 15,-8 9 4-15,-9-2-5 16,-6 9 0-16,-1 0-8 0,6 4-5 16,12-3 13-1,13-5 5-15,7-1 2 0,6 1-6 16,3 4 0-16,-3 1-1 15,1 6 4-15,-2 5 2 16,-2 5-6-16,-3 7 0 16,-6 9 3-16,-14-1-6 15,2 4 3-15,4-4 0 16,10 0-2-16,17-1 0 0,10 2 2 16,4 11-5-1,3 5 12-15,2 3-7 16,1 0 0-16,0 0 1 15,0 4-2-15,-2 9 1 0,0-6 0 16,2 2 0-16,2-1 0 16,7-4 0-16,0-3 0 15,0-2 0-15,7 2-8 16,7 3 8-16,-1-4 0 16,0 1 2-16,-4 3-1 15,0 0 12-15,-3 9-12 16,-2 2 0-16,0-2 0 15,0 3-1-15,0-4 0 16,3 0 2-16,3 4 1 16,2 1 4-16,-1 3-4 15,1 0 0-15,-1 5 15 16,2 3-18 0,-2 9 9-16,2-10-5 0,1 6-1 0,3-1-3 15,6-4-1-15,8 4 1 16,5-3 4-16,-1-1-4 15,5-4 0-15,-4 0 0 16,-2 2 1-16,1-2 8 16,-6 0-9-16,-2-9 4 15,-3 2-4-15,1-1 0 16,-1-3 0-16,1-1-5 16,-2-4 8-16,0 1-3 15,8-2 0-15,-6 6 3 16,0 3-9-16,-3 1 11 15,-6-2-5-15,2-2 0 0,-5-5 2 16,-2 4-2 0,2-3 0-16,0-2 0 15,1-2 0-15,1-1 0 0,-1 0 0 16,-3-4 1-16,-4 1 1 16,0 3-1-16,-3-4-1 15,1 5 0-15,-5-6 4 16,0 2-4-16,0 3 0 15,2-4 0-15,0 9-3 16,0-5 3-16,2-4 0 16,-4-4 0-16,0 0 5 15,0 4-5-15,0 0 0 16,0 1 0-16,-4-5 0 16,-2 0-1-16,1-3 1 0,1-5 0 15,-1-4-7 1,0-1 8-16,-1 2-1 0,4-5 0 15,0-4 2-15,2-3-3 16,0-6 1-16,0-3 0 16,0 0 0-16,0-4 0 15,4 5 0-15,-2-2-1 16,0 2 1-16,-2-2 0 16,2 2 0-16,-2 3 2 15,3-4-4-15,4 1 3 16,0-2-1-16,1-6 0 15,-4-1 1-15,3 0-2 0,3 0 0 16,-4 0 1-16,3 4-1 16,2 0 1-16,-2 0 0 15,2-4 0-15,1 4 1 16,3 0-2-16,5 0 1 16,3 0-1-16,2-3-6 15,5 3 6-15,1 0-2 16,5 0 1-16,0 0 2 15,1-8-3-15,5-3 2 16,6-1-4-16,2-4 1 16,8-1-1-16,10-7 3 15,5 4 2-15,4-7-1 16,8 2 1-16,2-6 0 0,7-2 0 16,4-3-1-1,0 0 2-15,-2 0-1 0,-7 0 0 16,0 0-6-16,2-11 5 15,7-6 1-15,7 1 0 16,4-4 0 0,1 4 0-16,-2 1 0 0,0 2 5 15,-6 2-5-15,-4-2 7 16,1 1-7-16,-2-8 2 16,10 1-7-16,7-11 5 15,4 3 0-15,0-5-1 16,-2 4 9-16,-3-4-8 15,-1-4 0-15,-1 0 0 0,1-9 1 16,2-2-1-16,-3-6-1 16,2-4 1-16,4-2-4 15,-4-9 4-15,-2-5 1 16,-3-7 0-16,0 5 7 16,0-2-8-16,1 0 0 15,0 5 1-15,-7-8-1 16,-2 4 0-16,-2-4-2 15,3 0 5-15,3-5-4 16,6 1 1-16,1-8 0 16,1-1-1-16,2 1 3 15,-8 1-2-15,-4 2 0 16,-10 4 2-16,-3-3-2 16,-9-4 0-16,0-4 1 0,3 0 1 15,-3-5 1-15,0-2-3 16,-4-2 0-16,-2-8 2 15,-10 10 1-15,-2-2-1 16,-1-3-1-16,-6 3 8 16,1-3-9-16,-2 0 2 15,-3-5-2-15,5-3 0 16,4-12-1-16,0-4 3 16,0 7-2-16,-6 1 2 15,-6 7 4-15,-10 1 0 16,-9 5-6-16,-6-2 0 15,-13 1 0-15,-2-1 3 16,-8 1-3-16,0-5 0 16,0-3 3-16,-14-4-3 0,-11 0 3 15,-6 4-1-15,-4-1 3 16,-7 9-2-16,-10 3-1 16,-8 6 6-16,-5-2-7 15,-4 0 0-15,-7 5-1 16,-1-4 1-16,0 0-1 15,6 4 0-15,3-1 0 16,3 1-2-16,-2-5 2 16,-2 2 0-16,0 6 0 0,-2 1 2 15,2 4 2 1,4 4-4-16,7-1 0 0,9 1-4 16,5-4 4-16,7 4-1 15,6-4 1-15,5 3 0 16,2 5-2-16,-1 0-4 15,0 4 6-15,-2 3 5 16,0 1-4-16,-2 8 1 16,1-4-2-16,-3-9-1 15,0 6 0-15,-6-5 1 16,4 7-8-16,-4 1 7 16,-3 7-6-16,-5 6 5 15,-2-2 1-15,-2 1 2 16,-7-9-2-16,1 10-2 15,-5 2 3-15,-5 1 4 0,-2 4-4 16,0 12-2-16,-2 4-1 16,-4 4 3-16,-3 9 5 15,-9-2-5 1,-9 5 0-16,-8-1-4 0,-4-2 4 16,3-1-3-16,11-1-3 15,15 2-16-15,16 7 7 16,21 3 3-16,12 5 12 15,14 8-1-15,5-4 1 16,-1 4-9-16,-5 0-33 16,-7 0-64-16,-5 4-96 15,1 9-276-15</inkml:trace>
  <inkml:trace contextRef="#ctx0" brushRef="#br0" timeOffset="47287.21">17191 8867 447 0,'0'0'354'16,"0"0"-249"-16,0 0-102 16,0 0 10-16,0 0 79 15,0 0-3-15,0 0-38 16,-64 0-10-16,64 0-25 16,0 0-5-16,0 0 19 15,0 0-16-15,0 0-2 16,0 0-1-16,0 0-2 15,0 0 19-15,0 0-11 16,0 0 1-16,0 0 14 0,0 0-26 16,0 0 3-1,0 0 10-15,0 0-9 0,0 0 2 16,0 0-10-16,0 0 1 16,0 0 5-16,0 0-2 15,0 0-2-15,0 0 2 16,0 0-3-16,0 0 18 15,0 0-11-15,0 0-1 16,-3 0 12-16,-1 0-20 16,0 0 4-16,-1 0 6 15,0 0-9-15,-3-4 13 16,-3 4-14-16,-3 0 0 16,1 0 16-16,0 0-17 15,-3 0 2-15,-2 0 5 16,-2 0-5-16,-7-4 8 0,-4-1-4 15,-9 5-4 1,-9 0 19-16,-3 0-15 16,-3 0 11-16,0 0 0 15,1 5-15-15,2 3 16 0,6-4-10 16,1 7-6-16,-1-3 16 16,0 1-17-16,-2 3 8 15,-6 0 1-15,1 0-10 16,-8 4 12-16,-1 0-9 15,-3 0-1-15,-3 0 6 16,-3-4-6-16,-3 8-2 16,-2-4 0-16,-4 8 4 15,-2 0 1-15,-5 0-4 16,4 4 4-16,0-3 3 0,-3-2-6 16,-3 1 0-16,-5 1 6 15,3-1-6-15,2 4-4 16,4 0 2-16,0 4 0 15,-4 0-2-15,-3 4 2 16,-1 0 0-16,-1 5-4 16,1 2 10-16,-3 1-7 15,0 0 1-15,3 0 0 16,-1 1-5-16,7 7 10 16,2 0-5-16,8 4 0 15,1 5 3-15,2-1 0 16,-1 7-3-16,-5 6 0 0,-1 11 0 15,1 8 0-15,0 1-1 16,2 7-1-16,0 0-4 16,2-3 5-16,7 3 1 15,2 0 0-15,9-4-2 16,5-4 2-16,8 1 0 16,5-1-1-16,7-4 4 15,2 4-1-15,2 8-2 16,2-3 0-16,-2 7-5 15,6 1 5-15,2 3 0 16,5-8 0-16,5-3 0 0,-1-2 0 16,-1 2 0-16,2 3 1 15,-3 4 0-15,2 1-1 16,-2 6 0-16,3 2 4 16,4 0-4-16,0-1 0 15,7 0-2-15,0-8-1 16,0 1 1-16,14-5 1 15,13 1-3-15,0-6 3 16,2-2 1-16,4 11-1 16,-4-8 1-16,2 9 0 15,-2-2 1-15,-1-2-1 16,3-1 0-16,4-3-2 16,7-2-1-16,0-6 3 15,7 4-1-15,3-5 6 16,-2-1-7-16,6 10 2 15,-7-1 0-15,0-4 2 0,-2-4 0 16,-3-7-2-16,6-5 0 16,3-8 2-16,5 0-4 15,7-4 2-15,4-3 0 16,2-5-1-16,-2 4 1 16,3-4 0-16,-4 4-2 15,3 1 4-15,4 3-5 16,2 0 3-16,2 0 0 15,4-4-7-15,0 1 9 16,0-5-2-16,1-4 0 16,1 4 0-16,0-4 4 0,2 0-4 15,0 4-2 1,-1-7 2-16,3-1 0 0,3-4-2 16,5-8 1-16,13 0 2 15,4-8 2-15,4-4-3 16,-1-1-4-16,0-2 1 15,3-4 2-15,5 2-5 16,4-7 6-16,3-4-1 16,-1 0 0-16,5-8 1 15,-2 0 0-15,1 0 0 16,6 0 1-16,6 0-1 16,8-4 0-16,4-8 9 15,6-8-11-15,-3-4 2 16,-1-12 0-16,2-4-5 15,-3-12 4-15,-2-12 1 0,-2-5 0 16,2-3 5-16,0-8-5 16,0 3 0-16,-4-3 4 15,-2-4-10-15,-9-4 4 16,-3-8 2-16,-2 0 0 16,-5-8-1-16,0 4-2 15,-9-5 3-15,-3 5 0 16,-13-1 2-16,-8 1-1 15,-6 0-1-15,-5-5 1 16,-2-11 3-16,-4-4 1 16,-3-9-5-16,-6 1-8 0,-5 4 6 15,-7-9 4-15,-4 5 2 16,-4 4 4 0,-4-1-6-16,-2 1 3 0,-9-4-1 15,-1-1-4 1,-4-15 9-1,-3-12-9-15,-5-17 0 0,-1-3-1 0,-5-1-4 16,-11 5 3-16,-9 7-4 16,0 13 6-16,-15 0 6 15,-24 3-5-15,-9 1 5 16,-12-1 1-16,-9-3-4 16,-12 8-6-16,-8-5 3 15,-13 1 0-15,-12-1 5 16,-11 5-5-16,-2 8 0 0,3-4 0 15,1 7 3-15,3-3 0 16,-3 3-3-16,-4 5 0 16,-6 8 7-16,-8 3-7 15,-11 6 4-15,-6 1-2 16,-11 10 0-16,-11 0 2 16,-3 4-4-16,-6 4-2 15,-3 0-3-15,9 4-3 16,0 8 8-16,0 11-2 15,2 0 5-15,-16 5-1 16,-13 0-2-16,-8 9-8 16,-7-6 8-16,5 9-25 0,6 8-12 15,4 8 1 1,-2 19-27-16,-4 17-9 0,-15 0-37 16,-3 33-93-16,7 15-245 15</inkml:trace>
  <inkml:trace contextRef="#ctx0" brushRef="#br0" timeOffset="113246.88">28463 6372 641 0,'0'0'86'0,"0"0"-83"0,-118-20 8 16,82 12 15-16,5 0 70 15,0 0-17-15,0 4-6 16,2-4-24-1,0 8 13-15,-5-5 17 0,1 5-39 16,-9 0-13-16,-3 0-5 16,-1 0-5-16,-4-3 18 15,-4 3-17-15,4 0-4 16,-6 0 11-16,-2 0 3 16,-2 0 0-16,-1 0-9 15,3 0-14-15,6 0 15 16,4 0-19-16,9 0 6 15,3 0-2-15,0 0-2 0,-2 0-3 16,-2 0 5 0,-7 0-3-16,-2 0 13 0,-4 0-15 15,-3 0 0-15,0 0 2 16,1 0 3-16,-3 0-4 16,4-4-1-16,0-4 1 15,2 0 2-15,-2 4-3 16,-2-5 0-16,2 6 4 15,-2 3-4-15,2 0 1 16,2 0-1-16,0 0 0 16,10 0 2-16,7 0-1 15,4 0 0-15,4 3 3 16,2 6-3-16,-2 3 0 16,0-4-1-16,2 12 2 0,-8-3-3 15,8 10 1 1,0-3 0-16,4 5-3 0,6 2 6 15,1 10-5 1,2 3 2-16,3 7 0 0,-3 1 1 16,1 12-1-16,-5 2 0 15,-1 6-1-15,-6 8 1 16,-3 8 0-16,-6 4-1 16,-3-4 3-16,-1 4-4 15,1 1 2-15,2 11 0 16,1 4 0-16,1 0 1 15,-5 1-1-15,2-5 5 16,-5 4-3-16,-1 0 10 16,1-3-12-16,1-5 1 15,5-4 6-15,2 1-5 0,4 3-1 16,0 0 4-16,4-4-2 16,2-3 1-16,1-1-4 15,5 0 2-15,-6 8 4 16,-1 1-4-16,0 3 8 15,-3 4-2-15,3 1-5 16,-3-5 2-16,1 8-4 16,2-3 0-16,1-5 1 15,4 0 0-15,5 4-1 16,4-4 2-16,3-4 1 16,3 2 6-16,2-11-8 15,0-2-1-15,0 3 5 16,0-4-4-16,2 9 0 0,5-9 3 15,2 0-2-15,2 4-5 16,4 5 2-16,2-2 0 16,-2 2 2-16,3 3 3 15,-1 4-5-15,4 4 0 16,1 0 4-16,0 2-5 16,0-2 1-16,-4 0 0 15,0 4 6-15,0-4-6 16,-3 5 0-16,-1-1 0 15,1 5 2-15,1-1-2 16,-1 8 0-16,1 1 0 16,-3 3 1-16,1 0 0 0,-1 4-1 15,-4-4 0 1,0 1 0-16,0-1 0 0,-3 1 0 16,1-1 0-16,-2-4-1 15,0 4 2-15,-3-3-1 16,0-1 6-16,4 1-6 15,1-1 0-15,0-4 0 16,6-4 0-16,-4-3 2 16,5-5-2-16,-6 0 0 15,3-7-1-15,1-9 5 0,-3 0-5 16,1-12 1 0,0 0 0-16,-1-3-1 0,-3-1 3 15,1-8-2-15,0 0 1 16,-1-8 3-16,5-4-4 15,-1 1 0-15,1-9 1 16,-1 0-4-16,4-3 0 16,-3-2 3-16,5-3 3 15,-3 0 1-15,-2-4-4 16,5 5 0-16,-1-2 1 16,6 5-1-16,-1-3 0 15,1-1 0-15,4-4-2 16,0 4 6-16,4 0-9 15,2 1 5-15,0 3 0 16,5 0 2-16,-1 0-2 0,3 0 0 16,1 1 1-1,0-1 0-15,3-1-2 0,3 1 0 16,-3-3 1-16,3-5-5 16,2 0 5-16,2-8 0 15,0-4-1-15,2 0 5 16,-1-4-4-16,2 0 0 15,2 0 1-15,4-4-2 16,5 0 1-16,3 1 0 16,8-2 0-16,2 1 3 15,6 0-5-15,2 1 2 16,3-6 0-16,3 2-1 16,5-6 1-16,5-2 0 15,10 3-1-15,4-5 2 0,1 2 0 16,-1 3-1-1,0-1 0-15,2 6-3 0,-1-2 3 16,5 6 0-16,3-6 0 16,-3-3-6-16,7-3-1 15,0-1-2-15,-2-4 3 16,-3 0 2-16,4 0 8 16,-3 0-3-16,1 0 4 15,-4 0-4-15,-8 0 7 16,-3 0-8-16,-4 4 0 15,-1 0-2-15,-1-4 2 0,-3 0 0 16,-4 0-4-16,-3 0 4 16,-1-4-2-16,-1-9 0 15,-6-3 4 1,-2 5 3-16,-6-6-5 0,0 6 1 16,-4-6 6-1,2 6-6-15,6-2-1 0,-6-7 0 16,1 0-14-16,-3-4 13 15,-6 1-13-15,-5-6 9 16,1-3 4-16,-3 0 2 16,-2 0 5-16,2-4-6 15,-6 4 0-15,0-8 3 16,-2-1-3-16,0-6 0 16,2-6-2-16,4-7 5 0,0-4-1 15,4-5-2-15,3-3 0 16,-3-3 1-16,-4-2-1 15,-3 1 0 1,-1-12-3-16,-9-5 6 0,-3-7-3 16,-9 0 0-16,-4-5-1 15,-2 2 0-15,-4-6 1 16,-4-8 0-16,1 1-1 16,-5-4 3-16,-1-4-1 15,-3-4 2-15,-1 4-3 16,-8-5 14-16,-2-4-10 15,0-3-3-15,0-5 1 16,0 2-2-16,0-10 0 0,0 13 0 16,-10-5-11-1,4-3 11-15,-7 8-9 0,-3-1 9 16,-1 5-1 0,-4 0 4-16,3-1 5 0,1-3 1 15,1 4-5-15,3-1 9 16,1 5-13-16,1-4 0 15,2 3-3-15,1-3-3 16,-4 0-1-16,1 7 6 16,0-3 1-16,2 11-1 15,0-3 2-15,5-4 5 16,4-1 8-16,0 5-9 16,0 0 5-16,0 0-10 15,13 7 2-15,3 1-6 16,-1 8 4-16,1 4 0 0,1-5 1 15,2 9 0-15,-13-1-1 16,5 2 0-16,-1-2 2 16,-6 5-2-16,2-4 0 15,3-1 0-15,1-3-1 16,-2 0 1-16,-1 7 0 16,-3 10-5-16,-4-2 1 15,0 9 3-15,0 8 1 16,0-5 0-16,-13 5 0 15,2 4 5-15,-3-4-3 16,6-4-2-16,1-1-5 0,4 1 2 16,3 5-5-16,0 6 6 15,0 1-4 1,0 4 11-16,0 0-5 0,0-1 0 16,0 1 3-1,0 4-11-15,-6-4 8 0,1 8 0 16,-1-4-1-16,4 3 2 15,-3 5-1-15,3 0 0 16,0 1 3-16,-1-1-5 16,1 0 5-16,-3 3-2 15,-1-3 11-15,-1 8-10 16,1-4-1-16,-4-1-1 16,4 2-1-16,-1-2-1 15,1 2 2-15,2-2 0 16,-4-3-1-16,-3 0 6 0,1-4-1 15,-6 0-4-15,0-9 1 16,-2 1 1-16,-4 1-2 16,-5-6 0-16,-4 5-4 15,-5 4 5-15,-2-4-1 16,-3-1 0-16,0-7 0 16,-3 4 1-16,2 0-1 15,-1 0 0-15,1 4 0 16,1 12 4-16,1 3-2 15,0 5 0-15,-3 5-2 16,-1 2 4-16,-2-3-4 16,1 13 0-16,-1-6 1 15,3 1 2-15,3 4-3 16,2 0 0-16,2-1 2 16,2-2-2-16,-1 2 0 0,-1 1 0 15,1 1-3-15,-7-1 5 16,-5 4-2-16,-5-1 0 15,-3-2 4-15,1 7-3 16,3-4-1-16,5 3 0 16,-2 1-4-16,6 1 4 15,-1-2 0-15,1 9-1 16,0-4 3-16,-5 5 0 16,-7-2-2-16,0 2 0 15,-4-6-4-15,4 5 6 0,2 0-2 16,4 0 0-1,5 0 4-15,1 1-6 0,2-5 2 16,-3 3 0-16,-1 5-2 16,-5 0 7-16,-9 0-5 15,-3 0 0-15,-3 0-1 16,4 0 1-16,7 0 0 16,3 0 3-16,8 0-4 15,0 0 1-15,-5 0 0 16,-4 0-3-16,-7 0 10 15,-7 0-6-15,-2 0-1 16,-4 0 0-16,2 0-7 16,2-8 11-16,2 8-8 15,5-4 4-15,-2 0 0 16,2 0 4-16,2 4-4 0,0 0 0 16,5-5 0-16,8 5 0 15,7 0 0-15,7 0-1 16,4 0 3-16,2 0-5 15,4 0 3-15,-2 0 0 16,1 5-1-16,-7-5 3 16,-3 8-2-16,-5-4 0 15,-5-4 1-15,-5 8-2 16,-5-8 1-16,4 0 0 16,2 0-7-16,13 0 6 15,8 0 1-15,15 0-2 16,1 0-4-16,7 0-3 0,-2 0-9 15,1 0 3-15,-6 0 6 16,-13 0-26-16,-14-8-45 16,-11-9-29-16,-4 2-94 15,5-9-288-15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1B92B-36D6-4B1E-9BFE-A5FE22EEABB4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7F8DC-E818-4BF5-ABA3-186A72966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884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 To Exercises 1 for the week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7F8DC-E818-4BF5-ABA3-186A72966D1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712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 to exercises 2 in week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7F8DC-E818-4BF5-ABA3-186A72966D1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658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 to Exercises 3 in week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7F8DC-E818-4BF5-ABA3-186A72966D1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63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1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5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8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4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0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8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0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4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8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99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B2C90-EBA1-427C-AFD5-D513E34DD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GB" dirty="0"/>
              <a:t>Introduction to Python – Week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28B10-88E6-46FD-AAFB-7C49047B2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r>
              <a:rPr lang="en-GB" dirty="0"/>
              <a:t>Mark Smith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FB0B0648-AE5F-4E0A-8AA3-9AB1B5916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3" r="35750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The Python Logo | Python Software Foundation">
            <a:extLst>
              <a:ext uri="{FF2B5EF4-FFF2-40B4-BE49-F238E27FC236}">
                <a16:creationId xmlns:a16="http://schemas.microsoft.com/office/drawing/2014/main" id="{62C3313C-B9CD-4631-AF15-96CAC419F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882" y="3204894"/>
            <a:ext cx="36861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978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8EAC-6EF0-4472-BAC9-4F45A6D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operators - Practise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ED7F86-D25C-49C8-96B3-2A3B854C8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353440"/>
              </p:ext>
            </p:extLst>
          </p:nvPr>
        </p:nvGraphicFramePr>
        <p:xfrm>
          <a:off x="898525" y="2888615"/>
          <a:ext cx="9550401" cy="2937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025">
                  <a:extLst>
                    <a:ext uri="{9D8B030D-6E8A-4147-A177-3AD203B41FA5}">
                      <a16:colId xmlns:a16="http://schemas.microsoft.com/office/drawing/2014/main" val="3701097974"/>
                    </a:ext>
                  </a:extLst>
                </a:gridCol>
                <a:gridCol w="5150909">
                  <a:extLst>
                    <a:ext uri="{9D8B030D-6E8A-4147-A177-3AD203B41FA5}">
                      <a16:colId xmlns:a16="http://schemas.microsoft.com/office/drawing/2014/main" val="3672378678"/>
                    </a:ext>
                  </a:extLst>
                </a:gridCol>
                <a:gridCol w="3183467">
                  <a:extLst>
                    <a:ext uri="{9D8B030D-6E8A-4147-A177-3AD203B41FA5}">
                      <a16:colId xmlns:a16="http://schemas.microsoft.com/office/drawing/2014/main" val="2780111635"/>
                    </a:ext>
                  </a:extLst>
                </a:gridCol>
              </a:tblGrid>
              <a:tr h="292037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True(T) or False(F)?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922137"/>
                  </a:ext>
                </a:extLst>
              </a:tr>
              <a:tr h="377127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A and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73653"/>
                  </a:ext>
                </a:extLst>
              </a:tr>
              <a:tr h="292037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A or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783097"/>
                  </a:ext>
                </a:extLst>
              </a:tr>
              <a:tr h="296093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not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278115"/>
                  </a:ext>
                </a:extLst>
              </a:tr>
              <a:tr h="296093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B or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41147"/>
                  </a:ext>
                </a:extLst>
              </a:tr>
              <a:tr h="296093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A and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796829"/>
                  </a:ext>
                </a:extLst>
              </a:tr>
              <a:tr h="296093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B or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443089"/>
                  </a:ext>
                </a:extLst>
              </a:tr>
              <a:tr h="296093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not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0254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7663127-F63E-43F2-AEDA-DAAA36687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t="51250" r="83359" b="32084"/>
          <a:stretch/>
        </p:blipFill>
        <p:spPr>
          <a:xfrm>
            <a:off x="898525" y="1607611"/>
            <a:ext cx="1762125" cy="1143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987B514-4688-4B4C-AE45-AEE6A9009554}"/>
                  </a:ext>
                </a:extLst>
              </p14:cNvPr>
              <p14:cNvContentPartPr/>
              <p14:nvPr/>
            </p14:nvContentPartPr>
            <p14:xfrm>
              <a:off x="724680" y="1489680"/>
              <a:ext cx="6921360" cy="4276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987B514-4688-4B4C-AE45-AEE6A90095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5320" y="1480320"/>
                <a:ext cx="6940080" cy="429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6806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C656-ABD0-4D34-9118-320BAE243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conditional statement?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2AE2D-C2A4-425D-8ED9-E5781E48B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877160"/>
            <a:ext cx="10691265" cy="363608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 conditional statement in Python is one that checks a condition before deciding whether or not to run a piece of code.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Disneyland Ride Height Requirements - Everything You Need to Know |  Disneyland, Disney california adventure, Disney california">
            <a:extLst>
              <a:ext uri="{FF2B5EF4-FFF2-40B4-BE49-F238E27FC236}">
                <a16:creationId xmlns:a16="http://schemas.microsoft.com/office/drawing/2014/main" id="{0D6BC525-AE18-4E45-8248-178AC72B1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718" y="2376151"/>
            <a:ext cx="1820995" cy="371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GE RATING – MEGAN ERRINGTON">
            <a:extLst>
              <a:ext uri="{FF2B5EF4-FFF2-40B4-BE49-F238E27FC236}">
                <a16:creationId xmlns:a16="http://schemas.microsoft.com/office/drawing/2014/main" id="{4E199FBE-5CDD-42B8-A087-361EA52B5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366" y="3476626"/>
            <a:ext cx="2459278" cy="245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low chart Facts for Kids">
            <a:extLst>
              <a:ext uri="{FF2B5EF4-FFF2-40B4-BE49-F238E27FC236}">
                <a16:creationId xmlns:a16="http://schemas.microsoft.com/office/drawing/2014/main" id="{8C7815FE-FB46-4CCB-B478-2CDC87C52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53" y="2888466"/>
            <a:ext cx="2349866" cy="320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2B14DE-9A32-42D4-A82E-4D3956DAC029}"/>
                  </a:ext>
                </a:extLst>
              </p14:cNvPr>
              <p14:cNvContentPartPr/>
              <p14:nvPr/>
            </p14:nvContentPartPr>
            <p14:xfrm>
              <a:off x="842760" y="2257920"/>
              <a:ext cx="10950120" cy="423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2B14DE-9A32-42D4-A82E-4D3956DAC0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3400" y="2248560"/>
                <a:ext cx="10968840" cy="424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9326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A89C-A6E7-4C1D-A2D7-C0A9E20F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325DA-C072-4FB3-B185-8BAB114AB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Now, we can define conditional statements as follows,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way we define a conditional statement looks very similar to the way we defined something else… What is that?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C7890-4DD3-414A-8398-6C01E55478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4" t="40000" r="55083" b="40741"/>
          <a:stretch/>
        </p:blipFill>
        <p:spPr>
          <a:xfrm>
            <a:off x="700635" y="2790370"/>
            <a:ext cx="7687028" cy="194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21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1EC6-EC5C-4DDA-9E35-44B63D1A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class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59EC-688C-4D99-85C0-4627944AB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This week we have looked at: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are Relational Operators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are Conditional Operators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How do we use Conditional statements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7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36DF-7160-4C53-B4E5-BE096D18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A22BE-C069-4DDA-ADCF-0C98BBB30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811862"/>
            <a:ext cx="10691265" cy="4215713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1 – Getting Started: Introduction and Arithmetic Operators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2 – Types and Variables 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3 – Functions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4 – Conditional Statements </a:t>
            </a:r>
            <a:endParaRPr lang="en-GB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5 – Iteration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6 – Strings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7 – Lists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8 – Dictionaries 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9 – Tuples  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10 – Project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14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B2B1C-3AFE-4CB5-BF8A-3AEAFC1E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8069E-C7B1-4F2B-99F2-F275D433D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are functions?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How do we define functions?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How can we use functions in our programs?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A20B42-414E-4AC7-8D5E-28D505E002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35" t="44107" r="56408" b="49643"/>
          <a:stretch/>
        </p:blipFill>
        <p:spPr>
          <a:xfrm>
            <a:off x="5255079" y="1514475"/>
            <a:ext cx="5992586" cy="114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DFD1AE-450E-40D4-BD46-6E15379312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70" t="49107" r="59356" b="46605"/>
          <a:stretch/>
        </p:blipFill>
        <p:spPr>
          <a:xfrm>
            <a:off x="4182894" y="4499912"/>
            <a:ext cx="5788914" cy="84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8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D12C-28B3-4368-AC90-45D8E07D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 – 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832D1-E8F0-4C37-89BE-F6D6A5CAF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Today we will learn: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are Relational Operators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are Logical Operators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How do we use 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86175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4517-F1E6-4994-BB8C-C3F68D25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354C-B85D-47C2-8BB3-DC92FDD0A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 Boolean Expression is one that is either true or false. We can use the == operator to check for equality.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99086-0D7A-40EF-A9C4-12146CCC05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7" t="49545" r="88830" b="46572"/>
          <a:stretch/>
        </p:blipFill>
        <p:spPr>
          <a:xfrm>
            <a:off x="800098" y="3227997"/>
            <a:ext cx="3982475" cy="872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07C13D-97BC-4261-9B27-C99E96D14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04" t="82335" r="46703" b="13782"/>
          <a:stretch/>
        </p:blipFill>
        <p:spPr>
          <a:xfrm>
            <a:off x="800098" y="4402713"/>
            <a:ext cx="1849067" cy="126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8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A61F-DAAD-43CA-A6AD-8C1BD8D8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8F0EF-8205-48D9-A08A-DDA5DAE6E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i="1" dirty="0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are special values that belong to the type ‘bool’, they are not strings.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C5CEE-E80B-4781-B066-1020B03583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7" t="43674" r="85319" b="51631"/>
          <a:stretch/>
        </p:blipFill>
        <p:spPr>
          <a:xfrm>
            <a:off x="800100" y="3103122"/>
            <a:ext cx="3975804" cy="7879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F17159-3EB3-4E0C-821C-E3F6C14D59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998" t="78848" r="42391" b="17443"/>
          <a:stretch/>
        </p:blipFill>
        <p:spPr>
          <a:xfrm>
            <a:off x="800100" y="4130623"/>
            <a:ext cx="2874198" cy="7879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29D0A1-F6B2-4317-9197-07C7E23311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16" t="57917" r="87656" b="37778"/>
          <a:stretch/>
        </p:blipFill>
        <p:spPr>
          <a:xfrm>
            <a:off x="7465191" y="4249685"/>
            <a:ext cx="3685530" cy="78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6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8EAC-6EF0-4472-BAC9-4F45A6D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28612-CE99-4DFB-9DEB-8D1BA8FD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Here are all the relational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ED7F86-D25C-49C8-96B3-2A3B854C8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743494"/>
              </p:ext>
            </p:extLst>
          </p:nvPr>
        </p:nvGraphicFramePr>
        <p:xfrm>
          <a:off x="700635" y="2867024"/>
          <a:ext cx="10169524" cy="2992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0">
                  <a:extLst>
                    <a:ext uri="{9D8B030D-6E8A-4147-A177-3AD203B41FA5}">
                      <a16:colId xmlns:a16="http://schemas.microsoft.com/office/drawing/2014/main" val="3672378678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780111635"/>
                    </a:ext>
                  </a:extLst>
                </a:gridCol>
                <a:gridCol w="2466975">
                  <a:extLst>
                    <a:ext uri="{9D8B030D-6E8A-4147-A177-3AD203B41FA5}">
                      <a16:colId xmlns:a16="http://schemas.microsoft.com/office/drawing/2014/main" val="2140933509"/>
                    </a:ext>
                  </a:extLst>
                </a:gridCol>
                <a:gridCol w="2335759">
                  <a:extLst>
                    <a:ext uri="{9D8B030D-6E8A-4147-A177-3AD203B41FA5}">
                      <a16:colId xmlns:a16="http://schemas.microsoft.com/office/drawing/2014/main" val="2039320490"/>
                    </a:ext>
                  </a:extLst>
                </a:gridCol>
              </a:tblGrid>
              <a:tr h="452156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Statement (True if…)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245747"/>
                  </a:ext>
                </a:extLst>
              </a:tr>
              <a:tr h="452156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x ==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X is equal to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5 ==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5 ==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73653"/>
                  </a:ext>
                </a:extLst>
              </a:tr>
              <a:tr h="452156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x !=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X is not equal to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5 !=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4 !=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783097"/>
                  </a:ext>
                </a:extLst>
              </a:tr>
              <a:tr h="333938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x &gt;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X is greater than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5 &gt;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3 &gt;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278115"/>
                  </a:ext>
                </a:extLst>
              </a:tr>
              <a:tr h="333938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x &lt;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X is less than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3 &lt;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5 &lt;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41147"/>
                  </a:ext>
                </a:extLst>
              </a:tr>
              <a:tr h="452156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x &gt;=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X is greater than or equal to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4 &gt;=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4 &gt;=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796829"/>
                  </a:ext>
                </a:extLst>
              </a:tr>
              <a:tr h="452156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x &lt;=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X is less than or equal to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4 &lt;=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10 &lt;=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443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69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8EAC-6EF0-4472-BAC9-4F45A6D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operators - Practise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ED7F86-D25C-49C8-96B3-2A3B854C8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29108"/>
              </p:ext>
            </p:extLst>
          </p:nvPr>
        </p:nvGraphicFramePr>
        <p:xfrm>
          <a:off x="879475" y="1685925"/>
          <a:ext cx="9550401" cy="40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025">
                  <a:extLst>
                    <a:ext uri="{9D8B030D-6E8A-4147-A177-3AD203B41FA5}">
                      <a16:colId xmlns:a16="http://schemas.microsoft.com/office/drawing/2014/main" val="3701097974"/>
                    </a:ext>
                  </a:extLst>
                </a:gridCol>
                <a:gridCol w="5150909">
                  <a:extLst>
                    <a:ext uri="{9D8B030D-6E8A-4147-A177-3AD203B41FA5}">
                      <a16:colId xmlns:a16="http://schemas.microsoft.com/office/drawing/2014/main" val="3672378678"/>
                    </a:ext>
                  </a:extLst>
                </a:gridCol>
                <a:gridCol w="3183467">
                  <a:extLst>
                    <a:ext uri="{9D8B030D-6E8A-4147-A177-3AD203B41FA5}">
                      <a16:colId xmlns:a16="http://schemas.microsoft.com/office/drawing/2014/main" val="2780111635"/>
                    </a:ext>
                  </a:extLst>
                </a:gridCol>
              </a:tblGrid>
              <a:tr h="195156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True(T) or False(F)?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922137"/>
                  </a:ext>
                </a:extLst>
              </a:tr>
              <a:tr h="195156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4 &gt;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73653"/>
                  </a:ext>
                </a:extLst>
              </a:tr>
              <a:tr h="195156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‘hi’ != ‘h’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783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3 &lt;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27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3 &lt;=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4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9 &gt;=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79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4 &lt;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44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1 &gt;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0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‘j’ == ‘j’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61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8 !=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020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6 &gt;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6632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25A4A48-E39F-4C95-AEF2-3F1CCA99DAC8}"/>
                  </a:ext>
                </a:extLst>
              </p14:cNvPr>
              <p14:cNvContentPartPr/>
              <p14:nvPr/>
            </p14:nvContentPartPr>
            <p14:xfrm>
              <a:off x="7315200" y="2565360"/>
              <a:ext cx="343080" cy="3137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5A4A48-E39F-4C95-AEF2-3F1CCA99DA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05840" y="2556000"/>
                <a:ext cx="361800" cy="315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8141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0CB8-4EF1-4FCF-9463-49F13DE4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01B09-6FD2-4934-AEC8-0A9B9F9E0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931790"/>
            <a:ext cx="10691265" cy="363608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Alongside relational operators, we have logical operators that allow us to join Boolean expressions together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9E442C-3360-4A98-9E42-7403EF5D5F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2" t="58333" r="91875" b="31111"/>
          <a:stretch/>
        </p:blipFill>
        <p:spPr>
          <a:xfrm>
            <a:off x="800100" y="3664156"/>
            <a:ext cx="2737890" cy="23379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8282E7-65EA-4DB2-94A8-8D86928BEC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2" t="53429" r="91174" b="43020"/>
          <a:stretch/>
        </p:blipFill>
        <p:spPr>
          <a:xfrm>
            <a:off x="800100" y="2873241"/>
            <a:ext cx="2737890" cy="7143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D80CF6-AA88-4920-95C5-FBFB43F1A308}"/>
              </a:ext>
            </a:extLst>
          </p:cNvPr>
          <p:cNvSpPr txBox="1"/>
          <p:nvPr/>
        </p:nvSpPr>
        <p:spPr>
          <a:xfrm>
            <a:off x="4218824" y="3745836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B79537-BD32-4E61-8476-0DB207558ECD}"/>
              </a:ext>
            </a:extLst>
          </p:cNvPr>
          <p:cNvSpPr txBox="1"/>
          <p:nvPr/>
        </p:nvSpPr>
        <p:spPr>
          <a:xfrm>
            <a:off x="4218824" y="4648475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35921A-2D45-4494-B558-89F3789298EF}"/>
              </a:ext>
            </a:extLst>
          </p:cNvPr>
          <p:cNvSpPr txBox="1"/>
          <p:nvPr/>
        </p:nvSpPr>
        <p:spPr>
          <a:xfrm>
            <a:off x="4218824" y="5498140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12187746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392026"/>
      </a:dk2>
      <a:lt2>
        <a:srgbClr val="E2E4E8"/>
      </a:lt2>
      <a:accent1>
        <a:srgbClr val="DC9026"/>
      </a:accent1>
      <a:accent2>
        <a:srgbClr val="D53717"/>
      </a:accent2>
      <a:accent3>
        <a:srgbClr val="E72958"/>
      </a:accent3>
      <a:accent4>
        <a:srgbClr val="D51796"/>
      </a:accent4>
      <a:accent5>
        <a:srgbClr val="D729E7"/>
      </a:accent5>
      <a:accent6>
        <a:srgbClr val="7617D5"/>
      </a:accent6>
      <a:hlink>
        <a:srgbClr val="3F74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</TotalTime>
  <Words>512</Words>
  <Application>Microsoft Office PowerPoint</Application>
  <PresentationFormat>Widescreen</PresentationFormat>
  <Paragraphs>127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Calisto MT</vt:lpstr>
      <vt:lpstr>Consolas</vt:lpstr>
      <vt:lpstr>Univers Condensed</vt:lpstr>
      <vt:lpstr>ChronicleVTI</vt:lpstr>
      <vt:lpstr>Introduction to Python – Week 4</vt:lpstr>
      <vt:lpstr>Course outline</vt:lpstr>
      <vt:lpstr>Last Week</vt:lpstr>
      <vt:lpstr>This Week – Conditional statements</vt:lpstr>
      <vt:lpstr>Boolean expressions</vt:lpstr>
      <vt:lpstr>Boolean variables</vt:lpstr>
      <vt:lpstr>Relational operators</vt:lpstr>
      <vt:lpstr>Relational operators - Practise</vt:lpstr>
      <vt:lpstr>Logical operators</vt:lpstr>
      <vt:lpstr>LOGICAL operators - Practise</vt:lpstr>
      <vt:lpstr>What is a conditional statement?</vt:lpstr>
      <vt:lpstr>Writing conditional statements</vt:lpstr>
      <vt:lpstr>End of class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Mark</dc:creator>
  <cp:lastModifiedBy>SMITH Mark</cp:lastModifiedBy>
  <cp:revision>94</cp:revision>
  <dcterms:created xsi:type="dcterms:W3CDTF">2021-06-18T12:43:24Z</dcterms:created>
  <dcterms:modified xsi:type="dcterms:W3CDTF">2022-01-11T13:33:39Z</dcterms:modified>
</cp:coreProperties>
</file>