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56" r:id="rId2"/>
    <p:sldId id="257" r:id="rId3"/>
    <p:sldId id="270" r:id="rId4"/>
    <p:sldId id="258" r:id="rId5"/>
    <p:sldId id="276" r:id="rId6"/>
    <p:sldId id="277" r:id="rId7"/>
    <p:sldId id="294" r:id="rId8"/>
    <p:sldId id="291" r:id="rId9"/>
    <p:sldId id="293" r:id="rId10"/>
    <p:sldId id="292" r:id="rId11"/>
    <p:sldId id="281" r:id="rId12"/>
    <p:sldId id="295" r:id="rId13"/>
    <p:sldId id="297" r:id="rId14"/>
    <p:sldId id="282" r:id="rId15"/>
    <p:sldId id="278" r:id="rId16"/>
    <p:sldId id="289" r:id="rId17"/>
    <p:sldId id="280" r:id="rId18"/>
    <p:sldId id="283" r:id="rId19"/>
    <p:sldId id="284" r:id="rId20"/>
    <p:sldId id="286" r:id="rId21"/>
    <p:sldId id="287" r:id="rId22"/>
    <p:sldId id="288" r:id="rId23"/>
    <p:sldId id="29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3844" autoAdjust="0"/>
  </p:normalViewPr>
  <p:slideViewPr>
    <p:cSldViewPr snapToGrid="0">
      <p:cViewPr varScale="1">
        <p:scale>
          <a:sx n="107" d="100"/>
          <a:sy n="107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8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37.00576" units="1/cm"/>
          <inkml:channelProperty channel="Y" name="resolution" value="73.72014" units="1/cm"/>
          <inkml:channelProperty channel="T" name="resolution" value="1" units="1/dev"/>
        </inkml:channelProperties>
      </inkml:inkSource>
      <inkml:timestamp xml:id="ts0" timeString="2021-11-30T12:29:03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22966 6491 0,'-18'53'63,"18"0"-48,0 53 1,0 264 31,0-246-32,0-19 1,0-69 0,0-1 15,0 0 219,0-17-234,0 17-1,-17-35-15,17 88 31,0-52-31,0-1 16,0 0 0,-53 36 31,53-54-1,17-17 33,36 18-64,18-18 16,17 0-31,-35 0 16,70 0 0,71 0-1,0 0 1,-70 0 0,88 0-1,-160 0 1,72 0-1,-1 0 1,142 0 15,-71 0-15,-123 0 0,70 0-1,-18 0 1,-35 0-1,1 0 1,-54 0 0,71 0 15,-71 0-15,35 0 15,-17 0-31,-35 18 15,17-18 17,-17 0-32,17 0 47,1-18-1,-36-35-46,0 18 16,35-36-16,-35-34 16,0-195 15,0 35 0,0 195-31,0-89 16,0-18 31,0 19-32,-18 87 1,18-35 15,0 89-31,0-1 31,-35 18 94,17 0-125,1 18 16,-89 17 0,70-35-16,-52 18 31,35-18-31,-17 0 16,-54 0-1,1 0-15,-89 0 31,18 0-15,88 17 0,-88 1-1,18-1 1,-230-17 31,247 0-32,89 0-15,-1 0 16,-52 0 15,70 0-15,0 0 0,0 0-1,18 0 16,0 0 1,17 0-17,-17 0 1,17 18 31,0-18-47,1 0 15,-19 0 1,-16 0 31,34 0-47,0 0 31,18 35 63,0-17-78,18 35-1,0-35-15,-18 17 16,17 35-1,1-52-15,-18 35 16,0 0 0,0-35-1,0-1 1,17 1 93,1-18-93</inkml:trace>
  <inkml:trace contextRef="#ctx0" brushRef="#br0" timeOffset="1796.62">23795 6773 0,'0'18'63,"0"0"-63,0 176 31,-35 17 31,35-158-15,-18-35 94,18-1 31,0 1-141,-18 0-15,18-1-1,0 1 110,0-36 47,0 1-172,0-19 16,0 1-16,18-35 15,-18-36 1,18-53 0,-1 106-16,-17 18 15,18-36 1,-18 18 31,17 36-32,1-1 1,0 1-16,-18-1 31,17 18 1,1 0-17,0 0 1,35 0-1,-36 0 17,1 123 15,-18-87-32,0-19-15,0 19 16,0-19-16,-18 36 15,-17-18 17,35-17-17,-35 0 1,-54-18 15,54 0-15,88 0 109</inkml:trace>
  <inkml:trace contextRef="#ctx0" brushRef="#br0" timeOffset="2595.6">24042 6985 0,'0'18'31,"0"-1"-31,0 1 16,0 17 30,0-17-30,0 17 0,0-17-1,17-18 79,1-36-78,0 19-1,-18-18-15,35 35 16,-35-36 0,0 19-1,18 17 1,-1 0-1,1 0 17,17 0-32,-17 0 15,35 53 17,-53-36-17,0 1 1,17 35-1,1-36 79,0-17-94,-1 0 16,1-35-1</inkml:trace>
  <inkml:trace contextRef="#ctx0" brushRef="#br0" timeOffset="2941.35">24448 7003 0,'35'0'16,"-35"17"15,0 1-31,0 17 16,0-17-1,0 35 1,0-36 15</inkml:trace>
  <inkml:trace contextRef="#ctx0" brushRef="#br0" timeOffset="3221.52">24412 6685 0,'18'0'62,"0"18"-62,-1-1 16,1-17 0</inkml:trace>
  <inkml:trace contextRef="#ctx0" brushRef="#br0" timeOffset="4030.81">24553 6950 0,'18'0'15,"-18"17"1,0 1 0,18 0-1,-1 87 17,1-87-32,-18 17 15,18 1 16,-1-19-15,1-17 62,17-35-62,-17 17-1,-18-17-15,35-18 16,-35 0 0,18 36-16,-1 17 15,1-18 1,0 18 46,-1 0-46,1 0 15,-18 18-31,17 35 0,1-36 32,-18 1-32,0-1 31,18 1 16,-1-18-32,1 0 1,0-35-16,35-36 31</inkml:trace>
  <inkml:trace contextRef="#ctx0" brushRef="#br0" timeOffset="4601.12">25294 6773 0,'0'0'0,"0"18"16,0 17-16,0-17 16,0 17-1,0 0 1,0 18 0,0 0-1,0-17 16,0-1-15,18 0 0,35 0 31,-18-35-32,0 0 1,1 0-16,-19 0 15,18 0 1,-17-17 0,0-19-1,-18 19 1,0-1 0,0 1 30,0-1-46</inkml:trace>
  <inkml:trace contextRef="#ctx0" brushRef="#br0" timeOffset="5112.34">25241 6950 0,'0'-18'47,"36"0"-32,16 1-15,54-36 31,-70 35-15,87-105 0,-105 105-16,17 1 15,-17 17 79</inkml:trace>
  <inkml:trace contextRef="#ctx0" brushRef="#br0" timeOffset="7748.94">19156 7038 0,'0'18'31,"17"-18"-15,213 0 15,123 0 31,-265-18-62,317 0 47,-105-17 0,-211 35-31,-1 0-1,0-18 1,88-17 31,-105 17-47,-54 18 16,72 0-1,-19-17-15,-17 17 31,-18-18-15,54 18 0,52 0 15,-71 0-31,36 0 31,-71 0-31,1 0 16,70 0 15,35 0 0,-124 0-31,36 0 16,0 0 15,0 0-15,0 0-1,-18 0 1,-17 0 0,35 0-1,-36 0 1,1 0 0,17 0 15,-17 0 0,0 0-31,-1 0 31,1 0 1,-1 53-32,1-53 31,17 0-16,1 0 1,-19 0 0,-17 18-1</inkml:trace>
  <inkml:trace contextRef="#ctx0" brushRef="#br0" timeOffset="8612.25">22490 6703 0,'17'0'62,"1"0"-46,-1 0-16,89 70 47,18 19-1,-107-89 1,-17 17 16,0 1-48,0-1 1,0 1 0,0 0-1,0-1 17,0 1-17,-17 0-15,-18 17 31,-1-17-31,-34-1 32,52 18-32,0-35 31,1 18-31</inkml:trace>
  <inkml:trace contextRef="#ctx0" brushRef="#br0" timeOffset="9787.94">10830 12594 0,'18'0'15,"-18"35"1,0 1-16,0 34 15,0 1-15,0 17 16,0 159 15,0 212 16,0-389 0</inkml:trace>
  <inkml:trace contextRef="#ctx0" brushRef="#br0" timeOffset="10437.92">10601 13423 0,'-18'0'16,"18"-17"-1,0-19-15,53-87 31,159-212 32,-18 123-16,-159 159 0</inkml:trace>
  <inkml:trace contextRef="#ctx0" brushRef="#br0" timeOffset="11126.39">10425 12841 0,'53'0'31,"-18"18"-31,53 52 16,-35-70-16,17 53 15,89 71 17,35 52 15,-17-70-1,-160-106-46,54 35 63</inkml:trace>
  <inkml:trace contextRef="#ctx0" brushRef="#br0" timeOffset="12032.84">10460 13000 0,'0'0'0,"18"0"0,-1 0 0,36 0 16,-18 0-16,71 0 15,35 0 17,106 18 15,-35-18-1,-194 0 1,-1 0 110</inkml:trace>
  <inkml:trace contextRef="#ctx0" brushRef="#br0" timeOffset="19229.86">19791 5891 0,'17'0'32,"1"0"-17,-18 89 16,0 34 32,0-105-63,0 17 47</inkml:trace>
  <inkml:trace contextRef="#ctx0" brushRef="#br0" timeOffset="19759.12">19950 5891 0,'17'0'15,"1"36"17,-18-1-32,17 0 31,-17-17-31,0 52 47,0-34 15,18-19 16</inkml:trace>
  <inkml:trace contextRef="#ctx0" brushRef="#br0" timeOffset="20318.34">20267 6227 0,'0'17'47,"0"18"-47,0-17 15,0 0-15,0 17 16,0 53 0,-18 53 31,18-123-1,0 17 1</inkml:trace>
  <inkml:trace contextRef="#ctx0" brushRef="#br0" timeOffset="20685.64">20338 6491 0,'0'0'0,"70"0"32,-52 0-32,70-18 15,-53 1 16,-17 17-15,17 0 0,-17 0-16,0 0 31</inkml:trace>
  <inkml:trace contextRef="#ctx0" brushRef="#br0" timeOffset="21269.29">20655 6262 0,'18'0'63,"-18"17"-48,0 19 1,0 87 0,0-52-1,0-54-15,0 1 16,0 35 15,0-35-15,0-1-1,0 1 63,0 0-62,17-1 47</inkml:trace>
  <inkml:trace contextRef="#ctx0" brushRef="#br0" timeOffset="21994.5">20955 6668 0,'18'0'0,"-1"0"16,1 0-16,17-18 16,-17 0-1,35-17 16,-53 17-15,17-17 0,-17 17-1,0 1 17,0-1-17,0 0 1,-35 18-1,0 0 1,17 0 0,-17 18-1,0 0 1,35-1 0,0 36-1,0-17 16,0-1-31,0 18 16,0-18 0,17-17-1,1-1 1,17-17 0,18 0 15,-35 0-31,17-17 15,18-36 17,-53 35-1</inkml:trace>
  <inkml:trace contextRef="#ctx0" brushRef="#br0" timeOffset="22507.45">21255 6279 0,'17'53'32,"-17"-35"-32,0 17 15,36 71 1,-36-71 15,0 1-15,17 17-1,19-36 1,-19-17 0,1 0-1,0 0 1,35 0 0,-18 0-1,-18 0-15,1-53 31,17 0-31,-35 18 0,36-53 16,-36 0 15,17 17-15</inkml:trace>
  <inkml:trace contextRef="#ctx0" brushRef="#br0" timeOffset="23443.44">21625 6174 0,'0'35'16,"0"-17"-16,0 34 15,0-34 1,0 35-16,0 0 16,0 88 15,18-106-15,0 1-1,-18-1 1,17-17-1,18-1 1,-17-17 0,0 0-16,-1 18 15,54-18 17,-53 0-32,52 0 46,-52-18-46,17-35 32,-35 36-32,0-1 31,0 0-31,0 1 31,0-1 0,-18 18 1,1 0-17,-1 0 1,18 35 0,0 1-1,0 34-15,0-35 16,0 1-1,18-1 17,52-17-17,-52-18 1,17 0 15,1 0-15,-19-36-1,-17 1-15,0-71 32,0 89-32,0-19 15,-17 19 1,17-1 0,-36 0-1,36 1 16</inkml:trace>
  <inkml:trace contextRef="#ctx0" brushRef="#br0" timeOffset="23874.95">22102 5838 0,'17'89'31,"-17"-19"-15,18-35-1,-1 18-15,-17 18 16,18-53 0,-18-1-1,18 19 16,-1-36 1,1-36-17</inkml:trace>
  <inkml:trace contextRef="#ctx0" brushRef="#br0" timeOffset="24234.58">22260 5803 0,'18'18'31,"-18"17"-15,18 18-16,-18 0 16,17-18-16,1 53 15,-18-70 1,0 17 0,0-17-16,17 17 46</inkml:trace>
  <inkml:trace contextRef="#ctx0" brushRef="#br0" timeOffset="27121.43">25859 7020 0,'17'0'32,"1"0"-17,0 0 1,17 0-16,71 0 31,-71 18-31,159-18 63,35 0-17,-176 0-46,335 0 47,-264 0-31,211 0 15,-265 0-15,124 0-1,-123 0-15,88 0 32,-36 0-17,-17 0 1,-53 0 0,35-18-1,71 18 32,-124-17-47,-17 17 16,141 0-1,-124 0 1,71 0 0,70 0-1,-141 0 16,18 0 1,-35 0-32,0 0 31,-1 0-15,1 0 62</inkml:trace>
  <inkml:trace contextRef="#ctx0" brushRef="#br0" timeOffset="28095.23">28910 6809 0,'35'0'94,"1"0"-79,17 0 1,-18 17-1,18 1 1,-36-18 0,36 35-16,18-17 31,-18 35-15,-36-53 15,89 70-16,-88-70 17,-18 36 77,-53-19-78,0 1-15,0 17-16,-88 0 16,-53 1-1,159-19 1,-36 1 15,54 0-31</inkml:trace>
  <inkml:trace contextRef="#ctx0" brushRef="#br0" timeOffset="33028.07">17057 15699 0,'0'-18'0,"35"-17"31,53-89-16,-52 89-15,34-36 16,106-140 15,265-283 32,-194 194-16,-229 265 0,0 35-16,52 123 0,54 142 0,-124-230-31,35 177 32,0-71-17,1 35 1,-19 1-1,-17-36 17,18-106-32,-18 0 15,0-17 1,17 0 15,-17-1 0,0 1 94,-35-1-109,18-17 0,-19 0-1,-17 18-15,-88 0 16,71-18 0,-107 17-1,-175-17 16,-89 0 1,352 0-17,54-17 1,-35 17 0,52 0-1,36 0 95,-1 0-110,1 0 15</inkml:trace>
  <inkml:trace contextRef="#ctx0" brushRef="#br0" timeOffset="34795.53">27728 6562 0,'0'-53'47,"0"17"-31,0-34 0,0-124 15,71 35 16,-18 89 0,17-1 15,-52 89-31,17 17-15,53 141 15,1 36 0,-36-124-31,88 89 16,-71-107 0,-70-52-1,18-18 1,0 17 0,-18 1 15,0 17 63,0-17-63,-36-18-16,1 0-15,-353 0 63,264-35-47,36 17-1,53 0 1,17 1-16,1 17 31</inkml:trace>
  <inkml:trace contextRef="#ctx0" brushRef="#br0" timeOffset="70875.95">22983 8343 0,'0'18'47,"0"-1"-31,0 1-1,0 88 32,0-53 0,0-18 0,0-70 15,18-18-30,0 53-32,-1-71 0,1 36 15,17 0 32,1 17 16,17 18-32,-36 0-16,54 18 17,-36-18 30,-35 17-46,18 1 62,-1 17-78,1-17 0</inkml:trace>
  <inkml:trace contextRef="#ctx0" brushRef="#br0" timeOffset="71873.93">23460 8555 0,'0'17'15,"17"-17"1,36 0 31,-17 0-32,34-17 1,-52 17 0,-1-18-16,19-17 15,-19 35 16,1-18-15,-18 1 15,0-19-15,0 19 15,-18-1-15,1 18-16,-1 0 15,0 0 1,-17 0-16,17 0 16,-17 0-16,-18 0 15,0 71 32,53-54-16,-17 1 1,17 35-17,0-36 1,0 36 0,17-17-1,1-1 1,35 0-1,-35 1 1,34-36 15,72 0 1,-71 0-17,0 0 16,-18-18-15,-17 0 0,17 18-1</inkml:trace>
  <inkml:trace contextRef="#ctx0" brushRef="#br0" timeOffset="72549.98">24112 8449 0,'0'0'0,"-17"0"15,-1 0 1,0 0-16,1 0 31,-18 18 0,35-1-15,0 36 0,0 35-1,0-52 1,0-19 15,0 1-15,70 17 15,18-35 0,-35 0 0,-35 0-15,17-17 0,-17-19 15,-1 36-15,-17-17-1</inkml:trace>
  <inkml:trace contextRef="#ctx0" brushRef="#br0" timeOffset="73039.02">24377 8555 0,'18'0'31,"-1"0"-15,1 0 0,-18 17-1,0 72 1,0-19 0,35-34 30,-35-19-30</inkml:trace>
  <inkml:trace contextRef="#ctx0" brushRef="#br0" timeOffset="73324.73">24359 8220 0,'0'-18'63,"18"18"-48</inkml:trace>
  <inkml:trace contextRef="#ctx0" brushRef="#br0" timeOffset="74351.57">24712 8643 0,'0'35'78,"0"1"-62,18 158 0,-18 141 46,0-353 1,0-88-32,0 53-31,17 18 15,54-229 17,-36 52-17,-17 159 1,-1 18 0,1 35 30,53 88 1,-54-53-47,19 18 16,-36-35 0,0-1-1,-18 19 32,-35-19-31,18 1-16,17-18 15,0 0 1,18-18 62,36 1-62</inkml:trace>
  <inkml:trace contextRef="#ctx0" brushRef="#br0" timeOffset="75164.45">25294 8643 0,'35'-35'16,"1"17"0,-36 0-1,35 1 1,18-36 15,-35 35-15,-18 1-1,0-1-15,0 0 47,-71 18-31,-17 0 15,53 0-31,-18 36 31,17 17-31,36-36 16,0 54 0,-17 17-1,17-17 17,0-36-17,0 35 16,70-70-15,-34 0 0,16 0-1,-16 0 1,-1 0 0,36-17-1,-54-1 1,36-17-1,-35 17 17,-18 1-32,17-1 31,-17 0 0</inkml:trace>
  <inkml:trace contextRef="#ctx0" brushRef="#br0" timeOffset="129058.48">26123 8290 0,'0'0'0,"-17"0"16,-19 18-1,36 0 1,-211 105 31,105 106 0,106-211-47,-35 229 47,52-106 0,18-123-32,1 17 16,-1-35-15,18 18 0,-35-18-1,52 35 17,-52-35-32,70 0 46,-70 0-46</inkml:trace>
  <inkml:trace contextRef="#ctx0" brushRef="#br0" timeOffset="129944.45">26370 8643 0,'18'0'16,"35"0"-16,-36-18 15,1 1 1,123-19-1,71-105 17,-195 124-17,1-19-15,-18 1 16,0 0 0,0 17-1,0 1 1,0-1 15,-71 0-15,19 18-1,-37 0 1,1 0 0,71 18-1,-19 88 1,19-53-16,-19 158 31,19-34-15,17-124-1,0-18 1,17 53 15,54-17 0,-36-54-31,-17-17 63,17 0-47,-17 0-1,17 0 1,-35-17-16,35-1 15</inkml:trace>
  <inkml:trace contextRef="#ctx0" brushRef="#br0" timeOffset="131450.38">26846 8696 0,'0'0'0,"18"0"0,-18 88 31,0-35-15,18 35-1,-1-35 1,19 0 15,17-18-15,-36-35 0,18 18-1,1-18 1,-19 0-1,72-88 1,-54-18 0,0 18-1,0-18 17,-35 88-17,0 36 63,0 0-78,18 35 16,0 141 15,-1-177-15,-17 36-16,0-35 15,18 17 1,0-17-16,17 17 31,18-35 16,-36 0-47,72-124 31,-72 72 1,36-1-17,-18 17 1,1 19 15,-19 17 16,1 0-16,17 0-15,-35 17 0,0 36-16,0 0 15,36 71 16,-19-107-15,-17 1-16,18-18 78,-1-35-62,54-89-16,-53 71 15,-1-17-15,36-71 32,0 88-17,-35 35 32,-1 18-47,36 0 31,-53 18-15,53 140 0,-35-122-1,0 17 1,17 0 0,-35-18 15,17-18-16,-17 1 17,18 0-17,0-18 32,17 0-31</inkml:trace>
  <inkml:trace contextRef="#ctx0" brushRef="#br0" timeOffset="132004.5">28681 8696 0,'0'0'0,"-35"18"16,35-1-1,-36 1 1,1 17 0,35-17-16,-35 17 15,35 53 17,0-17-1,0-1-31,0-52 15,0 53 1,53-18 0,-18-53 15,0 0-15,36 0-1,-54-18 1,36 0-1,-35 1 1,17-19 0,0 1 15</inkml:trace>
  <inkml:trace contextRef="#ctx0" brushRef="#br0" timeOffset="132496.12">28963 8872 0,'0'36'31,"0"-19"-31,-35 19 16,35 16-16,0-16 15,0 34 1,0-52 15,0 17-15,17-17 15,1-18-31,123 0 31,-123 0-31,17 0 31,18 0-15,0-71 15</inkml:trace>
  <inkml:trace contextRef="#ctx0" brushRef="#br0" timeOffset="132923.81">28981 8996 0,'17'-18'31,"19"18"-15,-19 0-16,1 0 15,194-35 17,-177 17-17,18 1 1,-18-1 0,-17 0-1</inkml:trace>
  <inkml:trace contextRef="#ctx0" brushRef="#br0" timeOffset="133328.54">29704 8908 0,'0'0'16,"0"35"-16,35-17 0,-35 52 31,0-35-31,0 18 15,0 0 1,0 0 15,0-35 1,0-36 14</inkml:trace>
  <inkml:trace contextRef="#ctx0" brushRef="#br0" timeOffset="133591.94">29704 8431 0,'18'0'78,"-1"18"-62,18 17-16</inkml:trace>
  <inkml:trace contextRef="#ctx0" brushRef="#br0" timeOffset="134439.73">30357 8978 0,'0'-17'16,"0"-1"-1,-53 18 17,-18 18-1,53 17-31,-17 229 62,88-52-15,71-212 0,-72-18-31,-16-52-1,-19-36 17,-17 53-32,0-53 15,0-17 16,0 88-15,-35 35 31,17 0 0,36 0-47</inkml:trace>
  <inkml:trace contextRef="#ctx0" brushRef="#br0" timeOffset="135267.97">30762 8943 0,'0'0'0,"18"18"15,0 87 1,-18 1-1,17 88 1,-17-106 0,0-35 15,35-35-15,-17-18 46,-18-35-62,18-1 16,52-334 46,-34 299-62,-19 19 0,1 34 16,35-35 15,-53 35-31,17 1 31,1 17-15,0 0 0,-1 0-1,36 0 1,-35 53-1,52 105 17,-70-140-32,18 70 31,0-17-31,-18-36 16,17 0 15,-17-17-16,0 0 32,18-18-31,-18-18 0</inkml:trace>
  <inkml:trace contextRef="#ctx0" brushRef="#br0" timeOffset="135807.26">31344 8520 0,'36'35'0,"16"18"16,1-18 0,18 89-1,0 34 16,-36-87-31,0-1 16,0 36 0,-17 0-1,-18 53 1,-53 70 31,0-141-47,36-52 31,-19-1-15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8" max="192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37.00576" units="1/cm"/>
          <inkml:channelProperty channel="Y" name="resolution" value="73.72014" units="1/cm"/>
          <inkml:channelProperty channel="T" name="resolution" value="1" units="1/dev"/>
        </inkml:channelProperties>
      </inkml:inkSource>
      <inkml:timestamp xml:id="ts0" timeString="2021-11-30T13:08:03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19967 8431 0,'18'0'78,"35"0"-62,-18 0-1,71 0 1,264 0 31,-211-17-32,-71-1 1,-35 0 0,71 1-1,-54 17 1,71 0-1,-88-18 1,0 1 15,-35-1-31,52 18 32,1 0-17,-36 0 1,-17 0-1,35 0 32,-36 0-31,1 0 0,0 0 30,17 0-30,-17 0 15,-1 0-15,1 0 0,-1 0-1,19 0 1,-1 0-1,0 0 1,1 0 0,-19 0 15,-17-18 94</inkml:trace>
  <inkml:trace contextRef="#ctx0" brushRef="#br0" timeOffset="880.23">21608 7920 0,'17'0'31,"19"35"-31,52 36 15,-71-71 1,160 106 15,-71-54 16,-1 72 0,-69-89 16,-36-17-1,-18 17-46,0-35-16,1 0 15,-1 18-15,-35-1 16,-53 19 0,-35 17 15,-35 35-16,123-35-15,18-18 47</inkml:trace>
  <inkml:trace contextRef="#ctx0" brushRef="#br0" timeOffset="4088.53">22348 7602 0,'-17'18'31,"17"17"-15,0 53 15,0 248 16,17-231-47,36 354 62,-35-371-46,0-35 0,-1 18-1,-17-1 1,0-52 0,0 52 30,18-52-30,0 17 0,-1-17-1,-17 0 17,18-18 14,-18 17-46,35-17 16,36 36 0,-18-36-1,123 0 1,159 0 15,-194 0-31,388 0 31,-105 0-15,-19 0 0,54 0 15,-230 0-15,-52 0-1,-89 0-15,-17 0 16,34 0-1,-16 0 17,52 0-17,-88 0 1,-36 0 0,1-18 30,-18 0-30,17-70-16,-17 53 16,0-142 15,0-52-15,0 141-1,0-71 1,0 53-16,0 18 15,0-106 1,0 71 15,0 87-31,0-17 0,0 1 16,0-37 0,-35-52 30,35 124-30,0-1 15,-17 0-31,-1 1 16,0 17 31,-88 0-32,36 0 1,-71 0 0,-18 0-1,-35 0-15,-18 17 0,-17-17 32,-36 0-32,36 0 0,17 0 15,-193 0 1,-89 0-1,123 0 17,19 0-17,69 0-15,54 0 32,35 0-1,141 0-16,36 0-15,-19 0 16,19 0 0,17 18 77,17 0-93,54 17 16,88 35 0</inkml:trace>
  <inkml:trace contextRef="#ctx0" brushRef="#br0" timeOffset="5240.22">22860 8061 0,'-18'0'32,"54"35"-32,-36-17 15,88 246 16,35 36 16,-52-211 16,-53-89-16,70-53-32,0-53 1,-53 70 0,-17 36 15,-1 18 63,-17 0-94,18 52 15,-18-34 1,18-19-1,-1 19-15,-17-1 16,18-18-16,0 1 47,-1-18-31,36 0-1,88-141 1,0-124 15,-141 248-15,18-71-1,-18-18 1,18 70 0,-1 36 62,1 18-63,0 17 1</inkml:trace>
  <inkml:trace contextRef="#ctx0" brushRef="#br0" timeOffset="6010.15">24130 8696 0,'0'0'0,"18"0"15,17 0-15,-17 0 16,87-35-1,-69-1 17,-1 19-32,-17-19 31,-18 19-31,0-1 16,0-17-1,0 0 16,-18 17-15,0 18 0,-17 0-1,-71 0 1,71 0 15,0 53-15,35 35-1,0-17 1,0 17 0,70 35 15,1-70-15,-36-53-1,0 0 1,142 0 15,-142 0-15,0 0-1,-17 0 1,-18-35 0</inkml:trace>
  <inkml:trace contextRef="#ctx0" brushRef="#br0" timeOffset="6579.36">24747 8096 0,'0'36'16,"0"-1"0,0 0-16,0 18 15,0 0-15,0 35 16,0 36 15,0-107-31,0 89 16,0-71-1,0 18 1,18-53 0,0 36-1,35 16 1,-18-34 15,-18-18-31,19 0 16,-1 0-1,-17 0 17,17 0-32,0 0 31,36-35-16,-54 17 1</inkml:trace>
  <inkml:trace contextRef="#ctx0" brushRef="#br0" timeOffset="7149.17">25312 8537 0,'0'-17'15,"-18"17"1,1 0 0,-19 0-16,19 0 15,-1 0 17,0 52-17,18 37 1,0-54-1,18 71 17,0-89-17,35-17 1,17 0 15,-52 0-31,17 0 31,-17 0-15,-1-17 0,-17-1-1,0-35 1</inkml:trace>
  <inkml:trace contextRef="#ctx0" brushRef="#br0" timeOffset="7680.17">25506 8537 0,'0'-17'16,"-35"17"31,17 17-47,0-17 15,18 18-15,0-1 0,0 36 32,0 71-17,0-89 16,18-17-31,17-1 32,-17-17-32,-1 0 15,36 0 1,0-52 0,-35 16 15,-18 19-31,0-1 15,0-106 17,0 107-17,0-36 1,-18 53 15,1 0 0</inkml:trace>
  <inkml:trace contextRef="#ctx0" brushRef="#br0" timeOffset="8572.39">25753 8555 0,'0'17'15,"0"19"17,0 17-17,0-36 1,0 1-1,0 0 32,17-18-31,19-18 0,-36-17-1,53-18 1,-18-18 15,-17 71 32,-1 0-48,-17 18 1,18 35-1,-18-18 1,35-17 0,-17-18-1,-18 17 32,17-17-31,1 0 15,35-70-15,-35 34-1,-1 19 1,1 17 31,-18 53 0,0-36-32,0 1 1,0 0 15</inkml:trace>
  <inkml:trace contextRef="#ctx0" brushRef="#br0" timeOffset="9651.35">26370 8625 0,'0'0'0,"35"-17"78,-17-1-78,0 0 16,17 1 15,-35-18-15,0 17-16,0 0 46,-35 18-14,-1 0-17,-34 18 1,-1 52 0,36 1-1,35-53 1,0 17-1,0 0-15,88 89 47,-70-124-15,52 0-17,-52 0-15,0 0 16,-1 0-1,19-18 17,-19 18-32,-17-35 31</inkml:trace>
  <inkml:trace contextRef="#ctx0" brushRef="#br0" timeOffset="12800.96">26388 8255 0,'0'0'0,"53"0"0,352 0 47,-69 0 15,334 0-15,-564 0 0,-89 0-31,19 0-1,-19 0 1,1 0-1</inkml:trace>
  <inkml:trace contextRef="#ctx0" brushRef="#br0" timeOffset="13620.2">27799 8008 0,'18'0'0,"-1"18"15,107 52 1,-71-34 0,-36-19-1,18 18 1,-17-17-16,17-18 15,159 106 17,-88 0 30,-88-106-15,-124 17 0,-17-17-31,-124 36 15,106-36-16,105 17-15,19-17 16,-36 18 0</inkml:trace>
  <inkml:trace contextRef="#ctx0" brushRef="#br0" timeOffset="14786.13">29087 7302 0,'0'18'47,"0"35"-47,0-18 16,0 18-16,17 371 47,-17-371-32,0 70 16</inkml:trace>
  <inkml:trace contextRef="#ctx0" brushRef="#br0" timeOffset="15180.3">29139 7761 0,'18'0'32,"17"0"-32,18 0 15,-17 0 1,69 0-1,-16 0 1,69-18 0,-105 1-16,-17 17 15</inkml:trace>
  <inkml:trace contextRef="#ctx0" brushRef="#br0" timeOffset="15581.33">29722 7285 0,'-36'0'16,"36"35"-16,0 36 16,-17 17-16,17-35 15,-53 300 16,35-195-15,18-87 0,-18-36 15,36-17 31</inkml:trace>
  <inkml:trace contextRef="#ctx0" brushRef="#br0" timeOffset="16956.53">29792 8167 0,'18'0'0,"-1"0"16,1 0-1,70-35 1,-53-1 0,18-34-1,-35 52 1,-18-17-16,0-36 15,0 1 17,0 52-32,0-17 31,-71 35 16,71 35-47,-52 71 31,52-88-31,0 17 16,0 71-16,17-36 31,1-52-31,17 17 16,124-35 15,-124 0-16,71-70 17,-18-124-1,-35-36-15,-35 177-16,-1-194 31,-17 212-31,0-124 31,0 106-15,0 18-1,0 53 48,0 17-63,0 247 31,0-35 0,0-159-31,0 177 16,0-194 15,36-36-15,-19-18-1,19-17 1,-1 0 0,-18-17-1,89-195 17,-70 106-32,-19 36 15,1-89 1,-18 36-1,0 52 1,0 36 0,0-18-1,0 35 1,0 53 62,0-17-62,0 17-16,0 18 15,0 71 1,0-54-16,-18 71 16,18-35-1,0 176 1,0-229-1,0-17-15,0 34 16,0-52 0,53 17 15,-18-35-15,18 0-1,-17 0 1,-1-18-1,0-17-15,0 0 16</inkml:trace>
  <inkml:trace contextRef="#ctx0" brushRef="#br0" timeOffset="17710.62">31485 7955 0,'-17'-35'32,"-19"35"-17,19 0 1,-1 0 0,-35 0-1,36 0 1,-19 18 15,19 17-15,-19 71-1,36-36 1,0-52-16,18 193 16,35-122-1,0-36 16,-35-36-15,34-17 0,-34 0-1,35 0-15,-35 0 16,35-17 0,0-54-1,-53 36 1,0-18-1,35-35 17,-35 17-32,0 1 15,0 34 1,-53-17 15,35 36-15,1 17 15</inkml:trace>
  <inkml:trace contextRef="#ctx0" brushRef="#br0" timeOffset="18910.84">28875 8731 0,'0'36'47,"17"16"-31,1-16-16,0 34 15,35 1-15,35 88 47,35-54 0,-17-175 16,-35-159-16,-71 211-32,17 18 48,-17 35-48,53 53-15,-53-35 16,18-17 0,17 69-1,-17-52 1,17-53-1,-35 18-15,35 0 32,-17-18-17,53-124 1,-36 18 0,0 0-1,0 36 1,1 35-16,-36-1 15,17 1 17,-17 17-32,18 18 62,0 53-62</inkml:trace>
  <inkml:trace contextRef="#ctx0" brushRef="#br0" timeOffset="19919.07">29951 9313 0,'0'0'0,"17"0"16,1 0 0,0 0-16,17 0 15,0-35 1,1-35 15,-36 34-15,0 19-1,0-19 1,0-17 0,-18 53 31,-17 0-32,17 0-15,-17 36 16,17 34-1,18 36 1,18-35 15,17-1-15,0-52-16,1-1 16,-19-17-1,1 0 1,88 0-1,-71-35 1,88-88 0,-105 52-1,53-52 1,-71 17 0,17-18 15,-17 36 0,0 71-15,0 34 62,0 18-78,0 36 15,0 17-15,-35 194 32,35-193-17,0 34 1,0-52 0,0-36-1,18-17 1,17-18 15,18 0-15,-18 0-1,-17 0-15,17 0 16,18 0 15</inkml:trace>
  <inkml:trace contextRef="#ctx0" brushRef="#br0" timeOffset="20396.66">31062 9419 0,'0'-17'32,"0"-1"-17,-18 18-15,-34 0 16,16 0 15,1 53-31,17-18 31,18 36-15,0-1 0,18 18-1,35 18 1,-35-106 0,34 18 15,-34-18-31,53 0 15,-1-53 1,36-35 15,-106 70-15,35 0-16,-17 1 16,0-1-16</inkml:trace>
  <inkml:trace contextRef="#ctx0" brushRef="#br0" timeOffset="21979.91">31397 9454 0,'0'0'0,"-17"0"0,-36 0 15,0 0 1,0 0 0,18 0-1,-36 71 32,71 0-47,0 17 16,0-53-1,18 0-15,17 18 16,0-35 0,36-1-1,-36-17 1,71-35 0,-53-18 15,-18-17-16,-35-54 1,0 71-16,0-17 47,35 87 15,-17 1-46,17 17-16,53-17 31,-35-18-15,-17 0-16,34 0 0,-52 0 16,-1 0-1,19 35 1,-36 1 15,0-19-15,0 54-1,0-54 17,17 1-1,1-18-16,0 0-15,17-71 16,0 36 0,-17-35-16,70-54 15,-53 71 1,-17 71 46,-18 0-46,0 52 0,0-52-1,0-1 1,0 1 0,18-18-1,-1 0 1,36 0-1,0-18 1,-18-35 0,-17 53 46,-18 36-46,0-1-1,0-17-15,35 35 16,-17-36 0,17 1-1,-17-18-15,-1 0 32,36 0-17,-35-35 1,17-71-1,-35 35 1,0 54 0,-17 17 46,-1 35-46,0 18-1,18-36-15,0 36 0,0 18 32,0-36-17,18-17 1,0-1 0,17-17-1,18 0 1,-18 0-1,0 0 1,-17 0 0,0 0-1</inkml:trace>
  <inkml:trace contextRef="#ctx0" brushRef="#br0" timeOffset="22580.21">33055 9701 0,'18'18'78,"35"-18"-62,35-53 15,-53 35-15</inkml:trace>
  <inkml:trace contextRef="#ctx0" brushRef="#br0" timeOffset="22721.36">33302 9631 0,'0'0'16,"18"0"-1,35 17 1,-36-17-1,36 0 17</inkml:trace>
  <inkml:trace contextRef="#ctx0" brushRef="#br0" timeOffset="22881.14">33514 9684 0,'0'0'0,"18"17"47,17-17-31,0 0-1,-17 0-15,17 0 16</inkml:trace>
  <inkml:trace contextRef="#ctx0" brushRef="#br0" timeOffset="23048.81">33726 9701 0,'0'0'0,"17"18"47,1-18-31,-1 0-1,1 0 1</inkml:trace>
  <inkml:trace contextRef="#ctx0" brushRef="#br0" timeOffset="23230.27">33831 9737 0,'0'17'16,"0"19"31,0-19-32,-35 18 1,-88 54 0,34-36-1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2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4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7F8DC-E818-4BF5-ABA3-186A72966D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8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76" y="28233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9643-0E22-4B42-925A-6D13DB0B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A, b or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7CEC-A87D-47C7-9F15-A066B431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30BDE7-EB97-4C0A-9095-DA062E1AA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9" t="32519" r="64241" b="61983"/>
          <a:stretch/>
        </p:blipFill>
        <p:spPr>
          <a:xfrm>
            <a:off x="1371599" y="5121417"/>
            <a:ext cx="8674633" cy="758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1D77A4-5639-493A-A8C9-F01068C36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3" t="32633" r="61964" b="61484"/>
          <a:stretch/>
        </p:blipFill>
        <p:spPr>
          <a:xfrm>
            <a:off x="1371598" y="3639980"/>
            <a:ext cx="8674633" cy="7627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1844C8-D883-4F75-85C9-370A5355C7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4" t="32633" r="69732" b="62390"/>
          <a:stretch/>
        </p:blipFill>
        <p:spPr>
          <a:xfrm>
            <a:off x="1371599" y="2243438"/>
            <a:ext cx="8674633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FCBA-ECEA-40C8-9F04-022C2F93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C5E7-485E-4861-B9DE-34C3A506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arguments: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Positional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D80B3-08FD-4E53-8AE6-9D012AE14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6" t="80469" r="66668" b="8634"/>
          <a:stretch/>
        </p:blipFill>
        <p:spPr>
          <a:xfrm>
            <a:off x="6046267" y="3118757"/>
            <a:ext cx="5167994" cy="23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6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36BE-40FE-4BAD-B40A-9FE4237A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or keyword?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63A7-5CBF-48B1-9C10-E92B473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3081514"/>
            <a:ext cx="10691265" cy="28477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F4631-7DDD-40CC-ADB3-3F1397EA4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7" t="76786" r="77750" b="20747"/>
          <a:stretch/>
        </p:blipFill>
        <p:spPr>
          <a:xfrm>
            <a:off x="1414395" y="3081514"/>
            <a:ext cx="4631872" cy="624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049352-148C-44DC-B776-03407E2B2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" t="80986" r="72698" b="16546"/>
          <a:stretch/>
        </p:blipFill>
        <p:spPr>
          <a:xfrm>
            <a:off x="1414395" y="4012725"/>
            <a:ext cx="4631872" cy="492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05E70-503C-4E89-8888-6AA577B92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3" t="32633" r="61964" b="61484"/>
          <a:stretch/>
        </p:blipFill>
        <p:spPr>
          <a:xfrm>
            <a:off x="800100" y="1710484"/>
            <a:ext cx="8674633" cy="762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59743-C47B-40EC-B72A-595F3ECAB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4" t="80714" r="70011" b="16314"/>
          <a:stretch/>
        </p:blipFill>
        <p:spPr>
          <a:xfrm>
            <a:off x="1414393" y="4967902"/>
            <a:ext cx="4631872" cy="5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36BE-40FE-4BAD-B40A-9FE4237A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or keyword?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63A7-5CBF-48B1-9C10-E92B473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3249386"/>
            <a:ext cx="10691265" cy="2679828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14656-1479-482F-AB11-4D3C85B46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" t="72269" r="67443" b="25208"/>
          <a:stretch/>
        </p:blipFill>
        <p:spPr>
          <a:xfrm>
            <a:off x="1600200" y="3241791"/>
            <a:ext cx="6561344" cy="60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677AC-A8C1-42EE-8E3F-273D624E9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" t="67967" r="66433" b="29421"/>
          <a:stretch/>
        </p:blipFill>
        <p:spPr>
          <a:xfrm>
            <a:off x="1600200" y="5200080"/>
            <a:ext cx="6561344" cy="604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4D5C1-0AAC-4B22-92F3-423FE078C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" t="49107" r="59356" b="46605"/>
          <a:stretch/>
        </p:blipFill>
        <p:spPr>
          <a:xfrm>
            <a:off x="800100" y="1887659"/>
            <a:ext cx="7005192" cy="8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3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CF9-A169-4CF9-BA8C-8CC08148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values for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96C4-4784-41DE-9E4D-0D68ECBB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also set the default values for our arguments in a function definition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D817A-FAB4-4E49-8023-1F76F5ABE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0" t="80476" r="62092" b="8571"/>
          <a:stretch/>
        </p:blipFill>
        <p:spPr>
          <a:xfrm>
            <a:off x="1110343" y="3429000"/>
            <a:ext cx="4718957" cy="18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638B-4F4C-42E3-AF3F-476966B1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function from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96C6-81CC-4A2B-BD27-7B144596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88010"/>
            <a:ext cx="10691265" cy="3636088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 is possible to call a function from inside another function. This allows us to perform the same task many times without writing out the code many times 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have to remember to call functions after they are defined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3D73C-EB65-4F53-9893-F9D716B4C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" t="63810" r="46510" b="20414"/>
          <a:stretch/>
        </p:blipFill>
        <p:spPr>
          <a:xfrm>
            <a:off x="700633" y="3577897"/>
            <a:ext cx="6449785" cy="20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4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6490-6FD6-45BE-A378-68880F6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execution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F866FE-29B1-4C88-944F-BDC58CEC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96" y="2298941"/>
            <a:ext cx="10691812" cy="36369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Programs in Python run from top to bottom except when we use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2C346-9AF0-4273-BA1B-814A7C1D1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" t="18095" r="47786" b="72380"/>
          <a:stretch/>
        </p:blipFill>
        <p:spPr>
          <a:xfrm>
            <a:off x="809492" y="3184071"/>
            <a:ext cx="6960870" cy="1420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2EB689-E210-496A-A5E2-BB2846810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20" t="86554" b="8095"/>
          <a:stretch/>
        </p:blipFill>
        <p:spPr>
          <a:xfrm>
            <a:off x="809492" y="4919683"/>
            <a:ext cx="5058896" cy="8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4B2A-7F13-45DD-8650-75C301C2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CAEBA-7C28-4AFB-A85F-35C37C90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" t="18564" r="66690" b="60000"/>
          <a:stretch/>
        </p:blipFill>
        <p:spPr>
          <a:xfrm>
            <a:off x="700635" y="2710543"/>
            <a:ext cx="4049485" cy="30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0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1B89-1427-4C75-BD29-79962AE6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47775-29EA-4B70-AFA6-BF1F87A0F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09" t="80714" r="4870" b="7857"/>
          <a:stretch/>
        </p:blipFill>
        <p:spPr>
          <a:xfrm>
            <a:off x="6270170" y="3200400"/>
            <a:ext cx="4435253" cy="1730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79C49-4BBA-4FE1-AC21-A193743E0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" t="18564" r="66690" b="60000"/>
          <a:stretch/>
        </p:blipFill>
        <p:spPr>
          <a:xfrm>
            <a:off x="700635" y="2922814"/>
            <a:ext cx="4049485" cy="30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7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AFC8-632A-48EE-B4E0-3DD496CA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6AA22-5C08-4691-8DEE-B01076AE0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" t="18572" r="60303" b="58809"/>
          <a:stretch/>
        </p:blipFill>
        <p:spPr>
          <a:xfrm>
            <a:off x="700635" y="2570710"/>
            <a:ext cx="4593211" cy="29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 – Getting Started: Introduction and Arithmetic Operators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and Recursive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Iteration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Strings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Lists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Dictionaries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Tuples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Project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AFC8-632A-48EE-B4E0-3DD496CA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6AA22-5C08-4691-8DEE-B01076AE0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" t="18572" r="60303" b="58809"/>
          <a:stretch/>
        </p:blipFill>
        <p:spPr>
          <a:xfrm>
            <a:off x="700635" y="2570710"/>
            <a:ext cx="4593211" cy="2948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2B2DD-7FDA-4174-94E4-FAE26CCF5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76" t="74762" r="782" b="9048"/>
          <a:stretch/>
        </p:blipFill>
        <p:spPr>
          <a:xfrm>
            <a:off x="6697523" y="2864624"/>
            <a:ext cx="4459774" cy="22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AFC8-632A-48EE-B4E0-3DD496CA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07E95-AE16-4AD6-9763-54691F222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72" r="56983" b="50000"/>
          <a:stretch/>
        </p:blipFill>
        <p:spPr>
          <a:xfrm>
            <a:off x="700635" y="1877786"/>
            <a:ext cx="5177013" cy="40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3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AFC8-632A-48EE-B4E0-3DD496CA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07E95-AE16-4AD6-9763-54691F222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72" r="56983" b="50000"/>
          <a:stretch/>
        </p:blipFill>
        <p:spPr>
          <a:xfrm>
            <a:off x="700635" y="1877786"/>
            <a:ext cx="5177013" cy="4058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7B82C-9683-4C93-B05D-A136E9804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76" t="70238" b="7857"/>
          <a:stretch/>
        </p:blipFill>
        <p:spPr>
          <a:xfrm>
            <a:off x="7119257" y="3155729"/>
            <a:ext cx="4202336" cy="27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53CA-223A-492A-90E9-63506656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and parameters are local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B164-D101-4C8F-9BBA-54DE1176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When we define variables inside a function they are local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arguments of a function are also local</a:t>
            </a:r>
          </a:p>
        </p:txBody>
      </p:sp>
    </p:spTree>
    <p:extLst>
      <p:ext uri="{BB962C8B-B14F-4D97-AF65-F5344CB8AC3E}">
        <p14:creationId xmlns:p14="http://schemas.microsoft.com/office/powerpoint/2010/main" val="141537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functions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define a function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arguments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Flow of execution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Values and Types?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a variable?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can we use variables?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6179C-AB98-4409-9AA0-92A737FBB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" t="67204" r="86041" b="29854"/>
          <a:stretch/>
        </p:blipFill>
        <p:spPr>
          <a:xfrm>
            <a:off x="6743700" y="2561745"/>
            <a:ext cx="4359729" cy="729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A0EAB-2E48-4163-8D9C-12BEB6C78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" t="41250" r="86328" b="52762"/>
          <a:stretch/>
        </p:blipFill>
        <p:spPr>
          <a:xfrm>
            <a:off x="6488133" y="3931678"/>
            <a:ext cx="4615296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functions?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define functions?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can we use functions in our programs?</a:t>
            </a: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C656-ABD0-4D34-9118-320BAE24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AE2D-C2A4-425D-8ED9-E5781E48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77160"/>
            <a:ext cx="10691265" cy="36360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have already seen some examples of functions: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function is a named sequence of statements that performs a computation or calculation which we first define and later call by name. Functions have:</a:t>
            </a:r>
          </a:p>
          <a:p>
            <a:pPr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</a:p>
          <a:p>
            <a:pPr>
              <a:buFontTx/>
              <a:buChar char="-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Return Value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5038C-CCD0-410F-86D5-3FA470AD6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6" t="76429" r="74666" b="16097"/>
          <a:stretch/>
        </p:blipFill>
        <p:spPr>
          <a:xfrm>
            <a:off x="800100" y="2293126"/>
            <a:ext cx="1714500" cy="964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A1470-D32F-4C12-8747-F2C933F29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6" t="83238" r="75715" b="9047"/>
          <a:stretch/>
        </p:blipFill>
        <p:spPr>
          <a:xfrm>
            <a:off x="3611134" y="2276100"/>
            <a:ext cx="1588269" cy="99604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4D051D7-8775-43A7-8F67-C18C2505388A}"/>
              </a:ext>
            </a:extLst>
          </p:cNvPr>
          <p:cNvGrpSpPr/>
          <p:nvPr/>
        </p:nvGrpSpPr>
        <p:grpSpPr>
          <a:xfrm>
            <a:off x="4401822" y="4399125"/>
            <a:ext cx="3876763" cy="1465499"/>
            <a:chOff x="3275151" y="4227208"/>
            <a:chExt cx="3876763" cy="14654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19D4271-F2DC-4944-B8B9-0372F2B6E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26" t="83118" r="61366" b="12570"/>
            <a:stretch/>
          </p:blipFill>
          <p:spPr>
            <a:xfrm>
              <a:off x="3275152" y="4227208"/>
              <a:ext cx="3876762" cy="6519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10B7-822D-40A7-A1CA-DE4A044DE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14" t="88410" r="29377" b="8892"/>
            <a:stretch/>
          </p:blipFill>
          <p:spPr>
            <a:xfrm>
              <a:off x="3275151" y="4897560"/>
              <a:ext cx="1623419" cy="79514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26A616-498D-46CF-BD4F-AEAD5851AB9C}"/>
                  </a:ext>
                </a:extLst>
              </p14:cNvPr>
              <p14:cNvContentPartPr/>
              <p14:nvPr/>
            </p14:nvContentPartPr>
            <p14:xfrm>
              <a:off x="3753000" y="2089080"/>
              <a:ext cx="7677360" cy="361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26A616-498D-46CF-BD4F-AEAD5851A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3640" y="2079720"/>
                <a:ext cx="769608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2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A89C-A6E7-4C1D-A2D7-C0A9E20F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25DA-C072-4FB3-B185-8BAB114A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Now, we can define our own functions,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Note: The rules for naming functions are the same as for naming variables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60BA2-03EF-4871-9569-3BE8F6153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5" t="44107" r="56408" b="49643"/>
          <a:stretch/>
        </p:blipFill>
        <p:spPr>
          <a:xfrm>
            <a:off x="1045029" y="2857500"/>
            <a:ext cx="59925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2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44F7-48FF-48CE-AC33-36BF1407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A, b or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7A3B-3942-4651-958F-DE896136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F2A23-0830-41CF-B6FF-DF603D2A4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" t="55476" r="67202" b="40238"/>
          <a:stretch/>
        </p:blipFill>
        <p:spPr>
          <a:xfrm>
            <a:off x="1567541" y="2015540"/>
            <a:ext cx="6580415" cy="1029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114A2-5E38-45A8-A028-FA5A7BC81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6" t="55592" r="67712" b="40217"/>
          <a:stretch/>
        </p:blipFill>
        <p:spPr>
          <a:xfrm>
            <a:off x="1567541" y="3555746"/>
            <a:ext cx="6580415" cy="1016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83D0DF-9776-47EF-BEEE-06F54DD6B7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1" t="55476" r="68478" b="39648"/>
          <a:stretch/>
        </p:blipFill>
        <p:spPr>
          <a:xfrm>
            <a:off x="1567540" y="4797236"/>
            <a:ext cx="6580414" cy="12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44F7-48FF-48CE-AC33-36BF1407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A, b or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7A3B-3942-4651-958F-DE896136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413E8E-F7A0-4418-800D-82A391D9A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" t="40593" r="58583" b="52222"/>
          <a:stretch/>
        </p:blipFill>
        <p:spPr>
          <a:xfrm>
            <a:off x="1469571" y="1912384"/>
            <a:ext cx="5373189" cy="1085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AAC61-0E3C-440C-8DD4-8BB90D03F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1" t="40668" r="58346" b="52632"/>
          <a:stretch/>
        </p:blipFill>
        <p:spPr>
          <a:xfrm>
            <a:off x="1469571" y="3494014"/>
            <a:ext cx="5373188" cy="994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73271F-7D8D-417B-A301-3650814664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7" t="39977" r="58525" b="52853"/>
          <a:stretch/>
        </p:blipFill>
        <p:spPr>
          <a:xfrm>
            <a:off x="1469571" y="4868922"/>
            <a:ext cx="5373188" cy="10818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455497-6A38-406A-99FE-3824FE18E4AD}"/>
                  </a:ext>
                </a:extLst>
              </p14:cNvPr>
              <p14:cNvContentPartPr/>
              <p14:nvPr/>
            </p14:nvContentPartPr>
            <p14:xfrm>
              <a:off x="7188120" y="2565360"/>
              <a:ext cx="4991400" cy="102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455497-6A38-406A-99FE-3824FE18E4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8760" y="2556000"/>
                <a:ext cx="5010120" cy="10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42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D16E-F50A-4EA9-93D9-ED384C19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A, b or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0FEC-04B6-46E2-9B88-ED1C8740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999C5-7F92-4BA3-A8AB-7A510F2F1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" t="49107" r="59356" b="46605"/>
          <a:stretch/>
        </p:blipFill>
        <p:spPr>
          <a:xfrm>
            <a:off x="1261641" y="5030836"/>
            <a:ext cx="7005192" cy="84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FFA77-D6EA-4692-AAFF-788526390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1" t="48608" r="62160" b="46571"/>
          <a:stretch/>
        </p:blipFill>
        <p:spPr>
          <a:xfrm>
            <a:off x="1261641" y="3464208"/>
            <a:ext cx="7005192" cy="103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35782-19BD-4401-AEDF-B6AB64404B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8" t="48852" r="63691" b="46666"/>
          <a:stretch/>
        </p:blipFill>
        <p:spPr>
          <a:xfrm>
            <a:off x="1261641" y="2038415"/>
            <a:ext cx="7005192" cy="10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24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391</Words>
  <Application>Microsoft Office PowerPoint</Application>
  <PresentationFormat>Widescreen</PresentationFormat>
  <Paragraphs>111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Calisto MT</vt:lpstr>
      <vt:lpstr>Univers Condensed</vt:lpstr>
      <vt:lpstr>ChronicleVTI</vt:lpstr>
      <vt:lpstr>Introduction to Python – Week 3</vt:lpstr>
      <vt:lpstr>Course outline</vt:lpstr>
      <vt:lpstr>Last Week</vt:lpstr>
      <vt:lpstr>This Week – Functions</vt:lpstr>
      <vt:lpstr>What is a function?</vt:lpstr>
      <vt:lpstr>Defining functions</vt:lpstr>
      <vt:lpstr>A, b or c?</vt:lpstr>
      <vt:lpstr>A, b or c?</vt:lpstr>
      <vt:lpstr>A, b or c?</vt:lpstr>
      <vt:lpstr>A, b or c?</vt:lpstr>
      <vt:lpstr>Positional and keyword arguments</vt:lpstr>
      <vt:lpstr>Positional or keyword?</vt:lpstr>
      <vt:lpstr>Positional or keyword?</vt:lpstr>
      <vt:lpstr>Default values for arguments</vt:lpstr>
      <vt:lpstr>Calling function from a function</vt:lpstr>
      <vt:lpstr>Flow of execution</vt:lpstr>
      <vt:lpstr>Flow of execution</vt:lpstr>
      <vt:lpstr>Flow of execution</vt:lpstr>
      <vt:lpstr>Flow of execution</vt:lpstr>
      <vt:lpstr>Flow of execution</vt:lpstr>
      <vt:lpstr>Flow of execution</vt:lpstr>
      <vt:lpstr>Flow of execution</vt:lpstr>
      <vt:lpstr>Variables and parameters are local 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80</cp:revision>
  <dcterms:created xsi:type="dcterms:W3CDTF">2021-06-18T12:43:24Z</dcterms:created>
  <dcterms:modified xsi:type="dcterms:W3CDTF">2021-12-07T00:22:41Z</dcterms:modified>
</cp:coreProperties>
</file>