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56" r:id="rId2"/>
    <p:sldId id="270" r:id="rId3"/>
    <p:sldId id="258" r:id="rId4"/>
    <p:sldId id="295" r:id="rId5"/>
    <p:sldId id="296" r:id="rId6"/>
    <p:sldId id="297" r:id="rId7"/>
    <p:sldId id="298" r:id="rId8"/>
    <p:sldId id="299" r:id="rId9"/>
    <p:sldId id="300" r:id="rId10"/>
    <p:sldId id="301" r:id="rId11"/>
    <p:sldId id="302" r:id="rId12"/>
    <p:sldId id="276" r:id="rId13"/>
    <p:sldId id="303" r:id="rId14"/>
    <p:sldId id="305" r:id="rId15"/>
    <p:sldId id="304" r:id="rId16"/>
    <p:sldId id="30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 lastIdx="1" clrIdx="0">
    <p:extLst>
      <p:ext uri="{19B8F6BF-5375-455C-9EA6-DF929625EA0E}">
        <p15:presenceInfo xmlns:p15="http://schemas.microsoft.com/office/powerpoint/2012/main" userId="7fa1ba6849e9d2d2" providerId="Windows Live"/>
      </p:ext>
    </p:extLst>
  </p:cmAuthor>
  <p:cmAuthor id="2" name="SMITH Mark" initials="SM" lastIdx="1" clrIdx="1">
    <p:extLst>
      <p:ext uri="{19B8F6BF-5375-455C-9EA6-DF929625EA0E}">
        <p15:presenceInfo xmlns:p15="http://schemas.microsoft.com/office/powerpoint/2012/main" userId="SMITH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1" autoAdjust="0"/>
    <p:restoredTop sz="93844" autoAdjust="0"/>
  </p:normalViewPr>
  <p:slideViewPr>
    <p:cSldViewPr snapToGrid="0">
      <p:cViewPr varScale="1">
        <p:scale>
          <a:sx n="80" d="100"/>
          <a:sy n="80" d="100"/>
        </p:scale>
        <p:origin x="734" y="67"/>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8" max="1920" units="cm"/>
          <inkml:channel name="Y" type="integer" max="2160" units="cm"/>
          <inkml:channel name="T" type="integer" max="2.14748E9" units="dev"/>
        </inkml:traceFormat>
        <inkml:channelProperties>
          <inkml:channelProperty channel="X" name="resolution" value="37.00576" units="1/cm"/>
          <inkml:channelProperty channel="Y" name="resolution" value="73.72014" units="1/cm"/>
          <inkml:channelProperty channel="T" name="resolution" value="1" units="1/dev"/>
        </inkml:channelProperties>
      </inkml:inkSource>
      <inkml:timestamp xml:id="ts0" timeString="2021-11-30T12:29:03.983"/>
    </inkml:context>
    <inkml:brush xml:id="br0">
      <inkml:brushProperty name="width" value="0.05292" units="cm"/>
      <inkml:brushProperty name="height" value="0.05292" units="cm"/>
      <inkml:brushProperty name="color" value="#FF0000"/>
    </inkml:brush>
  </inkml:definitions>
  <inkml:trace contextRef="#ctx0" brushRef="#br0">22966 6439 0,'-18'49'63,"18"0"-48,0 49 1,0 244 31,0-227-32,0-18 1,0-64 0,0 0 15,0-1 219,0-15-234,0 15-1,-17-32-15,17 81 31,0-47-31,0-2 16,0 0 0,-53 34 31,53-50-1,17-16 33,36 16-64,18-16 16,17 0-31,-35 0 16,70 0 0,71 0-1,0 0 1,-70 0 0,88 0-1,-160 0 1,72 0-1,-1 0 1,142 0 15,-71 0-15,-123 0 0,70 0-1,-18 0 1,-35 0-1,1 0 1,-54 0 0,71 0 15,-71 0-15,35 0 15,-17 0-31,-35 17 15,17-17 17,-17 0-32,17 0 47,1-17-1,-36-32-46,0 17 16,35-34-16,-35-31 16,0-180 15,0 32 0,0 180-31,0-82 16,0-17 31,0 18-32,-18 81 1,18-33 15,0 82-31,0-1 31,-35 17 94,17 0-125,1 17 16,-89 15 0,70-32-16,-52 17 31,35-17-31,-17 0 16,-54 0-1,1 0-15,-89 0 31,18 0-15,88 16 0,-88 0-1,18 0 1,-230-16 31,247 0-32,89 0-15,-1 0 16,-52 0 15,70 0-15,0 0 0,0 0-1,18 0 16,0 0 1,17 0-17,-17 0 1,17 17 31,0-17-47,1 0 15,-19 0 1,-16 0 31,34 0-47,0 0 31,18 32 63,0-15-78,18 32-1,0-33-15,-18 17 16,17 31-1,1-47-15,-18 32 16,0 0 0,0-32-1,0-2 1,17 2 93,1-17-93</inkml:trace>
  <inkml:trace contextRef="#ctx0" brushRef="#br0" timeOffset="1796.62">23795 6700 0,'0'16'63,"0"1"-63,0 162 31,-35 17 31,35-147-15,-18-33 94,18 0 31,0 1-141,-18-1-15,18 0-1,0 1 110,0-34 47,0 1-172,0-17 16,0 1-16,18-33 15,-18-33 1,18-49 0,-1 98-16,-17 16 15,18-32 1,-18 16 31,17 33-32,1-1 1,0 2-16,-18-2 31,17 17 1,1 0-17,0 0 1,35 0-1,-36 0 17,1 114 15,-18-81-32,0-17-15,0 17 16,0-17-16,-18 33 15,-17-17 17,35-15-17,-35-1 1,-54-16 15,54 0-15,88 0 109</inkml:trace>
  <inkml:trace contextRef="#ctx0" brushRef="#br0" timeOffset="2595.6">24042 6896 0,'0'16'31,"0"0"-31,0 1 16,0 15 30,0-15-30,0 15 0,0-15-1,17-17 79,1-33-78,0 17-1,-18-17-15,35 33 16,-35-33 0,0 17-1,18 16 1,-1 0-1,1 0 17,17 0-32,-17 0 15,35 49 17,-53-33-17,0 1 1,17 32-1,1-33 79,0-16-94,-1 0 16,1-33-1</inkml:trace>
  <inkml:trace contextRef="#ctx0" brushRef="#br0" timeOffset="2941.35">24448 6912 0,'35'0'16,"-35"16"15,0 1-31,0 15 16,0-15-1,0 32 1,0-33 15</inkml:trace>
  <inkml:trace contextRef="#ctx0" brushRef="#br0" timeOffset="3221.52">24412 6618 0,'18'0'62,"0"17"-62,-1-1 16,1-16 0</inkml:trace>
  <inkml:trace contextRef="#ctx0" brushRef="#br0" timeOffset="4030.81">24553 6863 0,'18'0'15,"-18"16"1,0 1 0,18-1-1,-1 82 17,1-82-32,-18 17 15,18 0 16,-1-17-15,1-16 62,17-33-62,-17 17-1,-18-17-15,35-16 16,-35 0 0,18 33-16,-1 16 15,1-16 1,0 16 46,-1 0-46,1 0 15,-18 16-31,17 33 0,1-33 32,-18 1-32,0-1 31,18 0 16,-1-16-32,1 0 1,0-32-16,35-34 31</inkml:trace>
  <inkml:trace contextRef="#ctx0" brushRef="#br0" timeOffset="4601.12">25294 6700 0,'0'0'0,"0"16"16,0 17-16,0-17 16,0 17-1,0-1 1,0 17 0,0 0-1,0-16 16,0 0-15,18-1 0,35 1 31,-18-33-32,0 0 1,1 0-16,-19 0 15,18 0 1,-17-16 0,0-17-1,-18 17 1,0-1 0,0 1 30,0 0-46</inkml:trace>
  <inkml:trace contextRef="#ctx0" brushRef="#br0" timeOffset="5112.34">25241 6863 0,'0'-16'47,"36"-1"-32,16 1-15,54-33 31,-70 33-15,87-98 0,-105 97-16,17 2 15,-17 15 79</inkml:trace>
  <inkml:trace contextRef="#ctx0" brushRef="#br0" timeOffset="7748.94">19156 6945 0,'0'16'31,"17"-16"-15,213 0 15,123 0 31,-265-16-62,317-1 47,-105-15 0,-211 32-31,-1 0-1,0-17 1,88-15 31,-105 15-47,-54 17 16,72 0-1,-19-16-15,-17 16 31,-18-16-15,54 16 0,52 0 15,-71 0-31,36 0 31,-71 0-31,1 0 16,70 0 15,35 0 0,-124 0-31,36 0 16,0 0 15,0 0-15,0 0-1,-18 0 1,-17 0 0,35 0-1,-36 0 1,1 0 0,17 0 15,-17 0 0,0 0-31,-1 0 31,1 0 1,-1 49-32,1-49 31,17 0-16,1 0 1,-19 0 0,-17 16-1</inkml:trace>
  <inkml:trace contextRef="#ctx0" brushRef="#br0" timeOffset="8612.25">22490 6635 0,'17'0'62,"1"0"-46,-1 0-16,89 65 47,18 17-1,-107-82 1,-17 16 16,0 0-48,0 0 1,0 1 0,0-1-1,0 0 17,0 1-17,-17-1-15,-18 17 31,-1-17-31,-34 0 32,52 17-32,0-33 31,1 16-31</inkml:trace>
  <inkml:trace contextRef="#ctx0" brushRef="#br0" timeOffset="9787.94">10830 12082 0,'18'0'15,"-18"32"1,0 1-16,0 32 15,0 1-15,0 15 16,0 147 15,0 197 16,0-361 0</inkml:trace>
  <inkml:trace contextRef="#ctx0" brushRef="#br0" timeOffset="10437.92">10601 12848 0,'-18'0'16,"18"-16"-1,0-17-15,53-81 31,159-195 32,-18 113-16,-159 147 0</inkml:trace>
  <inkml:trace contextRef="#ctx0" brushRef="#br0" timeOffset="11126.39">10425 12310 0,'53'0'31,"-18"17"-31,53 47 16,-35-64-16,17 49 15,89 66 17,35 48 15,-17-65-1,-160-98-46,54 32 63</inkml:trace>
  <inkml:trace contextRef="#ctx0" brushRef="#br0" timeOffset="12032.84">10460 12457 0,'0'0'0,"18"0"0,-1 0 0,36 0 16,-18 0-16,71 0 15,35 0 17,106 17 15,-35-17-1,-194 0 1,-1 0 110</inkml:trace>
  <inkml:trace contextRef="#ctx0" brushRef="#br0" timeOffset="19229.86">19791 5884 0,'17'0'32,"1"0"-17,-18 83 16,0 30 32,0-96-63,0 15 47</inkml:trace>
  <inkml:trace contextRef="#ctx0" brushRef="#br0" timeOffset="19759.12">19950 5884 0,'17'0'15,"1"34"17,-18-2-32,17 0 31,-17-15-31,0 48 47,0-32 15,18-17 16</inkml:trace>
  <inkml:trace contextRef="#ctx0" brushRef="#br0" timeOffset="20318.34">20267 6195 0,'0'16'47,"0"16"-47,0-15 15,0-1-15,0 17 16,0 48 0,-18 49 31,18-113-1,0 15 1</inkml:trace>
  <inkml:trace contextRef="#ctx0" brushRef="#br0" timeOffset="20685.64">20338 6439 0,'0'0'0,"70"0"32,-52 0-32,70-17 15,-53 2 16,-17 15-15,17 0 0,-17 0-16,0 0 31</inkml:trace>
  <inkml:trace contextRef="#ctx0" brushRef="#br0" timeOffset="21269.29">20655 6227 0,'18'0'63,"-18"16"-48,0 17 1,0 81 0,0-48-1,0-51-15,0 2 16,0 32 15,0-32-15,0-2-1,0 2 63,0 0-62,17-2 47</inkml:trace>
  <inkml:trace contextRef="#ctx0" brushRef="#br0" timeOffset="21994.5">20955 6603 0,'18'0'0,"-1"0"16,1 0-16,17-17 16,-17 0-1,35-15 16,-53 15-15,17-15 0,-17 15-1,0 2 17,0-2-17,0 0 1,-35 17-1,0 0 1,17 0 0,-17 17-1,0 0 1,35-2 0,0 34-1,0-15 16,0-2-31,0 17 16,0-17 0,17-15-1,1-1 1,17-16 0,18 0 15,-35 0-31,17-16 15,18-33 17,-53 32-1</inkml:trace>
  <inkml:trace contextRef="#ctx0" brushRef="#br0" timeOffset="22507.45">21255 6243 0,'17'49'32,"-17"-32"-32,0 15 15,36 66 1,-36-66 15,0 2-15,17 15-1,19-34 1,-19-15 0,1 0-1,0 0 1,35 0 0,-18 0-1,-18 0-15,1-49 31,17 0-31,-35 17 0,36-49 16,-36-1 15,17 17-15</inkml:trace>
  <inkml:trace contextRef="#ctx0" brushRef="#br0" timeOffset="23443.44">21625 6146 0,'0'32'16,"0"-15"-16,0 31 15,0-31 1,0 32-16,0 0 16,0 81 15,18-98-15,0 2-1,-18-2 1,17-15-1,18-2 1,-17-15 0,0 0-16,-1 17 15,54-17 17,-53 0-32,52 0 46,-52-17-46,17-32 32,-35 34-32,0-2 31,0 0-31,0 2 31,0-2 0,-18 17 1,1 0-17,-1 0 1,18 32 0,0 2-1,0 30-15,0-31 16,0 0-1,18-1 17,52-15-17,-52-17 1,17 0 15,1 0-15,-19-33-1,-17 0-15,0-65 32,0 83-32,0-19 15,-17 19 1,17-2 0,-36 0-1,36 2 16</inkml:trace>
  <inkml:trace contextRef="#ctx0" brushRef="#br0" timeOffset="23874.95">22102 5835 0,'17'83'31,"-17"-19"-15,18-31-1,-1 16-15,-17 16 16,18-48 0,-18-1-1,18 17 16,-1-33 1,1-33-17</inkml:trace>
  <inkml:trace contextRef="#ctx0" brushRef="#br0" timeOffset="24234.58">22260 5803 0,'18'17'31,"-18"15"-15,18 17-16,-18 0 16,17-17-16,1 50 15,-18-66 1,0 17 0,0-17-16,17 17 46</inkml:trace>
  <inkml:trace contextRef="#ctx0" brushRef="#br0" timeOffset="27121.43">25859 6928 0,'17'0'32,"1"0"-17,0 0 1,17 0-16,71 0 31,-71 17-31,159-17 63,35 0-17,-176 0-46,335 0 47,-264 0-31,211 0 15,-265 0-15,124 0-1,-123 0-15,88 0 32,-36 0-17,-17 0 1,-53 0 0,35-17-1,71 17 32,-124-16-47,-17 16 16,141 0-1,-124 0 1,71 0 0,70 0-1,-141 0 16,18 0 1,-35 0-32,0 0 31,-1 0-15,1 0 62</inkml:trace>
  <inkml:trace contextRef="#ctx0" brushRef="#br0" timeOffset="28095.23">28910 6733 0,'35'0'94,"1"0"-79,17 0 1,-18 16-1,18 0 1,-36-16 0,36 33-16,18-17 31,-18 33-15,-36-49 15,89 65-16,-88-65 17,-18 33 77,-53-17-78,0 1-15,0 15-16,-88 1 16,-53 0-1,159-17 1,-36 0 15,54 1-31</inkml:trace>
  <inkml:trace contextRef="#ctx0" brushRef="#br0" timeOffset="33028.07">17057 14952 0,'0'-16'0,"35"-17"31,53-81-16,-52 81-15,34-32 16,106-130 15,265-262 32,-194 180-16,-229 244 0,0 33-16,52 114 0,54 131 0,-124-213-31,35 164 32,0-65-17,1 31 1,-19 2-1,-17-34 17,18-97-32,-18-1 15,0-15 1,17-1 15,-17 0 0,0 1 94,-35-2-109,18-15 0,-19 0-1,-17 17-15,-88 0 16,71-17 0,-107 15-1,-175-15 16,-89 0 1,352 0-17,54-15 1,-35 15 0,52 0-1,36 0 95,-1 0-110,1 0 15</inkml:trace>
  <inkml:trace contextRef="#ctx0" brushRef="#br0" timeOffset="34795.53">27728 6505 0,'0'-49'47,"0"15"-31,0-30 0,0-116 15,71 33 16,-18 83 0,17-2 15,-52 83-31,17 15-15,53 131 15,1 33 0,-36-115-31,88 83 16,-71-100 0,-70-47-1,18-17 1,0 16 0,-18 0 15,0 17 63,0-17-63,-36-16-16,1 0-15,-353 0 63,264-32-47,36 15-1,53 1 1,17 0-16,1 16 31</inkml:trace>
  <inkml:trace contextRef="#ctx0" brushRef="#br0" timeOffset="70875.95">22983 8151 0,'0'17'47,"0"-1"-31,0 0-1,0 82 32,0-49 0,0-16 0,0-66 15,18-16-30,0 49-32,-1-65 0,1 32 15,17 1 32,1 15 16,17 17-32,-36 0-16,54 17 17,-36-17 30,-35 16-46,18 0 62,-1 17-78,1-17 0</inkml:trace>
  <inkml:trace contextRef="#ctx0" brushRef="#br0" timeOffset="71873.92">23460 8347 0,'0'16'15,"17"-16"1,36 0 31,-17 0-32,34-16 1,-52 16 0,-1-16-16,19-17 15,-19 33 16,1-16-15,-18 0 15,0-17-15,0 17 15,-18-1-15,1 17-16,-1 0 15,0 0 1,-17 0-16,17 0 16,-17 0-16,-18 0 15,0 66 32,53-50-16,-17 0 1,17 33-17,0-33 1,0 33 0,17-16-1,1 0 1,35-1-1,-35 1 1,34-33 15,72 0 1,-71 0-17,0 0 16,-18-16-15,-17-1 0,17 17-1</inkml:trace>
  <inkml:trace contextRef="#ctx0" brushRef="#br0" timeOffset="72549.98">24112 8249 0,'0'0'0,"-17"0"15,-1 0 1,0 0-16,1 0 31,-18 17 0,35-1-15,0 33 0,0 32-1,0-48 1,0-17 15,0 1-15,70 15 15,18-32 0,-35 0 0,-35 0-15,17-16 0,-17-17 15,-1 33-15,-17-16-1</inkml:trace>
  <inkml:trace contextRef="#ctx0" brushRef="#br0" timeOffset="73039.02">24377 8347 0,'18'0'31,"-1"0"-15,1 0 0,-18 16-1,0 66 1,0-17 0,35-32 30,-35-17-30</inkml:trace>
  <inkml:trace contextRef="#ctx0" brushRef="#br0" timeOffset="73324.73">24359 8038 0,'0'-17'63,"18"17"-48</inkml:trace>
  <inkml:trace contextRef="#ctx0" brushRef="#br0" timeOffset="74351.57">24712 8429 0,'0'32'78,"0"1"-62,18 147 0,-18 129 46,0-325 1,0-82-32,0 49-31,17 16 15,54-211 17,-36 48-17,-17 147 1,-1 17 0,1 32 30,53 81 1,-54-48-47,19 16 16,-36-33 0,0 0-1,-18 17 32,-35-17-31,18 1-16,17-17 15,0 0 1,18-17 62,36 1-62</inkml:trace>
  <inkml:trace contextRef="#ctx0" brushRef="#br0" timeOffset="75164.45">25294 8429 0,'35'-33'16,"1"17"0,-36-1-1,35 1 1,18-33 15,-35 33-15,-18 0-1,0-1-15,0 1 47,-71 16-31,-17 0 15,53 0-31,-18 33 31,17 16-31,36-33 16,0 49 0,-17 17-1,17-17 17,0-32-17,0 31 16,70-64-15,-34 0 0,16 0-1,-16 0 1,-1 0 0,36-15-1,-54-2 1,36-15-1,-35 15 17,-18 1-32,17 0 31,-17-1 0</inkml:trace>
  <inkml:trace contextRef="#ctx0" brushRef="#br0" timeOffset="129058.48">26123 8102 0,'0'0'0,"-17"0"16,-19 17-1,36 0 1,-211 96 31,105 99 0,106-195-47,-35 211 47,52-98 0,18-113-32,1 15 16,-1-32-15,18 17 0,-35-17-1,52 32 17,-52-32-32,70 0 46,-70 0-46</inkml:trace>
  <inkml:trace contextRef="#ctx0" brushRef="#br0" timeOffset="129944.45">26370 8429 0,'18'0'16,"35"0"-16,-36-17 15,1 1 1,123-17-1,71-97 17,-195 114-17,1-17-15,-18 0 16,0 1 0,0 15-1,0 2 1,0-2 15,-71 0-15,19 17-1,-37 0 1,1 0 0,71 17-1,-19 81 1,19-49-16,-19 146 31,19-31-15,17-115-1,0-17 1,17 49 15,54-15 0,-36-50-31,-17-16 63,17 0-47,-17 0-1,17 0 1,-35-16-16,35-1 15</inkml:trace>
  <inkml:trace contextRef="#ctx0" brushRef="#br0" timeOffset="131450.37">26846 8478 0,'0'0'0,"18"0"0,-18 81 31,0-32-15,18 32-1,-1-32 1,19 0 15,17-16-15,-36-33 0,18 16-1,1-16 1,-19 0-1,72-81 1,-54-17 0,0 17-1,0-17 17,-35 81-17,0 34 63,0-1-78,18 33 16,0 131 15,-1-165-15,-17 34-16,0-32 15,18 15 1,0-15-16,17 15 31,18-32 16,-36 0-47,72-114 31,-72 66 1,36-1-17,-18 15 1,1 19 15,-19 15 16,1 0-16,17 0-15,-35 15 0,0 34-16,0 0 15,36 66 16,-19-99-15,-17 0-16,18-16 78,-1-32-62,54-83-16,-53 66 15,-1-15-15,36-67 32,0 82-17,-35 33 32,-1 16-47,36 0 31,-53 16-15,53 130 0,-35-112-1,0 15 1,17 0 0,-35-17 15,17-16-16,-17 0 17,18 1-17,0-17 32,17 0-31</inkml:trace>
  <inkml:trace contextRef="#ctx0" brushRef="#br0" timeOffset="132004.5">28681 8478 0,'0'0'0,"-35"16"16,35 0-1,-36 1 1,1 15 0,35-15-16,-35 15 15,35 49 17,0-15-1,0-1-31,0-49 15,0 50 1,53-17 0,-18-49 15,0 0-15,36 0-1,-54-17 1,36 1-1,-35 0 1,17-17 0,0 0 15</inkml:trace>
  <inkml:trace contextRef="#ctx0" brushRef="#br0" timeOffset="132496.12">28963 8640 0,'0'34'31,"0"-19"-31,-35 19 16,35 14-16,0-15 15,0 32 1,0-49 15,0 17-15,17-17 15,1-16-31,123 0 31,-123 0-31,17 0 31,18 0-15,0-65 15</inkml:trace>
  <inkml:trace contextRef="#ctx0" brushRef="#br0" timeOffset="132923.81">28981 8755 0,'17'-17'31,"19"17"-15,-19 0-16,1 0 15,194-32 17,-177 15-17,18 2 1,-18-2 0,-17 0-1</inkml:trace>
  <inkml:trace contextRef="#ctx0" brushRef="#br0" timeOffset="133328.54">29704 8674 0,'0'0'16,"0"32"-16,35-15 0,-35 47 31,0-31-31,0 16 15,0 0 1,0 0 15,0-33 1,0-32 14</inkml:trace>
  <inkml:trace contextRef="#ctx0" brushRef="#br0" timeOffset="133591.94">29704 8233 0,'18'0'78,"-1"16"-62,18 17-16</inkml:trace>
  <inkml:trace contextRef="#ctx0" brushRef="#br0" timeOffset="134439.73">30357 8738 0,'0'-15'16,"0"-2"-1,-53 17 17,-18 17-1,53 15-31,-17 212 62,88-48-15,71-196 0,-72-16-31,-16-49-1,-19-33 17,-17 49-32,0-49 15,0-16 16,0 82-15,-35 32 31,17 0 0,36 0-47</inkml:trace>
  <inkml:trace contextRef="#ctx0" brushRef="#br0" timeOffset="135267.97">30762 8706 0,'0'0'0,"18"17"15,0 80 1,-18 1-1,17 81 1,-17-97 0,0-33 15,35-33-15,-17-16 46,-18-32-62,18-1 16,52-310 46,-34 278-62,-19 17 0,1 31 16,35-32 15,-53 32-31,17 2 31,1 15-15,0 0 0,-1 0-1,36 0 1,-35 49-1,52 97 17,-70-130-32,18 66 31,0-17-31,-18-32 16,17-1 15,-17-15-16,0-1 32,18-16-31,-18-16 0</inkml:trace>
  <inkml:trace contextRef="#ctx0" brushRef="#br0" timeOffset="135807.26">31344 8315 0,'36'32'0,"16"17"16,1-16 0,18 81-1,0 32 16,-36-80-31,0-1 16,0 33 0,-17 0-1,-18 49 1,-53 65 31,0-131-47,36-48 31,-19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19T13:18:29.296"/>
    </inkml:context>
    <inkml:brush xml:id="br0">
      <inkml:brushProperty name="width" value="0.05292" units="cm"/>
      <inkml:brushProperty name="height" value="0.05292" units="cm"/>
      <inkml:brushProperty name="color" value="#FF0000"/>
    </inkml:brush>
  </inkml:definitions>
  <inkml:trace contextRef="#ctx0" brushRef="#br0">8039 8113 38 0,'0'0'0'0,"0"0"-38"16</inkml:trace>
  <inkml:trace contextRef="#ctx0" brushRef="#br0" timeOffset="839.75">10271 2875 538 0,'0'0'455'16,"0"0"-370"-16,0 0-76 16,0 0 57-16,0 0 55 15,0 0-51-15,-4 28-36 0,6-24-23 16,9 8-3-16,5 4 1 15,4 0 4-15,3 4-6 16,2 8 2-16,10 1-6 16,6-6-1-16,3-2 3 15,8-6-4-15,1-7-2 16,1-8 1-16,0 0-8 16,2-8 2-16,-5-23 5 15,6-10-9-15,-3-15-6 16,-2 0-5-16,-8-1 3 15,-3 13-3-15,-10 16 10 16,-11 13 11-16,-5 15 2 0,-3 0-2 16,3 0 1-16,3 20 7 15,13 8 14-15,8 4-6 16,5 0-7-16,4-8 10 16,3-4-10-16,5-4-7 15,0-8-4-15,0 4 2 16,3-7-8-16,-10-5-17 15,3 0-7-15,-8 0-11 16,-3-17-30-16,-8 13-28 16,-6-4-26-16,-4 8-77 15,-7 0-100-15</inkml:trace>
  <inkml:trace contextRef="#ctx0" brushRef="#br0" timeOffset="5060.17">7995 8807 789 0,'0'0'104'15,"0"0"-95"-15,0 0 25 16,0 0 77-16,0 0-104 16,0 0-5-16,31-33-2 15,-10 17 18-15,-2-4-9 16,-1 0-1-16,-2 4 5 16,-3 0-1-16,3 1 6 15,-3-6 1-15,6 1-10 16,1-8-1-16,3-4-7 0,0 0-1 15,2-4-4-15,0 8-2 16,-7-1 2-16,-2 1 2 16,-5 8-16-16,-5 4 10 15,0 0 6-15,-6-4 4 16,0 4 5-16,0 1-4 16,0 7 5-16,-12-1-2 15,1 5-4-15,-3 4-1 16,-1 0 1-16,-1 0 3 15,0 0 0-15,1 0 1 16,-1 4 2-16,1 13-4 16,-4 2 1-16,3 9 1 15,-1 5 3-15,1-2 4 16,-2 14 1-16,3-1-3 16,1 3 0-16,3 2 4 0,1-1-6 15,6 4 3 1,2-4-2-16,2 1 5 0,0-2 0 15,0-2-2-15,0-5 2 16,0 0 0-16,0-8-3 16,0-4 4-16,2 0-8 15,2 0-1-15,2-8 7 16,-2 4-5-16,0-12-8 16,3 1 6-16,-3-5-4 15,1-8 2-15,0 0-3 0,-3 0 1 16,0 0 6-1,2 3-3-15,-2-3 5 16,5 5-2-16,0-5-2 0,0 0 1 16,1 0-7-16,0 0 2 15,-2 3 1-15,-1-3-2 16,1 5 2-16,-2-5 2 16,2 0-6-16,2 0 4 15,1 0-3-15,3 0 1 16,3 0 1-16,-3 0-3 15,1 0 8-15,-2 0-6 16,0 0 1-16,0-8 1 16,3 8-3-16,-1-8-1 15,3 3 0-15,2-3 1 16,-5 5-1-16,3-6 0 16,-5 9 0-16,-1 0 0 0,-2-3 0 15,-1 3-7-15,-3 0-12 16,3 0-26-16,0-5-25 15,-1 2-64-15,4-5-109 16,-4-5-354-16</inkml:trace>
  <inkml:trace contextRef="#ctx0" brushRef="#br0" timeOffset="5536.9">8809 8514 153 0,'0'0'467'0,"0"0"-357"16,0 0-38-16,0 0 110 16,0 0-44-16,0 0-79 15,0 0-26-15,-23 68 10 16,9-32-1-16,1 9 8 16,-1 2-2-16,1 9-10 15,2-4 0-15,2 4-12 16,2 1-7-16,7-9 3 0,0 1-20 15,0-10 4-15,9-3-5 16,14 0-1-16,1-3-4 16,1-5-1-16,-6-4 1 15,4-9-3-15,0 2-9 16,-3-9-8-16,3-4-13 16,-3-4-33-16,5 0-23 15,-4-16-50-15,2-12-95 0,-3-1-68 16,-2-7-207-1</inkml:trace>
  <inkml:trace contextRef="#ctx0" brushRef="#br0" timeOffset="5857.08">9187 8666 459 0,'0'0'270'0,"0"0"-215"16,0 0 44-16,0 0 65 15,2 108-78-15,0-72-45 16,3 8-5-16,-1 5 16 0,1-1 1 16,0-4-16-16,-3 0-9 15,2-8-4-15,0 0-9 16,1-8-11-16,2 0 3 15,0-12-14-15,-3 1 4 16,2-14-31-16,-4 10-13 16,2-13-22-16,-2 0-71 15,0 0-104-15,2-8-149 16</inkml:trace>
  <inkml:trace contextRef="#ctx0" brushRef="#br0" timeOffset="6260.6">9330 8578 409 0,'0'0'113'16,"0"0"-76"-16,0 0 71 15,0 0 35-15,0 0-56 16,0 0-18-16,61-12-4 16,-48 16 9-16,1 12-10 15,3 12-20-15,-1 4 13 0,5 8-11 16,1 12-5 0,3 0-13-16,-1 1-13 15,0 3-2-15,-3-4 1 0,-1-4-9 16,-4 0 11-16,-5 0-8 15,-7 1 2-15,-4-1-1 16,0-4-8-16,0 0 6 16,-4-5-7-16,-12-6-1 15,3-9-7-15,-1-4-14 16,1-12-36-16,-5-4-42 16,0-4-101-16,3-4-146 15,3-15-260-15</inkml:trace>
  <inkml:trace contextRef="#ctx0" brushRef="#br0" timeOffset="6683.57">10209 8815 726 0,'0'0'113'0,"0"0"-109"0,0 0 99 16,0 0 29-16,0 0-83 15,114 3-43-15,-83-3 5 16,-2 0 12-16,3 0 1 16,-3 0-10-16,-2 0 0 15,-2 0-3-15,2 0-2 16,0-3-4-16,0-2-1 16,-1 2-4-16,-3-2-5 15,-4-2-14-15,2 2-28 16,-7 2-41-16,-4-2-90 15,-3 5-118-15,-7 0-259 16</inkml:trace>
  <inkml:trace contextRef="#ctx0" brushRef="#br0" timeOffset="7013.22">10263 9067 810 0,'0'0'83'0,"0"0"-45"15,0 0 151-15,0 0-40 0,136-8-80 16,-93 5-25-16,-3-2 0 15,1 1 5-15,-4 0-23 16,2 0-17-16,-3-4 0 16,-7 5-9-16,-5-2-1 15,-5 1-19-15,-7 4-26 16,-3 0-40-16,-1 0-66 16,-6 0-129-16,-2 0-248 15</inkml:trace>
  <inkml:trace contextRef="#ctx0" brushRef="#br0" timeOffset="8266.57">11126 8807 682 0,'0'0'142'0,"0"0"-133"15,0 0 17-15,0 0 93 16,0 0-57-16,0 0-52 15,0 0-6-15,82-121 9 0,-59 101 18 16,-1 4-11-16,0 4 0 16,-1 4-9-16,-1 0 5 15,-5 4-15-15,1 0 0 16,4 4-2-16,-2 0 0 16,2 0-10-16,-6 4 1 15,-3 8-7-15,-5 4-6 16,-6 9 14-16,0 3 1 15,0 8 6-15,-8 8 2 16,-15 0 8-16,1 0-2 16,-5 0-1-16,4-4 10 15,-1-4 10-15,2-4-12 16,4-8 6-16,2-3-3 0,3-10 0 16,1 1 15-16,5-4-4 15,1-3-5-15,6-5 5 16,0 0 0-1,0 0-4-15,0 0-11 0,0 0 11 16,0 0-5-16,0 0-4 16,0 0 3-16,0 0-1 15,0 0-14-15,2 0 5 16,16 0 1-16,9-5 11 16,4 5 0-16,5-3-7 15,2 3 3-15,2 0-3 16,3 0-11-16,-3 0 5 0,-3 0-5 15,-6 0-1 1,-2 0 0-16,-5 0-5 0,-3 0-4 16,-6 0-1-16,-1 0-13 15,-3 0-5-15,-2 0-13 16,0 0-35-16,0 0-25 16,0 0-73-16,2-9-110 15,-2 1-225-15</inkml:trace>
  <inkml:trace contextRef="#ctx0" brushRef="#br0" timeOffset="8662.89">12033 8322 343 0,'0'0'373'0,"0"0"-289"16,0 0-44-16,0 0 134 15,0 0-51-15,0 0-66 16,35 75-25-16,-25-47 1 16,-4 0 12-16,1 0-15 0,-5 5-11 15,0-9-19 1,-2-4 6-16,0 0-6 0,0-4-4 16,0-4-20-16,0 4-18 15,0-3-51-15,-4-2-76 16,-11-3-143-16,-1-4-239 15</inkml:trace>
  <inkml:trace contextRef="#ctx0" brushRef="#br0" timeOffset="8928.69">11923 8514 469 0,'0'0'189'16,"0"0"-161"-16,0 0 50 15,0 0 61-15,118-33-62 16,-83 26-60-16,-4-1-13 16,-4 3 2-16,0-3-1 15,-7-3-5-15,-5 2-38 16,-5-2-31-16,-8-2-67 15,-2 1-118-15,0-4-144 16</inkml:trace>
  <inkml:trace contextRef="#ctx0" brushRef="#br0" timeOffset="9160.14">11995 8425 409 0,'0'0'264'16,"0"0"-228"-16,0 0 22 15,0 0 102-15,0 0-48 16,0 0-70-16,79 100-8 16,-56-83 7-16,2-1 11 15,-2 0-25-15,-3-4-18 16,0-4-9-16,-1 0 0 16,-2 0-7-16,-1 0-30 15,-1 0-33-15,-1 1-56 16,-3-6-107-16,-2 1-110 0</inkml:trace>
  <inkml:trace contextRef="#ctx0" brushRef="#br0" timeOffset="9819.53">12799 8666 747 0,'0'0'139'16,"0"0"-122"-16,0 0 126 15,0 0 13-15,12 133-100 0,-10-86-36 16,0 6 9-16,-2-1 18 16,0-4-19-16,0-4-6 15,0-8-10-15,2-4 2 16,0-4-14-16,1-3 9 16,-1-9-9-16,0-1 0 15,-2-7-8-15,0-3-18 16,0-2-11-16,2-3-19 15,-2 0-19-15,0 0-55 16,0 0-95-16,0-8-142 16</inkml:trace>
  <inkml:trace contextRef="#ctx0" brushRef="#br0" timeOffset="10462.81">13406 8838 421 0,'0'0'591'0,"0"0"-519"15,0 0-67-15,0 0 56 16,0 0 90-16,0 0-88 16,148 0-45-16,-98-3-11 15,6 3-5-15,0-4 2 16,0 4-4-16,-3-8-15 0,-5 3-11 15,-11 2-22 1,-2 3-42-16,-14 0-45 0,-7 0-126 16,-14 3-129-16</inkml:trace>
  <inkml:trace contextRef="#ctx0" brushRef="#br0" timeOffset="10774.97">13552 9035 739 0,'0'0'170'0,"0"0"-167"16,0 0 30-16,0 0 136 15,0 0-49-15,137-24-71 16,-94 24-13-16,3 0 1 16,-1 0 5-16,0 0-21 15,-7 0-11-15,1 0-10 16,-8 0-10-16,-2 0-4 16,-5 0-54-16,-8 0-84 15,-5 8-197-15,-6 1-475 0</inkml:trace>
  <inkml:trace contextRef="#ctx0" brushRef="#br0" timeOffset="12336.49">14621 8525 660 0,'0'0'220'0,"0"0"-173"0,0 0-5 16,0 0 103-1,0 0-38-15,0 0-70 0,0 0-33 16,59-100 6-16,-36 84 14 15,4 4-2-15,-2 4-4 16,0 5-7-16,-3-2-4 16,1 5 2-16,-1 0 1 15,3 0-2-15,2 0-5 16,0 0-3-16,-3 0-2 16,-5 13-6-16,-11 2 0 15,-5 9-8-15,-3 13 5 16,-14 11 10-16,-20 12-1 0,-8 4-1 15,-1-4 3 1,0 1 0-16,6-14 1 0,6 2 7 16,2-13 5-16,4-5 3 15,7-3 3-15,-1-7-7 16,6 3 8-16,2-4-4 16,2-4-5-16,3 0 1 15,1-8-5-15,2 0 0 16,3-4-6-16,0-4 8 15,0 4-5-15,0-4 1 16,0 0 3-16,0 0-3 16,0 0 8-16,0 0 2 15,0 0-8-15,0 0 0 16,3 0-3-16,6 0 0 16,-1 0 5-16,6 0-5 15,-1 0 11-15,1 0-5 0,1 0-8 16,4 0 4-16,3 0-2 15,3 0 3-15,2 0 2 16,2 0-6-16,6 0 7 16,6 0 2-16,4 0-9 15,1 0 5-15,4 0-2 16,-5 0-6-16,-5 0-2 16,-8 0 2-16,-5 0 0 15,-8 0-3-15,-5 0-8 16,-5 0-4-16,-5 0-11 15,-1 0-19-15,-1 0-19 16,1 0-25-16,1 0-30 0,-4 0-78 16,2 0-122-16,0 0-180 15</inkml:trace>
  <inkml:trace contextRef="#ctx0" brushRef="#br0" timeOffset="13989.26">8237 9989 508 0,'0'0'242'15,"0"0"-219"-15,0 0-13 16,-142 13 77-16,118 2 39 16,2 1-96-16,4 1-27 0,5 2-2 15,7-2 4 1,6 3 4-16,0 0-7 0,0 4 3 16,8-3-4-16,9-2 11 15,6-2-7-15,-1-6-1 16,1-11-4-16,1 0-3 15,-1 0-11-15,2-28-30 16,-6-8 2-16,2-8 9 16,-1 0-22-16,-2 3-18 15,-1 5 37-15,2 21 36 16,-6 2 4-16,-2 10 11 16,2 3 22-16,1 8 22 15,5 15 48-15,2 18-45 16,2-2 0-16,-3 18-6 15,3-1 0-15,-5 8-7 16,-1 8-1-16,-7 0 7 0,-6-3-7 16,-2-9-6-16,-2-4-2 15,0-3-5-15,-25-9-3 16,-4-5-8-16,-7-6-13 16,-4-10 4-16,-1-2-14 15,-5-13 1-15,-1-4-4 16,-7-4-6-16,0 0-9 15,1-12-2-15,3-9-9 16,11 6 0-16,8-9-16 16,13 4-31-16,12-5-34 15,6-3-56-15,0-4-62 16,18-4-52-16,17 4-316 0</inkml:trace>
  <inkml:trace contextRef="#ctx0" brushRef="#br0" timeOffset="14383.16">9008 9825 92 0,'0'0'669'16,"0"0"-583"-16,0 0-41 0,0 0 135 16,0 0-40-16,0 0-93 15,-90 117-17-15,68-85 15 16,-1 0 2-16,3 4-10 16,3 0-15-16,3 8 5 15,7 0-14-15,7 5-1 16,0-6-5-16,0 1-5 15,11-8-2-15,9 0-4 16,5-3 2-16,-2-14 0 16,-3 2-6-16,-1-14-7 15,2 1-7-15,-3-8-30 16,-1 0-25-16,4 0-56 0,-3 0-124 16,0-8-156-16</inkml:trace>
  <inkml:trace contextRef="#ctx0" brushRef="#br0" timeOffset="15532.84">9357 9917 972 0,'0'0'114'16,"0"0"-95"-16,0 0 105 15,-20 137-11-15,20-94-94 16,0 2-15-16,0-5-4 16,3 4 0-16,1-4-3 15,0-12-15-15,-2 1 1 16,0-9 9-16,1-4-5 0,-3-1-29 16,0-2-18-16,0-5-24 15,0-4-77-15,0-4-83 16,0 0-129-16</inkml:trace>
  <inkml:trace contextRef="#ctx0" brushRef="#br0" timeOffset="15951.92">9621 9958 478 0,'0'0'229'0,"0"0"-164"0,0 0 64 16,0 0 74-16,0 0-117 15,0 0-36-15,-35 16-36 16,24-1 2-16,-5 10 13 16,3 7-13-16,-1 4-13 15,7 4 7-15,5 4-8 16,2 0-2-16,0 4-11 15,13-7 7-15,12-5 4 16,0-9 0-16,2-7 2 16,-1-12 17-16,3-8 1 15,3 0-11-15,0-16-8 16,-3-15 9-16,-7-5-5 0,-7-5-5 16,-5-3-4-16,-8 4-2 15,-2 0 1-15,0 0 2 16,0 7-11-16,-12 2-19 15,0 7-21-15,-5 7-27 16,5 1-69-16,-2 9-61 16,3 7-169-16</inkml:trace>
  <inkml:trace contextRef="#ctx0" brushRef="#br0" timeOffset="16252.01">9929 9961 744 0,'0'0'122'0,"0"0"-71"16,0 0 108-16,119 125-32 15,-88-93-79-15,-2 8-22 16,-6 4 13-16,-6 0 15 15,-5 4-21-15,-10 4-4 16,-2 1 4-16,0-5-14 16,-7-5-12-16,-15-5-5 15,-1-11-2-15,-2-7-23 0,3-3-29 16,-1-6-37-16,2-6-100 16,5-5-221-16</inkml:trace>
  <inkml:trace contextRef="#ctx0" brushRef="#br0" timeOffset="16606.84">10498 10158 696 0,'0'0'256'0,"0"0"-249"0,0 0 60 16,0 0 72 0,0 0-84-16,0 0-41 0,145 8 8 15,-110-8 11-15,0 0-3 16,-2 0-6-16,-4 0-12 15,0-4-2-15,-2 0-10 16,-2 4-8-16,-5-4-32 16,1 4-34-16,-6 0-76 0,-8 0-135 15,-5 0-262-15</inkml:trace>
  <inkml:trace contextRef="#ctx0" brushRef="#br0" timeOffset="16899.55">10513 10447 320 0,'0'0'697'16,"0"0"-628"-16,0 0-43 15,0 0 140-15,0 0-60 0,153-24-68 16,-110 24-22-16,-1 0 23 16,-4 0-3-16,0 0-9 15,-2 0-24-15,-4 0 5 16,-8 0-8-16,-1 0-16 16,-10 0-23-16,-1 0-52 15,-6 0-117-15,-6-12-256 16</inkml:trace>
  <inkml:trace contextRef="#ctx0" brushRef="#br0" timeOffset="17534.41">11574 10138 736 0,'0'0'189'16,"0"108"-176"-16,0-47 16 15,0-9 93-15,0-12-62 16,0 0-60-16,0-17-3 16,0-2-8-16,0-9-34 15,0-8-65-15,0-4-87 16,0 0-64-16,0 0-200 15</inkml:trace>
  <inkml:trace contextRef="#ctx0" brushRef="#br0" timeOffset="17974.77">11956 10017 794 0,'0'0'203'16,"0"0"-150"-16,0 0 28 16,0 0 68-16,0 0-66 15,0 0-65-15,-89 77-7 16,69-36-4-16,-3 6 14 16,5 14-18-16,7-2-3 15,5 1 0-15,6 1-6 0,4-5-7 16,21-16-9-16,10-8 5 15,8-16 6-15,-1-12 11 16,5-4 0-16,3-20 10 16,-7-16-10-16,-3-12 12 15,-6-4 12-15,-7-4-23 16,-10 4 18-16,-5-1-8 16,-6 14 4-16,-6 2-6 15,0 13 21-15,0 8-5 16,0 13-4-16,0-2 0 15,0 5 3-15,0 0-24 16,0 0-10-16,-4 12-31 16,2 8-68-16,2 0-60 0,0 0-151 15,17 0-248-15</inkml:trace>
  <inkml:trace contextRef="#ctx0" brushRef="#br0" timeOffset="18223.64">12772 10042 672 0,'0'0'376'0,"0"0"-312"16,0 0-1-16,0 0 90 15,4 124-72-15,-1-72-63 16,2 1-18-16,1 2 4 15,-1-7-1-15,1-7-3 16,-4-5-3-16,-2-8-21 16,0-8-49-16,0-4-64 15,0-8-128-15,-8-8-304 16</inkml:trace>
  <inkml:trace contextRef="#ctx0" brushRef="#br0" timeOffset="18463.93">12597 10354 716 0,'0'0'446'16,"0"0"-421"-16,0 0 0 16,0 0 120-16,0 0-88 15,126-8-49-15,-79-3 3 16,-2-1-11-16,-1-4-1 15,-1-1-26-15,-4-2-29 16,-6-6-31-16,-4-3-123 0,-2 0-239 16</inkml:trace>
  <inkml:trace contextRef="#ctx0" brushRef="#br0" timeOffset="18681.93">13209 10033 903 0,'0'0'155'0,"0"0"-120"16,27 109 155-16,-16-52-60 15,-1 2-92-15,-2 1-18 16,-1 1 2-16,-3-9-10 16,0-8-12-16,2-12 0 15,-2-8-14-15,-4-8-18 16,2-8-37-16,-2-4-27 0,0-4-42 15,0 5-96 1,-2-5-192-16</inkml:trace>
  <inkml:trace contextRef="#ctx0" brushRef="#br0" timeOffset="20301.55">4541 10792 268 0,'0'0'291'0,"0"0"-221"15,0 0-24-15,0 0 117 0,0 0-3 16,0 0-61-16,0 0-21 16,34 0-1-16,-16 0-15 15,4 4-11-15,7-4-12 16,6 4-3-16,7 0-16 16,7 0 6-16,9-4-16 15,5 0-2-15,12 0-1 16,-2 0-4-16,3-12 1 15,-2 4-3-15,-4 0 0 16,-10 3-1-16,0 2 5 16,-6-2-2-16,0 5-1 15,-3-3 0-15,-3 3 2 0,-5 0 5 16,-4 0-1-16,-9 0-2 16,0 0-1-16,-7 0-5 15,-2 0 0-15,-3 0 3 16,-2 0-3-16,-5 0 0 15,-3 0 2-15,-3 0-1 16,-2 0 0-16,-3 0-1 16,0 0 6-16,0 0-4 15,0 0-2-15,0 0 2 16,0 0-2-16,0 0-3 16,0 0 1-16,0 0-4 15,2 0-6-15,-2 0 3 16,0 0 4-16,0 0 5 0,0 0-3 15,0 0 3 1,0 0 0-16,0 0 2 16,0 0-2-16,0 0-2 0,0 0-3 15,0 0-4-15,0 0-14 16,0 0-3-16,0 0-3 16,0 0-16-16,0 0 5 15,0 0-7-15,0 0-14 16,0 0-17-16,0 0-36 15,0 0-71-15,-10 0-84 16</inkml:trace>
  <inkml:trace contextRef="#ctx0" brushRef="#br0" timeOffset="21373.59">13792 10271 712 0,'0'0'205'0,"0"0"-183"15,0 0 2-15,0 0 128 16,0 0-33-16,0 0-67 16,78 0-5-16,-49 0 15 15,3 0 6-15,1 0-20 0,1 0-21 16,4-5-16-1,1-3 5-15,0 4-15 0,2-4 1 16,-3 0-2-16,-5-4-15 16,-4 1-14-16,-6-5-29 15,-5-1-29-15,-4 6-31 16,-8-2-84-16,-6 1-116 16,0 8-110-16</inkml:trace>
  <inkml:trace contextRef="#ctx0" brushRef="#br0" timeOffset="21674.48">13958 10346 739 0,'0'0'200'0,"0"0"-178"15,0 0-13-15,0 0 99 16,0 0 5-16,0 0-67 16,152-3-19-16,-100-14 7 15,1 6 21-15,-3 3-7 16,-5 3-30-16,-5-3-7 16,-5 8-4-16,-6 0-7 15,-4 0-3-15,0 0-30 16,-1 0-49-16,1 0-67 15,4 0-150-15,0 0-210 0</inkml:trace>
  <inkml:trace contextRef="#ctx0" brushRef="#br0" timeOffset="21954.44">14876 10002 328 0,'0'0'692'0,"0"0"-614"16,0 0-78-16,0 108 29 0,0-60 122 15,0 4-103 1,11 4-38-16,-1 1-8 0,-2-9-1 16,-1-4 17-16,2-8-9 15,0-4-9-15,-5-8-1 16,4-8-8-16,-6-4-17 15,2-8-23-15,1-4-36 16,1 0-36-16,4 0-118 16,-2-16-138-16</inkml:trace>
  <inkml:trace contextRef="#ctx0" brushRef="#br0" timeOffset="22192.83">15206 10002 595 0,'0'0'472'0,"0"0"-410"0,0 0-49 15,-5 140 92-15,5-83 29 16,2-2-86-16,14 6-36 16,-5-2-9-16,-1-10 9 15,-2 3-10-15,-1-12-2 16,0-12-1-16,-3-7-32 15,3-10-36-15,-3-3-59 16,1-4-135-16,0-4-170 16</inkml:trace>
  <inkml:trace contextRef="#ctx0" brushRef="#br0" timeOffset="23939.55">7865 11502 859 0,'0'0'121'15,"0"0"-103"-15,7 148 59 0,-1-104 47 16,-2 5-61-16,6-2-47 16,1 1-16-1,-5-4 7-15,4-3-5 0,-2-10-2 16,-1-2 0-16,0-17 0 16,-2 0 2-16,-5-12-2 15,2 0 0-15,-2 0-1 16,2 0 0-16,-2 0 0 15,0 0-17-15,0-9-6 16,0-10-27-16,0-17 27 16,4-4 24-16,-2-9 2 15,3 2-2-15,2 2-14 0,2 5 4 16,4 8 10-16,-1 8-8 16,-4 4 8-16,0 12 1 15,-4 5 2-15,5-2 2 16,-3 5 3-16,4 0 36 15,0 0-9-15,7 8-10 16,2 12 1-16,1 8-2 16,1 0 4-16,-1 16-4 15,-5 0-6-15,1-3 10 16,-5 3-3-16,-1-5-9 16,-4-3 5-16,-1-11-13 15,-1-9-7-15,-2-12-1 16,0 4-2-16,0-8-23 15,-2 4-34-15,0 0-51 16,0 1-109-16,0-5-287 0</inkml:trace>
  <inkml:trace contextRef="#ctx0" brushRef="#br0" timeOffset="24328.09">8761 11466 800 0,'0'0'119'16,"0"0"-93"-1,0 0 141-15,0 0 1 0,0 0-94 16,0 0-35-16,-31 67-2 15,11-31-1-15,-5 5-8 16,3 7-10-16,-1 4 2 16,5 9-5-16,7 6-2 15,4 2-5-15,7-1-8 16,0-4 2-16,5-8-2 16,17-12-4-16,7 0-3 15,3-11-2-15,-1-5-5 16,3-5-2-16,-3-2-11 15,-6-9-8-15,0-4-37 0,-3-8-53 16,-5 0-140-16,-3 0-237 16</inkml:trace>
  <inkml:trace contextRef="#ctx0" brushRef="#br0" timeOffset="25695.25">9019 11610 670 0,'0'0'184'0,"0"0"-132"15,0 0 56-15,0 0 15 0,0 0-49 16,0 0-46-16,9 25-7 16,-9 2 24-16,0 9 7 15,0 4-15-15,0 9-14 16,0-1 0-16,0 4 6 16,0-4-11-16,0-4-3 15,0-16-2-15,0 0-4 16,6-12-2-16,3-8 3 15,1 0-9-15,0-8 1 16,2 0-2-16,3 0 0 16,6 0-1-16,6 0 1 0,4 0 0 15,0 0 6 1,8 0-6-16,-2 0 0 16,2-8-5-16,-4 4 1 0,-1-8-16 15,-2 4-7-15,-5 1-16 16,-8-2-32-16,-3-3-28 15,-7 3-70-15,-7-6-132 16,-2-1-175-16</inkml:trace>
  <inkml:trace contextRef="#ctx0" brushRef="#br0" timeOffset="25926.51">9278 11931 907 0,'0'0'109'16,"0"0"-103"-16,-23 136 27 16,23-95 88-16,0-5-64 15,2-5-51-15,6 2-5 16,3-17 1-16,-1 4 1 16,-2-4-3-16,1-9-4 15,1 1-29-15,-4 0-28 16,3-3-56-16,5-5-86 15,1 0-64-15,5 0-217 16</inkml:trace>
  <inkml:trace contextRef="#ctx0" brushRef="#br0" timeOffset="26210.1">9850 11898 525 0,'0'0'227'15,"0"0"-179"-15,0 0 15 16,-18 121 109-16,7-85-70 16,0 4-84-16,2-7-7 15,0-2-8-15,5-3-3 16,2-7-2-16,2-5-17 15,0-1-39-15,0 1-22 0,0-7-38 16,0-6-50 0,6-3-86-16,12 0-140 0</inkml:trace>
  <inkml:trace contextRef="#ctx0" brushRef="#br0" timeOffset="26879.37">10077 11690 203 0,'0'0'494'0,"0"0"-420"16,0 0-33-16,0 0 90 0,0 0 6 16,0 0-90-1,-45-19-35-15,34 19 11 0,-3 0 7 16,3 0-7-16,-3 0-12 15,6 3-6-15,1 9-5 16,-2 0 0-16,4 0-10 16,1-4 0-16,2 4-10 15,2-4 12-15,0 5 7 16,0-2-4-16,6 6 5 16,12-2 8-16,2 6-7 15,8-5 5-15,1-1-6 16,4-2 0-16,0-1-5 0,6 4-4 15,-1 0 7 1,-3 4 1-16,2-4 1 0,-6 7-11 16,-4-2 11-16,-11 3 0 15,-5 0 21-15,-9 0 6 16,-2 0 2-16,0 0-11 16,-13 4-4-16,-14-4-6 15,0-4 0-15,-5 5-8 16,3-14 2-16,0 2-2 15,2-6-2-15,4-7-4 16,4 0-6-16,1 0 9 16,2-7-12-16,5-6 12 15,1 2-5-15,6-6 8 0,4 1 0 16,0 0 11 0,0-7-11-16,0-2 1 0,0-3-1 15,7-4 2-15,6-4 1 16,4 0-3-16,2 0-8 15,1 4 8-15,3 8 3 16,-1-1-2-16,1 6-1 16,2-1-1-16,-6 7 0 15,-1 1-2-15,-2 4-31 16,-5 0-42-16,-4 8-75 16,-4 0-52-16,-3 0-234 15</inkml:trace>
  <inkml:trace contextRef="#ctx0" brushRef="#br0" timeOffset="27263.2">10292 11510 427 0,'0'0'305'16,"0"0"-262"-16,0 0 42 15,0 0 112-15,107 125-117 0,-73-86-55 16,2 1 1 0,0 12 19-16,-3-3 0 0,-4 7 2 15,-4-1-8-15,-9 2 8 16,-6-5-4-16,-4 0-15 15,-6-3-5-15,0-2-3 16,-6-2-15-16,-13-6-5 16,-8-2-1-16,0-13-11 15,-3-8-32-15,1-8-32 16,2-8-35-16,1 0-53 16,3 0-152-16,8-8-208 15</inkml:trace>
  <inkml:trace contextRef="#ctx0" brushRef="#br0" timeOffset="27611.56">10861 11807 582 0,'0'0'147'16,"0"0"-138"-16,0 0 54 0,0 0 88 15,0 0-84 1,0 0-46-16,108 19 19 0,-81-19 25 15,2 0-7-15,0 0-25 16,2 0-25-16,-2 0-8 16,-2-8-3-16,-5 0-41 15,1-4-32-15,-5 1-94 16,-5 6-114-16</inkml:trace>
  <inkml:trace contextRef="#ctx0" brushRef="#br0" timeOffset="27864.39">10885 12128 1030 0,'0'0'144'16,"0"0"-136"-16,0 0 20 15,148-9 117-15,-96 1-90 16,-3 8-53-16,-6 0-2 16,-5 0 1-16,-7 0-3 0,-8 0-26 15,-9 0-52 1,-10 0-79-16,-4 12-244 0</inkml:trace>
  <inkml:trace contextRef="#ctx0" brushRef="#br0" timeOffset="30502.57">11744 11469 706 0,'0'0'141'0,"0"0"-117"16,0 0 92-16,0 0 18 16,0 0-69-16,0 0-25 15,0 0-6-15,35 141 11 16,-27-93-4-16,-6 8-14 0,0 4 0 15,-2 4-11-15,2 1-2 16,0-14 6-16,5-7-10 16,2-11-1-16,-2-13-2 15,1-4-1-15,4-12-2 16,1 4 2-16,5 0 0 16,3-4-1-16,2-4-5 15,2 0 0-15,7 0 0 16,6 0-1-16,3 0-5 15,7-12 6-15,4 0 0 16,5 0-4-16,1 0-12 16,-2 0-11-16,-3-4-18 15,-1-1-9-15,-12 2-33 0,-8-1-47 16,-13 0-83-16,-9 4-93 16</inkml:trace>
  <inkml:trace contextRef="#ctx0" brushRef="#br0" timeOffset="30762.43">12223 11798 568 0,'0'0'426'0,"0"0"-348"16,0 0-41-1,-17 120 92-15,17-76-31 0,2 1-77 16,9 7-11-16,5-3-2 15,-1-13 2-15,1-5-9 16,2-3 0-16,-1-3-1 16,2-6-2-16,-1 1-20 15,-1-4-18-15,4 1-11 16,1-9-41-16,5-5-56 16,2-3-108-16,0-11-120 15</inkml:trace>
  <inkml:trace contextRef="#ctx0" brushRef="#br0" timeOffset="31001.03">12900 11638 673 0,'0'0'112'15,"0"0"-80"-15,0 0 117 16,0 0-8-16,0 0-87 15,23 113-37-15,-19-70-4 16,0 6 0-16,-2 3-11 16,6-8-2-16,-8 0-2 15,2-8-7-15,0-4-19 16,-2-8-51-16,0-4-109 16,0-4-122-16</inkml:trace>
  <inkml:trace contextRef="#ctx0" brushRef="#br0" timeOffset="31185.1">12705 11926 426 0,'0'0'476'15,"0"0"-463"-15,0 0-9 16,0 0 15-16,154-52-19 15,-102 37-78-15,-1-6-134 16,-6 6-160-16</inkml:trace>
  <inkml:trace contextRef="#ctx0" brushRef="#br0" timeOffset="31742.08">13344 11478 414 0,'0'0'439'0,"0"0"-375"15,0 0-28-15,0 0 96 16,-122 60-49-16,114-44-65 0,1 4-16 16,0 3 3-1,7 6-4-15,0-5 0 0,0 4 1 16,25 1 0-16,1-6 1 15,9-2-3-15,2 2 1 16,6-3 0-16,-3 1 0 16,3 2-1-16,-7-2 6 15,-7-1-12-15,-5-1 6 16,-5 6 0-16,-13-5 10 16,-6 12 13-16,0-4-1 15,-2 4 7-15,-21 0-11 16,-3-8 2-16,-1-4-20 15,-5-3 4-15,3-9-4 16,-2 0-1-16,2-8-2 16,2 0-4-16,9 0-3 0,6 0 9 15,8-8 1 1,4-17-10-16,0 1 10 0,0-12 21 16,14-8-13-16,11-9 1 15,4-6-3-15,2-1-6 16,2-1 0-16,-2 9-5 15,-1 4-4-15,2 4-13 16,-6 11 4-16,-5 5-16 16,-4 5-25-16,-5-1-19 15,-3 12-79-15,-5-1-42 16,-2 5-111-16</inkml:trace>
  <inkml:trace contextRef="#ctx0" brushRef="#br0" timeOffset="32088.22">14119 11674 758 0,'0'0'106'16,"0"0"-93"-16,0 0 114 0,128 0 23 15,-88 4-91-15,5 0-50 16,-5-4-5-16,0 0 11 15,-3 0-4-15,-4 0-11 16,-6 0-27-16,-5 0-48 16,-3-8-103-16,-9-4-162 15</inkml:trace>
  <inkml:trace contextRef="#ctx0" brushRef="#br0" timeOffset="32346.56">14123 11931 422 0,'0'0'524'16,"0"0"-512"-16,0 0 1 15,121 0 66-15,-69 0 28 16,0 0-89-16,1 0-11 15,-8 0 6-15,-3 0 37 16,-5 0-47-16,-6 0-3 16,-6 0-54-16,-8 0-37 15,-5-5-141-15,-8-6-294 16</inkml:trace>
  <inkml:trace contextRef="#ctx0" brushRef="#br0" timeOffset="32753.36">14852 11430 692 0,'0'0'312'16,"0"0"-270"-16,0 0-15 15,0 0 138-15,0 0-37 16,29 131-74-16,-23-66-38 15,-3-1 11-15,-3 4-5 16,0-3-4-16,0-1-17 16,0-8-1-16,0-9-8 15,0-9-12-15,-5-11-44 16,1-11-49-16,-1-4-65 0,5-12-145 16,0 0-256-16</inkml:trace>
  <inkml:trace contextRef="#ctx0" brushRef="#br0" timeOffset="33267.65">15240 11458 696 0,'0'0'117'0,"0"0"-108"16,0 0 29-16,125-89 97 15,-96 78-74-15,0 3-52 16,-2 3-7-16,-4 5 0 16,-1 0 31-16,0 0-18 15,-4 16 4-15,-2 9 8 16,-7 6-6-16,-5 5 9 16,-4 8-19-16,0 5 1 15,-15 7 11-15,-15 4-13 16,-8 8 8-16,3-4-4 15,-4 1-5-15,8-14 7 16,6-10 10-16,7-9 8 16,3-12 10-16,5-8 0 15,4-8-22-15,6 0 4 16,0-4 1-16,0 0-9 16,0 0 4-16,0 0-6 0,4 0 2 15,17 0-12-15,8 0-3 16,9 8-2-16,4-4 4 15,-3 8-4-15,5-4-1 16,-1 1-11-16,0-2 2 16,-1 5-5-16,-1-4-21 15,-6-4-6-15,-4 4-20 16,-6-3-21-16,-7-2-49 16,-7-3-101-16,-3 4-144 15</inkml:trace>
  <inkml:trace contextRef="#ctx0" brushRef="#br0" timeOffset="74028.63">17332 8489 203 0,'0'0'232'0,"0"0"-145"15,0 0-2-15,0 0 34 16,0 0-14-16,0 0-12 15,0 0 10-15,4 0-4 16,-4 0 6-16,0 0-27 16,0 0-11-16,3 0-23 15,-3 0-6-15,5 0-27 0,1 0-2 16,10 0-9 0,2-3 0-16,4-9 0 0,5-4-3 15,2-4-2-15,-2-4 3 16,-2-4-4-16,-1-5 4 15,-1-3-7-15,-3 0 6 16,-5 0-3-16,-1 0-7 16,-3 0 13-16,-3 3-7 15,-4-3-4-15,-4-3-4 16,0 6-15-16,0 9 18 16,0-4-13-16,-10 16 14 15,-1 9 11-15,1-2 0 16,-6 5 3-16,-5 0-3 15,-1 5 14-15,-1 10-11 16,-4 9 3-16,4 9-6 0,-2 3 6 16,2 4-5-16,5 8 5 15,2 4 9-15,3 8-11 32,4 0 12-32,0 1-11 0,4-2 1 0,1 6 10 15,0-1-6-15,2 4-1 16,2 0 5-16,0-4-1 15,0-8-8-15,0-4 6 16,0-3 1-16,0-13-1 16,0-8-4-16,0-3-5 0,0-10 10 15,2-7-6 1,0-3-2-16,-2-2 2 0,2-3-6 16,-2 0 4-16,0 0 2 15,0 0 1-15,0 0-5 16,9 0 0-16,5 0-1 15,3-8 6-15,3 0 1 16,5-4 1-16,-2 0-1 16,1 4-6-16,-3 0-1 15,-4 0-1-15,-1 5 0 16,-3-6-12-16,1 5-21 16,2-4-16-16,1 4-39 15,4-4-34-15,1-4-127 0,-1-4-172 16</inkml:trace>
  <inkml:trace contextRef="#ctx0" brushRef="#br0" timeOffset="74393.22">18135 8438 270 0,'0'0'444'16,"0"0"-331"-16,0 0-19 15,0 0 80-15,0 0-44 0,0 0-72 16,-74 95-22-16,53-50 11 16,4 3 6-16,-1 8-12 15,2 0-18-15,3 5-2 16,8-6-5-16,5-6-5 15,0-5-6-15,0-12-5 16,20-4-1-16,5-4-2 16,-1-12-3-16,5-4-7 15,-2 0-11-15,5-8-4 16,2 0-37-16,-5 0-60 16,4-16-77-16,-2-4-80 15,1-11-197-15</inkml:trace>
  <inkml:trace contextRef="#ctx0" brushRef="#br0" timeOffset="74877.27">18515 8642 621 0,'0'0'88'15,"0"0"-70"-15,0 0 27 16,0 0 34-16,132-81-44 16,-89 66-24-16,-3-1-1 0,-1 4 19 15,-8 4 16-15,-4 4-10 16,-5 4-13-16,-3 0-14 16,-6 4-4-1,-9 19 11-15,-4 10 6 0,0 11-3 16,-27 9-3-16,-8 2-9 15,-8 6-1-15,-1-5 10 16,1-4-15-16,5-8 3 16,8-12 7-16,10-8 25 15,7-4 5-15,6-4-12 16,5-11-2-16,2-2 4 16,0 1-4-16,0 4-12 15,9-4 0-15,13 0 5 0,7 4-8 16,7-8-8-1,0 5 2-15,2-5-5 0,3 0-1 16,-2 0-4-16,4-13-4 16,0-3-20-16,-3 0-9 15,-7 0-43-15,-4 0-56 16,-6 0-95-16,-5-1-231 16</inkml:trace>
  <inkml:trace contextRef="#ctx0" brushRef="#br0" timeOffset="75262.23">19098 8397 724 0,'0'0'112'0,"0"0"-55"16,0 0 102-16,0 0-20 16,0 0-58-16,139 64-35 15,-105-36 0-15,-1 5 7 16,-2 6-13-16,1 10-6 16,-3 4-13-16,-4 2-2 15,-5 9 3-15,-9 0-15 16,-6 1 1-16,-5-1 10 0,0-4-9 15,-11 0 2 1,-12-11-2-16,-1-5-8 0,-1-16-2 16,0-5-9-1,-2-10-23-15,-2-5-7 0,2-4-39 16,5-4-51-16,4 0-72 16,11 0-148-16,5-4-195 15</inkml:trace>
  <inkml:trace contextRef="#ctx0" brushRef="#br0" timeOffset="75691.69">19810 8810 857 0,'0'0'184'16,"0"0"-94"-16,0 0 42 15,0 0-24-15,0 0-40 0,0 0-23 16,115 0-11-16,-79-8 4 16,0 1-1-16,2-1-15 15,-1 0-4-15,-2 0-7 16,0 0-5-16,-6-1-3 16,0-2-3-16,0 3-4 15,-2-5-7-15,-2 1-14 16,-2-4-23-16,-3 4-18 15,-2 1-44-15,-3 3-83 16,-5 3-152-16,-6 5-211 16</inkml:trace>
  <inkml:trace contextRef="#ctx0" brushRef="#br0" timeOffset="75986.52">19954 8963 1075 0,'0'0'147'0,"0"0"-85"16,0 0 79-16,0 0-36 16,157-12-44-16,-110 4-21 15,3 4-19-15,-4 4 14 16,1-4-8-16,-4 4-18 15,-7 0-7-15,-7 0-2 16,-7 0-11-16,-3 0-22 0,-9 0-32 16,-3 0-17-16,-2 0-53 15,-5 0-119-15,0 0-263 16</inkml:trace>
  <inkml:trace contextRef="#ctx0" brushRef="#br0" timeOffset="91060.12">20987 8478 622 0,'0'0'108'0,"0"0"-92"16,0 0-10-16,114-45 62 16,-73 29 28-16,2 5-73 15,-1 2-6-15,-6 1-15 16,0 5 4-16,-12 3 5 15,-3 0 8-15,-8 0-16 16,-4 15 6-16,-7 17 5 16,-2 9 10-16,0 7 8 15,-26 8-5-15,-4 8-13 16,-8 1-1-16,-3 2-13 16,3-6 13-16,3-6-8 15,1-2 14-15,7-9 8 16,5-8 0-16,4-8-3 15,9-8 9-15,2-8-1 16,7-8-8-16,0-4-8 0,0 0-1 16,0 0-8-16,14 0-4 15,13 0-2-15,4-4 4 16,4-8-2-16,6-3 3 16,1-2-12-16,3 1 4 15,-2 4-26-15,-1-4-11 16,1 4-43-16,0 4-61 15,-5-4-79-15,3 0-134 16</inkml:trace>
  <inkml:trace contextRef="#ctx0" brushRef="#br0" timeOffset="91388.67">21920 8614 81 0,'0'0'482'0,"0"0"-344"15,0 0-59-15,0 0 38 16,-122 116 30-16,85-80-61 16,-2 8-25-1,4-3-17-15,-4 3-8 0,8-8-8 16,2-4-10-16,6 0-14 15,3-8-4-15,7 0-6 0,1-3-15 16,6-6-16-16,1-7-36 16,3 0-13-16,2-8-28 15,0 0-26-15,0 0-34 16,0-24-146-16,0-4 104 16</inkml:trace>
  <inkml:trace contextRef="#ctx0" brushRef="#br0" timeOffset="91635.29">21540 8722 596 0,'0'0'161'0,"0"0"-106"16,0 0 61-16,0 0 43 16,0 0-48-1,114 88-46-15,-79-60-21 0,-4 5-13 16,4-5 5-16,0-9-23 15,-2 2-6-15,-4-9-6 16,-2 0-1-16,-2-4-3 16,-5-4-28-1,-3 0-16-15,2-4-32 0,-1 0-77 16,2 0-125-16,2 0-236 16</inkml:trace>
  <inkml:trace contextRef="#ctx0" brushRef="#br0" timeOffset="92191.03">22383 8422 149 0,'0'0'492'16,"0"0"-416"-16,0 0-37 0,0 0 91 16,0 0 11-16,0 0-92 15,128-77-28-15,-108 74 1 16,1-2 26-16,-4 5 10 16,-1 0-21-16,-1 5-7 15,-3 11-7-15,-6 7-11 0,-6 13-8 16,0 8-4-16,0 9-11 15,-26 15 11-15,-10 4 3 16,-5 0-3-16,6 1 3 16,-4-9 1-16,6-12 4 15,4-8 1-15,6-8 8 16,5-3 9-16,5-10 1 16,7-7-3-1,3-8-4-15,3 0-5 0,0 1-6 16,0-6-5-16,9-3 2 15,9 5 1-15,2-5-3 16,6 3 4-16,7-3-2 0,0 0-2 16,0 0 2-1,6 0-6-15,-4 0-5 16,3-3 1-16,-1-10-12 0,0 1-15 16,-2-4-48-1,-2 0-50-15,0 1-94 0,10 2-260 16</inkml:trace>
  <inkml:trace contextRef="#ctx0" brushRef="#br0" timeOffset="92593.39">23219 8590 1026 0,'0'0'128'0,"0"0"-109"15,0 0-9-15,0 0 127 16,0 0-39-16,161 16-59 16,-100-16-30-16,6 0-2 15,-4 0 9-15,0 0-2 16,-7 0-12-16,-7-4-2 15,-5-4-17-15,-7 4-12 16,-8-4-40-16,-7 8-39 16,-13-4-83-16,-9 4-139 15,0 0-317-15</inkml:trace>
  <inkml:trace contextRef="#ctx0" brushRef="#br0" timeOffset="92841.96">23337 8838 1029 0,'0'0'82'0,"0"0"-77"16,126-3 43-16,-70-9 103 15,3 4-76-15,-1 3-61 0,-4 2-12 16,-7-2 3-1,-3 5-5-15,-3 0-6 0,-6 0-31 16,2-3-19 0,-2-1-61-16,-3-4-104 0,-1-5-143 15</inkml:trace>
  <inkml:trace contextRef="#ctx0" brushRef="#br0" timeOffset="93264.07">24243 8350 594 0,'0'0'342'0,"0"0"-238"16,0 0-44-16,0 0 82 0,0 0-7 15,0 0-62 1,15 111-39-16,-15-66-14 0,0 3-3 15,0 4-2-15,0 0-7 16,-6-3-2-16,4-10-5 16,2-3 1-16,0-8-2 15,0-3 6-15,0-9-3 16,0 0 2-16,0-4 0 16,2-1 1-16,8 2-1 15,2-5-4-15,1-1-1 16,8 1 2-16,1-8 0 0,5 0 3 15,2 0-5 1,2 0-5-16,-4-3-4 0,5-5-4 16,-3 0-13-16,3 0-2 15,-5-1-5-15,-1 1-12 16,-3-3-23-16,-5 3-15 16,-3-9-53-16,-6 6-99 15,-2-9-149-15</inkml:trace>
  <inkml:trace contextRef="#ctx0" brushRef="#br0" timeOffset="93525.48">24460 8699 754 0,'0'0'271'0,"0"0"-209"16,0 0 24-16,0 0 67 15,-37 139-52-15,31-95-57 16,4 0-29-16,2 1-7 16,0-9-4-16,0-4-4 15,0 0-6-15,0-3-7 16,0-6-7-16,0 1-17 16,0-7-24-16,0-9-34 15,0 3-92-15,0-6-211 16</inkml:trace>
  <inkml:trace contextRef="#ctx0" brushRef="#br0" timeOffset="95033.36">17369 10025 764 0,'0'0'194'0,"0"0"-123"15,0 0 25-15,0 0 20 16,0 0-40-16,0 0-30 16,-106-3-20-16,74 3-14 15,3 20 5-15,0-1-5 16,6 14-5-16,4 8-6 0,7-2 1 15,8 9-2 1,4 1 0-16,0-10-1 0,25-6-5 16,8-9-5-16,3-9 3 15,2-15-3-15,-2 0-6 16,-2-8-6-16,-5-23-9 16,-2-13 10-16,-2-12 3 15,-5-5 8-15,-3 5-3 16,-1 8-3-16,-1 20 17 15,-3 8 6-15,-1 12 1 16,-4 8 10-16,0 0 4 16,4 0 3-16,3 20 2 15,1 12 8-15,3 20-11 16,0 24 8-16,-1 12-7 0,2 12 7 16,-3 5-11-16,-5-5-1 15,-3 0 3-15,-6-3 2 16,-2-9 3-16,0-8 1 15,-4-11-7-15,-15-10-4 16,-8-15-4-16,-5-8-5 16,3-15-1-16,-5-9-7 15,-1-12-1-15,-2 0-12 16,0-8-3-16,-4-17-28 16,1-11 0-16,1-8-16 15,8 0-15-15,9-7-73 16,9 2-91-16,13 5-223 15</inkml:trace>
  <inkml:trace contextRef="#ctx0" brushRef="#br0" timeOffset="95450.19">18314 9729 78 0,'0'0'652'0,"0"0"-547"15,0 0-52-15,0 0 121 16,-130 129-36-16,101-81-59 16,-1 7-35-16,9 1-6 15,2 9-5-15,9 3-4 16,4 0-2-16,6 1-21 16,0-5-2-16,8-4-4 15,13-9-1-15,2-6-6 16,4-9-12-16,0-8-11 0,-3-4-18 15,1-8-21-15,0-8-45 16,-5-4-67-16,-5-4-110 16</inkml:trace>
  <inkml:trace contextRef="#ctx0" brushRef="#br0" timeOffset="97405.49">18457 10038 830 0,'0'0'202'16,"0"0"-146"-16,0 0 54 15,0 0 17-15,0 0-51 16,0 0-29-16,9 112-10 15,0-63-1-15,0-2-1 0,-2 14-12 16,0-14-7-16,-5 6-7 16,-2-9-6-16,2-8-3 15,0-12-4-15,3-4-2 16,-3-8-16-16,4-8-16 16,2-4-19-16,-2 0-41 15,3-12-75-15,1-16-125 16,-4-8-54-16</inkml:trace>
  <inkml:trace contextRef="#ctx0" brushRef="#br0" timeOffset="97871.16">18732 10014 674 0,'0'0'140'0,"0"0"-108"15,0 0 35-15,0 0 85 16,0 0-65-16,0 0-27 16,77 104-22-16,-66-68-2 15,-4 4-5-15,-3 4-2 16,-2 0-12-16,-2-3-6 16,6 3-2-16,-4-8 3 15,2-4 1-15,0-8-3 0,1-4 3 16,1-4-2-16,-4-8-2 15,6-4 0 1,-4 0-8-16,0-4 4 0,5 0-2 16,-1 0 3-16,2 0 2 15,4 0 1-15,1 0-5 16,6 0 3-16,1 0-4 16,7 0 3-16,5 0 2 15,4 0-3-15,4 0 0 16,6 0-4-16,-1-4-1 15,-2 0 0-15,-3 0-1 16,-7-5-8-16,-2 2 1 16,-7-1-12-16,-3-5-19 15,-8 5-30-15,-3-3-52 16,-6-6-129-16,-6-2-126 0</inkml:trace>
  <inkml:trace contextRef="#ctx0" brushRef="#br0" timeOffset="98135.42">19242 10158 710 0,'0'0'193'0,"0"0"-139"16,0 0 35-16,0 0 36 15,-19 121-45-15,19-65-42 0,0-1-11 16,0-2-5-1,0-1 5-15,0-12-11 0,9-4-8 16,-1-12-4 0,0-8-4-16,-1-4-1 0,0-4-14 15,0 0-30-15,-3-3-28 16,2-5-58-16,2 0-88 16,0 0-80-16,-1-5-241 15</inkml:trace>
  <inkml:trace contextRef="#ctx0" brushRef="#br0" timeOffset="98503.78">19327 9922 642 0,'0'0'59'0,"0"0"-22"15,0 0 75-15,0 0 35 16,0 0-56-16,127 3-13 16,-97 22-5-16,1 6-8 15,0 2 5-15,3 11-14 16,0 4-25-16,-5 12-5 16,0 4 0-16,-7 0-9 15,-1 13-6-15,-6-1 0 16,-8-4-10-16,-7-4 6 15,0-8 1-15,0-7-4 16,-20-9 9-16,-5-8-13 0,-2-12-4 16,-2-9-7-1,-2-10-19-15,2-5-23 0,-1 0-45 16,8-16-55-16,8-12-96 16,10 0-82-16</inkml:trace>
  <inkml:trace contextRef="#ctx0" brushRef="#br0" timeOffset="98897.55">20241 10310 718 0,'0'0'217'0,"0"0"-173"16,0 0 44-16,0 0 47 15,0 0-46-15,0 0-41 16,72 21-14-16,-30-21-13 0,5 0 8 15,3 0-11 1,-1 0-7-16,-5 0-4 0,-3-8-7 16,-3 3 0-16,-4-3-2 15,-1-3-16-15,-4-1-9 16,-4-1-28-16,-2 1-28 16,-10 4-70-16,-4 5-137 15,-9 3-177-15</inkml:trace>
  <inkml:trace contextRef="#ctx0" brushRef="#br0" timeOffset="99144.04">20254 10564 711 0,'0'0'441'0,"0"0"-363"0,0 0-41 15,0 0 89-15,0 0-15 16,171-5-62-16,-111 1-27 16,-6-4-2-16,0 4-8 15,-5-4-9-15,-6 4-3 16,-5 1-21-16,-7-2-9 16,-11 5-34-16,-4-4-62 15,-14 4-129-15,-2 0-446 16</inkml:trace>
  <inkml:trace contextRef="#ctx0" brushRef="#br0" timeOffset="135371.44">21238 10042 682 0,'0'0'210'0,"0"0"-116"15,0 0-10-15,0 0 44 16,0 0-38-16,0 0-43 15,0 0-5-15,13-9 7 16,-10 9-6-16,-1 0-10 16,3 17-3-16,-1 2-11 15,1 18 4-15,-3-1-5 16,-2 12-12-16,0 8-4 16,0-8 3-16,0 9 2 15,2-13-6-15,0-4-1 16,0-13 0-16,0 1 0 0,1-15 0 15,-3-1-6-15,2-8-6 16,-2-4-6-16,0 0-17 16,3 0-18-16,-3 0-37 15,0 0-44-15,0 0-88 16,0-8-100-16,4-13-229 16</inkml:trace>
  <inkml:trace contextRef="#ctx0" brushRef="#br0" timeOffset="135858.81">21408 9989 650 0,'0'0'172'0,"0"0"-106"15,0 0 42-15,0 0 2 16,0 0-19-16,0 0-24 15,23 61-16-15,-19-33-7 16,0 0-10-16,-1 8-3 16,-3 0-11-16,0 4-5 15,0 0-2-15,0 4 2 16,0-11-9-16,0-1 1 0,0-9-2 16,0-6-5-16,0-6 3 15,3-3 1-15,1 1-3 16,-2-9 0-16,5 0-1 15,-1 0 0-15,8 0-1 16,1 0 1-16,8 0 0 16,1-9 7-16,3-2-1 15,5 3 2-15,2 0-6 16,-1-1 0-16,3 6 2 16,0 3-4-16,0-5 2 15,-1 5-2-15,-1 0 1 16,-7 0 0-16,-4 0-2 15,-8 0 0-15,1 0-6 16,-7 0-3-16,-1 0-4 0,2 0-21 16,-6 0-36-16,1 0-44 15,-5-8-82-15,2-4-135 16,-2-4-221-16</inkml:trace>
  <inkml:trace contextRef="#ctx0" brushRef="#br0" timeOffset="136136.63">21811 10150 719 0,'0'0'128'0,"0"0"-82"16,0 0 79-1,0 0-9-15,-6 137-44 0,6-98-33 16,2 6-4-16,5-1 0 15,-2-8 1-15,1-8-18 16,-1-4-11-16,1-4-1 16,1-8-6-16,2-4-7 15,-2 0-16-15,-1-8-15 16,2 0-39-16,2 0-86 16,6-8-161-16,5-12-43 15</inkml:trace>
  <inkml:trace contextRef="#ctx0" brushRef="#br0" timeOffset="136407.06">22289 10110 675 0,'0'0'147'0,"0"0"-81"0,0 0 80 15,18 108-34-15,-16-68-55 16,0 4-29-16,-2-3-13 16,0 3 2-16,0-8-1 15,0 3-7-15,3-11-7 0,-1 1-2 16,1-13-2 0,-1-4-13-16,0-4-25 15,-2-8-50-15,0 0-69 16,0 0-128-16,0-20-346 0</inkml:trace>
  <inkml:trace contextRef="#ctx0" brushRef="#br0" timeOffset="136658.38">22146 10346 828 0,'0'0'193'0,"0"0"-140"0,0 0 54 16,0 0-8-16,143 0-62 15,-103 0-27-15,1-3-10 16,-5-5-1-16,-1-1-25 16,-3-10-2-16,-5-6-58 15,0 1-79-15,-2-8-101 16,-2 0-188-16</inkml:trace>
  <inkml:trace contextRef="#ctx0" brushRef="#br0" timeOffset="136903.54">22742 9945 80 0,'0'0'713'15,"0"0"-580"-15,0 0-41 0,0 0 44 16,33 137-19-16,-26-89-52 15,-5 8-25-15,-2 4-5 16,0 1-4-16,0-1-4 16,2-12-21-16,1-9-6 15,-1-10 1-15,3-5-2 16,-3-12-8-16,2-8-17 16,0-4-25-16,4 0-35 15,-2 0-59-15,5-16-197 16,1-4-155-16</inkml:trace>
  <inkml:trace contextRef="#ctx0" brushRef="#br0" timeOffset="137202.78">23102 10258 447 0,'0'0'371'15,"0"0"-242"-15,0 0-4 16,0 0 12-16,146 0-26 16,-110 0-39-16,2 0-26 15,-2 0 0-15,0 0-7 16,-2 0-11-16,-1 0-9 0,0-4-9 16,-1-4-3-16,0-3-7 15,-3-2-5-15,2-2-7 16,-2 2-5-16,-7 1-22 15,-3 4-12-15,-6 5-54 16,-7 3-83-16,-3 0-137 16,-3 0-211-16</inkml:trace>
  <inkml:trace contextRef="#ctx0" brushRef="#br0" timeOffset="137504.09">23331 10503 340 0,'0'0'602'0,"0"0"-474"15,0 0-52-15,0 0 73 16,123 0-45-16,-87 0-51 15,0-4-28-15,0-8-4 16,-1 0 5-16,-3-1-15 16,-2 2-11-16,-9-1-12 15,2-4-23-15,-1 8-40 16,1-8-59-16,-1 4-102 0,1-4-191 16</inkml:trace>
  <inkml:trace contextRef="#ctx0" brushRef="#br0" timeOffset="137801.59">24057 9994 729 0,'0'0'188'0,"0"0"-90"16,0 0 9-16,0 0 9 15,0 0-35-15,0 0-29 16,48 132-10-16,-44-80 19 16,-4 8-21-16,0 1-12 15,0-1-16-15,0-4-12 0,4-9-2 16,5-6-5-16,-3-13-14 16,4-4-11-16,-4-15-6 15,3 2-30-15,3-11-45 16,-1 0-86-16,5 0-110 15,-1-11-188-15</inkml:trace>
  <inkml:trace contextRef="#ctx0" brushRef="#br0" timeOffset="138290.47">24597 9969 695 0,'0'0'217'0,"0"0"-102"15,0 0 13-15,0 0-2 16,0 0-64-16,0 0-30 16,-112 89-8-16,87-61-4 15,7-4 11-15,1 1-6 16,3-2-10-16,7-3 0 15,3-4-11-15,2-3 1 16,2 6-5-16,0-2-9 0,0-2 2 16,0 1-4-1,17 4 2-15,6-4 6 0,-1 9 1 16,10-1-3-16,-1 4 4 16,3-4 2-16,-1 0-1 15,-1-5 6-15,-1 6-3 16,-4-5 13-16,-5 0 4 15,-10 0 7-15,-8-4 0 16,-4-7 4-16,0 6 7 16,-11-2-13-16,-14-2-5 15,-9 1 3-15,1 1-5 16,-6 3-10-16,6-1-8 16,0-2-1-16,4-2-18 15,2-2-37-15,7-6-50 0,-3 2-61 16,8-5-222-16</inkml:trace>
  <inkml:trace contextRef="#ctx0" brushRef="#br0" timeOffset="143167.68">16857 11569 387 0,'0'0'275'15,"0"0"-180"-15,0 0-12 16,0 0 66-16,0 0-33 15,0 0-28-15,0 0-15 16,-2-8 2-16,2 8 2 16,0 0-14-16,0 21-14 15,0-1-1-15,0 13-13 16,0 6-9-16,0 13-6 0,0 1-18 16,6 6 9-16,0 1-10 15,0 4 2-15,-2-3-1 16,1-1-1-16,-1-12 2 15,-2-4 3-15,4-11-5 16,-2-10 1-16,-2-10-2 16,0-5 0-16,-2-8 1 15,2 0 2-15,-2 0-3 16,0 0-3-16,2-5-10 16,-2-18 6-16,0-1 4 15,0-12 1-15,3 0-3 16,6 3-3-16,2-3 3 0,-2 5-2 15,7 6-1 1,-3 1 6-16,5 4-3 0,0 0 4 16,-1 7-1-16,4 5 2 15,-1 5-1-15,3 3 1 16,-3 0 1-16,2 16 8 16,0 4-1-16,1 12-4 15,-1 0 4-15,-1 4 1 16,-6 0 2-16,1 5-2 15,-5-5-2-15,-4-5 2 16,0-2-1-16,-5-6-5 16,0 2 0-16,0-14 2 15,0-3-5-15,-2-3-1 16,2-5-10-16,-2 0-21 16,0 0-23-16,0 0-22 0,0 0-29 15,0-8-70-15,0 0-158 16,0-8-240-16</inkml:trace>
  <inkml:trace contextRef="#ctx0" brushRef="#br0" timeOffset="143497.47">17738 11610 767 0,'0'0'181'0,"0"0"-127"16,0 0 64-16,0 0 22 15,0 0-83-15,0 0-37 16,-7 40 18-16,-11-4 13 16,-2 8-15-16,-2 16-6 15,3 9-11-15,4 3-5 16,7 0-7-16,2-4-4 15,6-8-2-15,0-8-1 16,14-11-10-16,11-5-16 16,4-8-6-16,-2-5-15 15,0-6-18-15,-3-5-8 16,-1-12-41-16,-8 0-93 0,3-12-110 16</inkml:trace>
  <inkml:trace contextRef="#ctx0" brushRef="#br0" timeOffset="143790.81">18000 11738 606 0,'0'0'268'15,"0"0"-213"-15,0 0 14 16,0 0 77-16,0 0-55 0,0 0-44 15,63 108-2-15,-57-56 19 16,-4 9-14-16,-2-1-7 16,0 0-21-16,0-11-4 15,0-10-11-15,0-6-4 16,0-9-3-16,0-9-13 16,0-2-16-16,0-5-28 15,0-8-49-15,12 0-91 16,1 0-127-16,8-8-211 15</inkml:trace>
  <inkml:trace contextRef="#ctx0" brushRef="#br0" timeOffset="144187.81">18401 11762 587 0,'0'0'386'15,"0"0"-290"-15,0 0-33 16,0 0 59-16,0 0-46 16,0 0-47-16,-121 53-5 15,98-22-1-15,2 18 1 16,3 7-3-16,4 0-4 16,7 1-17-16,7-10 0 15,0-7-2-15,10-8-6 16,13-7 0-16,4-14-3 15,3-6-1-15,4-5 4 0,-1-8 8 16,0-25 1 0,4-6-1-16,-8-10 2 0,-7-3-2 15,-6-1 2-15,-9 6 3 16,-7 11 4-16,0 3 13 16,0 13 2-16,-7 4-3 15,-2 9-1-15,0 7-17 16,0 0-3-16,2 0-29 15,5 0-46-15,2 0-111 16,0 12-298-16</inkml:trace>
  <inkml:trace contextRef="#ctx0" brushRef="#br0" timeOffset="144439.13">18791 12064 667 0,'0'0'322'16,"0"0"-254"-16,0 0 10 15,-38 131 55-15,27-98-65 16,1-1-49-16,4-4-15 16,2 3 2-16,1-3-6 15,1-11-8-15,2-5-20 16,0-5-26-16,0-2-55 0,0-5-91 15,2 0-141-15,9-24-273 16</inkml:trace>
  <inkml:trace contextRef="#ctx0" brushRef="#br0" timeOffset="144706.75">18968 11771 562 0,'0'0'241'16,"0"0"-181"-16,0 0 62 15,0 0 23-15,0 0-44 16,51 127-64-16,-45-74-9 16,-2-6 11-16,-2-2-11 0,0-5-6 15,-2 0-14-15,2-8-8 16,-2-4-2-16,0-8-29 15,0-4-46-15,5-4-83 16,-1-7-126-16,6-5-102 16</inkml:trace>
  <inkml:trace contextRef="#ctx0" brushRef="#br0" timeOffset="145163.64">19394 11710 675 0,'0'0'283'0,"0"0"-202"16,0 0 13-16,0 0 26 15,0 0-58-15,0 0-39 16,-59 41-17-16,46-30 7 15,2 9 4-15,4-4-7 16,3 4-7-16,2 0 6 16,2 4-9-16,0 1 5 15,0-2-5-15,10 2 0 16,11-6-3-16,1 2 1 0,5-6-7 16,4-7-4-16,-2 5-2 15,6-1 13-15,-4-4 2 16,-2 8 2-1,-4 1 7-15,-5-2-4 0,-9 6 14 16,-7-2 0-16,-4 1 4 16,0 0 10-16,-2-4-14 15,-21 4-2-15,-1-4-9 16,-5-3-5-16,0-6-3 16,-3 1-10-16,3-8-15 15,3 8-35-15,3-8-49 16,7 0-66-16,5 0-192 0</inkml:trace>
  <inkml:trace contextRef="#ctx0" brushRef="#br0" timeOffset="145515.28">19544 11614 333 0,'0'0'355'0,"0"0"-303"16,0 0 10-16,0 0 94 15,0 0-46-15,0 0-47 16,119 93 2-16,-92-57 12 16,2 8-2-16,2 4-9 0,-4 4-22 15,2 4-12-15,-2-4-4 16,-5 4-3-16,-6-4-6 15,-7 0-2-15,-5 1-7 16,-4-6 7-16,0 2-5 16,0-9-6-16,-17-8-6 15,-3-8-1-15,-3-3-21 16,-4-10-27-16,0-3-47 16,5-8-75-16,1 0-188 15,6 0-339-15</inkml:trace>
  <inkml:trace contextRef="#ctx0" brushRef="#br0" timeOffset="145939.09">20359 11935 1016 0,'0'0'91'0,"0"0"-79"15,0 0 57-15,0 0 38 16,0 0-65-16,0 0-14 16,79 0-8-16,-43 4 9 15,2-4 5-15,1 0-15 16,0 0-18-16,-3 0-1 16,0 0-3-16,-2-8-12 15,-5 0-15-15,-2 0-8 16,-7 0-22-16,-4-1-28 15,-5 1-39-15,-7 5-100 0,-4-2-92 16</inkml:trace>
  <inkml:trace contextRef="#ctx0" brushRef="#br0" timeOffset="146217.44">20243 12191 816 0,'0'0'426'0,"0"0"-424"16,0 0 8-16,121 4 83 16,-45-4 21-16,2 0-82 0,1 0-20 15,-5 0 4-15,-11 0 6 16,-12 0-4-16,-8 0-18 15,-10 0-2-15,-8 0-16 16,-9 0-20-16,-5 0-41 16,-9-4-100-16,-2 0-207 15</inkml:trace>
  <inkml:trace contextRef="#ctx0" brushRef="#br0" timeOffset="156006.22">21274 11730 848 0,'0'0'234'15,"0"0"-168"-15,0 0-28 16,0 0 69-16,0 144-1 16,4-95-66-16,6 3-19 0,-4 4-5 15,1 0 11-15,-5-7 9 16,2 2-10-16,-2-2 2 15,1-10-8-15,0 2-3 16,-1-5-7-16,-2-12-6 16,2 0-4-16,0-12-2 15,3-3-23-15,-1-9-20 16,2 0-24-16,10-5-80 16,3-20-188-16,8-6-160 15</inkml:trace>
  <inkml:trace contextRef="#ctx0" brushRef="#br0" timeOffset="156435.81">21716 11802 403 0,'0'0'483'0,"0"0"-318"15,0 0-148-15,0 0 86 16,0 0 27-16,0 0-60 15,-62-28-50-15,47 44-8 16,-5 9 8-16,0 19 13 16,2 4-10-16,0 12-10 15,4 1-1-15,5-2-3 16,9 1 3-16,0-7-5 0,5-14-4 16,22-3-3-16,7-15-4 15,6-17 2-15,5-4-1 16,0 0 0-16,1-28 3 15,-3-8 0-15,-7-9 4 16,-7-2 0-16,-11-2 0 16,-12 1-4-16,-6-4-1 15,0 0 1-15,0 7 7 16,-12 9-3-16,-2 9-4 16,1 15 5-16,1 4-4 15,3 8-1-15,3 0 0 16,1 0-21-16,0 0-15 15,3 16-50-15,2 7-122 16,0 2-250-16</inkml:trace>
  <inkml:trace contextRef="#ctx0" brushRef="#br0" timeOffset="156721.54">22265 11907 616 0,'0'0'409'0,"0"0"-308"15,0 0-80-15,0 0 93 16,0 0-3-16,0 0-64 16,15 124-34-16,-13-72-3 0,-2-7 7 15,0-1-6 1,2-5-7-16,-2-11-4 0,2 0-3 15,1-7-8-15,-3-9-17 16,0-8-48-16,0-4-64 16,0 0-155-16,0 0-144 15</inkml:trace>
  <inkml:trace contextRef="#ctx0" brushRef="#br0" timeOffset="156944.34">22177 12147 1014 0,'0'0'220'16,"0"0"-197"0,0 0 22-16,0 0 33 0,0 0-46 15,0 0-32-15,115-11-7 16,-80 6-3-16,-4-7-28 15,-4 4-45-15,-4-8-64 16,-5 8-119-16,-3-8-239 16</inkml:trace>
  <inkml:trace contextRef="#ctx0" brushRef="#br0" timeOffset="157219.29">22567 11815 981 0,'0'0'169'0,"0"0"-157"15,0 0 47-15,0 0 26 16,0 0-27-16,0 0-28 16,43 111-3-16,-37-54 1 15,-4-5-2-15,1 0-15 16,-3-3-8-16,2-10-3 15,0-6-5-15,3-5-4 16,-1-9-25-16,3 1-42 16,-1-7-55-16,4-5-111 0,-4-8-92 15</inkml:trace>
  <inkml:trace contextRef="#ctx0" brushRef="#br0" timeOffset="157677.06">23013 11766 791 0,'0'0'259'0,"0"0"-200"15,0 0 21-15,0 0 34 16,0 0-44-16,0 0-52 0,-50 41-14 15,33-22-3-15,1 6 4 16,4-2 4-16,1 1-1 16,5 1-5-16,4-5 8 15,2 4-2-15,0-8-9 16,6-1-3-16,17 2-6 16,6-1-4-16,6 4-1 15,4-4 6-15,-1 4 8 16,-2 1 1-16,-5 2 2 15,-4 1 3-15,-4-4 3 16,-6 5 2-16,-7-1 3 0,-8-1 14 16,-2 5-8-16,0-3-10 15,-21-1-3-15,-5-4-2 16,-3-9-1-16,-5-2-4 16,2-5-7-16,1-4-21 15,4 0-26-15,4 0-27 16,10-4-90-16,9-8-137 15,4 0-316-15</inkml:trace>
  <inkml:trace contextRef="#ctx0" brushRef="#br0" timeOffset="157972.14">23584 12071 881 0,'0'0'247'16,"0"0"-239"-16,0 0 3 15,0 0 29-15,0 0 27 16,0 0-57-16,117 20-9 16,-86-16 7-16,-1 4 35 15,-3-3-2-15,0-2-14 16,-1-3-5-16,-2 0-17 15,4 0-5-15,-4 0-5 0,-4 0-35 16,0 0-51 0,-7 0-120-16,-5 0-196 0</inkml:trace>
  <inkml:trace contextRef="#ctx0" brushRef="#br0" timeOffset="158198.53">23715 12324 891 0,'0'0'198'0,"0"0"-183"16,0 0 33 0,0 0 98-16,134-8-77 0,-92-4-51 15,-1 4-18-15,-2-5 11 16,2 2-11-16,-5-6-19 15,-4-7-36-15,-3 1-72 16,-10-2-176-16,-3 1-404 16</inkml:trace>
  <inkml:trace contextRef="#ctx0" brushRef="#br0" timeOffset="158628.81">24380 11807 1082 0,'0'0'189'0,"0"0"-189"15,0 0 0-15,0 0 18 16,0 0 4-16,0 0-22 16,128-100-2-16,-99 95 2 15,-2 5 16-15,-5 0 9 16,-5 0 1-16,-1 0 0 15,-2 5-6-15,-5 10-15 16,-5 14-5-16,-4 14-3 16,0 9-1-16,-27 17 4 15,-6-5 0-15,0 4-1 16,3-12 1-16,6-8 2 0,6-12 9 16,4-7 5-16,10-9-3 15,4-9 2-15,0-3-4 16,0 1-3-16,11-6-7 15,11 2-1-15,8-5 0 16,3 0 0-16,3 0-3 16,5 0-8-16,0-5-22 15,2-15-27-15,-3-3-18 16,3-1-71-16,4-4-165 16,7 0-251-16</inkml:trace>
  <inkml:trace contextRef="#ctx0" brushRef="#br0" timeOffset="159044.57">25142 11682 948 0,'0'0'123'0,"0"0"-118"15,0 0 4-15,0 0 93 16,-128 16-35-16,103 12-55 15,0 12-7-15,3 4 8 16,5 0 25-16,7-3-13 16,10-10-16-16,0 2-9 15,4-9 0-15,24 0-9 0,8-8-6 16,7-8 0 0,1-8-1-16,5 0 4 0,1 0 6 15,-1 0 5-15,-7 0 1 16,-1 0 2-16,-10 0 12 15,-6 12 18-15,-11 0-5 16,-10 4 27-16,-4 8-13 16,0 4 11-16,-16 0-4 15,-11-4-16-15,-4-4-8 16,-5-4-17-16,0-3-7 16,0-6-15-16,-2 1-30 15,0 0-20-15,0 0-65 16,6 1-94-16,5 2-339 0</inkml:trace>
  <inkml:trace contextRef="#ctx0" brushRef="#br0" timeOffset="165218.31">26441 8554 532 0,'0'0'182'16,"0"0"-157"-1,0 0-6-15,0 0 63 0,0 0 63 16,0 0-62-16,0 0-25 15,20-16 19-15,-17 16 7 16,-3 0-4-16,0 0-21 16,2-5-24-16,4 2-12 15,8-5-14-15,9-12-1 16,6-4-7-16,8-12-1 16,4-5-9-16,2-7-3 15,-3-4-6-15,-5-4-5 16,-5 8-5-16,-10-9 2 15,-8 13-1-15,-6 0-3 0,-6 0 6 16,0 16 7 0,0 5 11-16,-16 10-4 0,-3 9 4 15,-4 4 4-15,-6 4-26 16,0 32 28-16,-5 16 5 16,0 17 8-16,3 19 4 15,2 8-7-15,7 8 10 16,5 4-2-16,9-3 3 15,6 0-4-15,2-13 9 16,0-20 6-16,0-4-5 16,8-15 2-16,4-14-1 0,1-6-10 15,-1-10 0-15,-1-2-1 16,-5-14-9-16,2-3 3 16,-2-4-4-16,0 0-6 15,7 0 0-15,6-8-1 16,3-11-3-16,1-6-7 15,1-7-20-15,1 8-3 16,-2-4-17-16,-2 4-64 16,4 0-18-16,-2 0-86 15,3 0-128-15</inkml:trace>
  <inkml:trace contextRef="#ctx0" brushRef="#br0" timeOffset="165486.76">27180 8422 655 0,'0'0'211'0,"0"0"-140"16,0 0-16-16,0 0 68 16,-60 148-19-16,40-76-60 15,3 4-23-15,5 5-4 16,3-6 13-16,9-6-12 15,0-9-17-15,0-7-1 16,13-9-20-16,10-8-9 16,1-8-18-16,8-12-19 15,-3-8-20-15,1-8-88 0,3 0-44 16,-2-16-235-16</inkml:trace>
  <inkml:trace contextRef="#ctx0" brushRef="#br0" timeOffset="165918.41">27624 8518 118 0,'0'0'773'15,"0"0"-625"-15,0 0-129 0,0 0 66 16,0 0 35-1,-125 52-73-15,105-28-31 0,2 4-7 16,5 0-7-16,5-4 10 16,6-4-7-16,2-4-5 15,0 0-1-15,0 4-15 16,21-3 5-16,6-1-13 16,8 0 4-16,6-1-1 15,1 1 1-15,3 4 14 16,0 1 2-16,-7-1 4 15,-4 0 2-15,-7-4 0 16,-10 4 4-16,-7 0 12 16,-10 0 13-16,0 0 4 0,-10 5 4 15,-17-6 8-15,-6 1-11 16,-3-8-16-16,0 1-9 16,-4-13-11-16,4 0-23 15,5 0-38-15,6 0-47 16,10-9-82-16,9-7-202 15</inkml:trace>
  <inkml:trace contextRef="#ctx0" brushRef="#br0" timeOffset="166267.84">27971 8406 681 0,'0'0'92'16,"0"0"-55"-16,0 0 101 15,0 0 11-15,111 119-55 16,-82-74-44-16,2-1-19 16,-2 0 10-16,0 0 11 15,-2 5 1-15,-4 2-6 16,-5 6-16-16,-5-1 5 15,-7 0 2-15,-2 1-3 16,-4-6 1-16,0 1-11 16,0-11-4-16,-10-2-21 15,-1-11 0-15,-3-7-21 16,1-6-32-16,-5-7-17 16,0 1-44-16,-2-5-141 15,2-4-285-15</inkml:trace>
  <inkml:trace contextRef="#ctx0" brushRef="#br0" timeOffset="166874.84">28960 8758 87 0,'0'0'958'0,"0"0"-905"16,0 0-17-16,0 0-36 15,0 0 146-15,0 0-51 16,110 8-67-16,-61-3-20 0,3-5 7 15,1 0 15-15,5 0-20 16,4 0-10-16,-6 0-9 16,-1 0-31-16,-5-5-28 15,-15-3-51-15,-3 1-80 16,-18 2-143-16</inkml:trace>
  <inkml:trace contextRef="#ctx0" brushRef="#br0" timeOffset="167084.29">29014 9023 611 0,'0'0'503'0,"0"0"-503"0,0 0 12 15,0 0-12-15,175-16 127 16,-102 4-82-16,6 0-45 15,-1 4-7-15,-6 0 3 16,-14 0 1-16,-11 3-67 16,-16 2-130-16,-14 3-171 15</inkml:trace>
  <inkml:trace contextRef="#ctx0" brushRef="#br0" timeOffset="185755.73">29949 8694 203 0,'0'0'420'0,"0"0"-376"15,0 0-29-15,0 0-15 16,0 0 87-16,0 0 27 15,0 0-71-15,0 0-23 16,-10 0 3-16,10 0 28 16,0 0-2-16,0 0-28 15,0 0 4-15,0 0-13 16,0 0 4-16,0 0-2 16,0 0-13-16,0 0-1 15,0 0-1-15,2-4 1 16,6-4 15-16,-4 0-10 15,5 0 3-15,-1-4 1 0,0 4-8 16,0 0 1-16,1 0 3 16,1 0-4-16,-2 0 0 15,-1 4 0-15,-1-4-1 16,4 0 1-16,-2 4 1 16,1-4-2-16,5 4-2 15,0-4 2-15,-1 4 1 16,1-1-1-16,-1 2 1 15,1-5-3-15,1 4 2 16,-1 0-2-16,1 0 1 16,1-1 0-16,-1 5 1 15,-1-3 0-15,2 3-9 16,-5 0 8-16,0 0-5 16,2 0 6-16,-2 3-1 0,1 10 2 15,-3 2 0-15,-5 2-1 16,3-1 0-16,-2 4 0 15,-3 4-2-15,-2 4 1 16,0 5 2-16,-4 6 4 16,-15 10 7-16,-8-1-1 15,-2-1-3-15,0-3 3 16,0 1-1-16,5-5 0 16,3-8 3-16,1 0-5 15,2 1 7-15,3-10-3 16,1 2-3-16,3-9 3 15,4 4-1-15,0-12-2 16,5 0 1-16,0-5-6 0,2-3 4 16,0 0-5-16,0 0-1 15,0 0 9-15,0 0 1 16,0 0 0-16,0 0-2 16,0 0-8-16,0 0 6 15,0 0-8-15,0 0 1 16,0 0 5-16,2 0-3 15,10 0 21-15,0 0-13 16,2 0-1-16,4 5-3 16,2-5-4-16,3 0 2 15,6 0-3-15,4 0 8 0,6 0-9 16,0 0 8-16,0 0-4 16,-1 0 2-16,0 0-7 15,-6 0 0-15,-1-5 0 16,-4 5 0-16,-7-8 3 15,-2 8-7-15,-9-3 2 16,-3 3-9-16,-6 0 1 16,0 0-4-16,0 0-7 15,0 0-24-15,0 0-22 16,0-5-30-16,-10 5-82 16,3 0-95-16,0 0-217 15</inkml:trace>
  <inkml:trace contextRef="#ctx0" brushRef="#br0" timeOffset="207903.92">30979 8859 139 0,'0'0'341'0,"0"0"-319"16,0 0-22-16,0 0 0 15,0 0 86-15,0 0-1 16,0 0-73-16,0 0-11 16,-26 0 2-16,26 0 12 0,0 0 3 15,-3 4 2-15,-2 0-13 16,1 0 13-16,-3-4 12 16,1 11-12-16,-4-3 16 15,2 5-5-15,-3-1-4 16,-1-1 15-16,-1 2-14 15,-1 7-5-15,-4 0 9 16,-2 0-15-16,-4 4 7 16,-3 0-10-16,0 4 6 15,2-8-2-15,5 8 1 16,0-4-4-16,-1 1 1 16,4-5-5-16,-1-1-5 15,3-2 4-15,1-6-4 16,3-3 0-16,3 1-3 15,4-9-1-15,2 4-2 0,2-4 1 16,0 0-3-16,0 0 0 16,0 0-11-16,0 0-11 15,0 0-14-15,0 0 4 16,0 0-20-16,0-13-46 16,0-3-34-16,0 1-29 15,0-1-71-15,0-4-78 16</inkml:trace>
  <inkml:trace contextRef="#ctx0" brushRef="#br0" timeOffset="208239.63">30553 8995 340 0,'0'0'229'0,"0"0"-164"16,0 0-56-16,0 0 69 15,0 0 52-15,0 0-20 16,3 0-50-16,6 0-21 16,4 4 18-16,0 12 11 15,8 0-10-15,-2 12-19 16,6-4-12-16,2 8 4 16,-2 4 3-16,1 1-14 15,1-9 1-15,-2 0-14 16,-2-4-4-16,-1-9-3 0,-4 2 5 15,-5-9-10 1,1 0 1-16,-5-5-20 0,-3 2-34 16,0-5-34-16,-2 0-48 15,2 0-98-15,1 0-92 16</inkml:trace>
  <inkml:trace contextRef="#ctx0" brushRef="#br0" timeOffset="209030.51">31387 8735 467 0,'0'0'227'0,"0"0"-161"16,0 0-49-16,0 0 76 16,0 0 87-16,0 0-87 15,-27 0-51-15,6 0-21 0,2 0 12 16,-6 0 7-16,-2 0-13 16,1 11-6-16,1 6-8 15,-2-1-5-15,7 0 7 16,4-1-5-16,3 1 1 15,6-4 3-15,4 4-6 16,3 1-5-16,0-1-3 16,0-4-4-16,18 0-6 15,9 3 7-15,6-6-5 16,6 3-1-16,-1 0 2 16,0 0 5-16,0 4 0 15,-5-4 2-15,0 4 0 16,-9 0 0-16,-9 4 4 15,-5 0 12-15,-10 4-5 16,0 4 4-16,-3 5-3 0,-19-1 6 16,-2-4 6-16,-5-5-13 15,2-2-9-15,-6-9-2 16,4-9-8-16,0-3-13 16,-2 0-40-16,7 0-43 15,3-11-66-15,8-9-168 16,9 7-234-16</inkml:trace>
  <inkml:trace contextRef="#ctx0" brushRef="#br0" timeOffset="209324.72">31730 8907 842 0,'0'0'186'15,"0"0"-186"-15,0 0 0 16,0 0 19-16,121 0 80 16,-86 0-63-16,11 0-32 15,1-4-4-15,-1 0 2 0,1-5-2 16,-2-2-5-1,-5-1-38-15,-3 4-47 0,-13 0-96 16,-11 3-106-16,-10 5-280 16</inkml:trace>
  <inkml:trace contextRef="#ctx0" brushRef="#br0" timeOffset="209548.7">31874 9075 408 0,'0'0'521'0,"0"0"-521"15,0 0-84-15,0 0 84 0,126 0 136 16,-78-8-79-16,1 0-57 16,3-4-46-16,-5 0 31 15,0-4 11-15,-3-4-41 16,4-8-108-16,-5 0-100 15,1-8-157-15</inkml:trace>
  <inkml:trace contextRef="#ctx0" brushRef="#br0" timeOffset="209808.07">32628 8522 277 0,'0'0'616'0,"0"0"-469"0,0 0-136 15,10 124 36 1,-10-60 70-16,4 8-32 0,-2-3-58 16,0-5-26-16,0-4 1 15,1-7-1-15,1-6-1 16,0-11-4-16,1-3-23 16,6-10-17-16,-2-10-22 15,3-5-74-15,6-8-94 16,3 0-89-16,6-21 18 15</inkml:trace>
  <inkml:trace contextRef="#ctx0" brushRef="#br0" timeOffset="210147.36">33142 8635 569 0,'0'0'170'0,"0"0"-97"0,0 0 53 15,0 0 43-15,0 0-49 16,0 0-59-16,-93 47-13 16,64 9-24-16,0 8 8 15,7 5-1-15,9 3-4 16,11-8-16-16,2-7-11 16,6-13-1-16,23-13 1 15,4-6 1-15,2-17 14 0,7-8 3 16,-9 0-16-16,6-25 0 15,-4-7-2-15,-8-16-1 16,0 0-8-16,-9-8-5 16,-9-8 5-16,-9 3-8 15,0 10-11-15,0 10 8 16,-15 13 2-16,-14 12 2 16,-10 8-20-16,-10 8-46 15,-5 5-127-15,-4 26-315 16</inkml:trace>
  <inkml:trace contextRef="#ctx0" brushRef="#br0" timeOffset="211832.37">26424 10462 682 0,'0'0'97'0,"0"0"-79"15,0 0 50-15,0 0 94 16,0 0-53-16,-128-23-60 16,103 46-14-16,-2 18-7 15,-2 7 10-15,2 9-4 16,3-1-10-16,5 8-11 16,11-4-2-16,8-8 4 15,0-7-15-15,17-9-5 16,13-17 2-16,3-7-8 0,5-12-7 15,3 0 2-15,1-28-3 16,-3-20-9-16,-4-12-15 16,-6-9-2-16,-4 2-14 15,-7 10-1-15,-9 17 25 16,-2 21 34-16,-7 10 1 16,0 9 17-16,0 4 32 15,0 29 5-15,0 19 17 16,2 20-14-16,3 0-17 15,-1 8-10-15,-2-4 5 16,-2 1-7-16,0-10 8 0,0 2-5 16,-9-5-9-1,-9-7 4-15,-4-10-19 0,-5-7 1 16,-4-11-6 0,-3-6-2-16,-9-7-2 0,-4-4-3 15,-2-7 2-15,-3-5-9 16,4 0-13-16,-2-17-9 15,7-7-5-15,10-4-32 16,8 0-7-16,13 0-67 16,12 0-92-16,0 4-78 15</inkml:trace>
  <inkml:trace contextRef="#ctx0" brushRef="#br0" timeOffset="212232.31">27132 10307 567 0,'0'0'193'16,"0"0"-127"-16,0 0 0 16,0 0 81-16,0 0-41 15,0 0-46-15,-111 132-13 16,96-76-17-16,-1 0 23 0,1 12-2 16,5 5-11-16,4 2-15 15,6-2-18-15,0-5-7 16,6-8 0-16,19-7-9 15,2-14 4-15,2-3 1 16,2-11-4-16,-4-9-9 16,5-5-24-16,-5-6-50 15,-2-5-17-15,2 0-93 16,-6 0-128-16</inkml:trace>
  <inkml:trace contextRef="#ctx0" brushRef="#br0" timeOffset="214180.74">27414 10379 757 0,'0'0'271'15,"0"0"-214"1,0 0-16-16,0 0 72 0,11 128-14 15,-4-88-61-15,1 0-21 16,-3 9-8-16,0-2 12 16,-5 1 10-16,2 4-11 15,-2 1-9-15,0-4-3 16,0-10-5-16,0 1-3 0,0-8 0 16,0-16-2-1,0 1-33-15,0-9-26 0,0-8-24 16,0 0-75-16,11-8-119 15,12-17-90-15,1-7-35 16</inkml:trace>
  <inkml:trace contextRef="#ctx0" brushRef="#br0" timeOffset="214734.81">27799 10490 501 0,'0'0'220'0,"0"0"-170"16,0 0-37-16,0 0 104 15,0 0 41-15,0 0-87 16,-22-28-26-16,6 28 12 0,-9 9 9 16,1 7 4-16,-8 8-19 15,3 4-13-15,2 4-10 16,3 5-5-16,8-1 0 15,9 3-12-15,7-6-11 16,0 3-10-16,20-13-8 16,15-6 9-16,2-9-9 15,-1-8-11-15,3 0 13 16,-6-12-21-16,-2-21-3 16,-4-3 22-16,-2-8-11 15,-7-8-10-15,-5 4-21 16,-1 1 6-16,-6 9 25 0,-4 10 18 15,0 17 11-15,-2 7 6 16,0 4 21-16,0 0 30 16,0 0 16-16,0 24-15 15,0 8-9-15,0 12-3 16,5 12-9-16,2 5 4 16,2 3-9-16,-1 0-12 15,4-4-2-15,-1-4 0 16,-5-4-9-16,4-16-9 15,-1-3 0-15,-5-10 0 16,-2-10-8-16,0-5-11 0,-2-5-18 16,0-3-29-1,0 0-57-15,0-16-91 16,0-12-173-16</inkml:trace>
  <inkml:trace contextRef="#ctx0" brushRef="#br0" timeOffset="-214431.29">28080 10302 877 0,'0'0'141'0,"0"0"-127"16,93 113 71-16,-52-74 67 15,1 2-92-15,5-5-43 16,-1 0-5-16,-7 0 10 16,0 0 13-16,-8 5-5 15,-8-5-14-15,-12 12 2 16,-9-1-2-16,-2 2-1 16,0 12-4-16,-18-10-5 15,-8-2-6-15,1-18-11 16,0-7-20-16,-4-4-58 15,4-15-60-15,-1 3-156 16,9-8-201-16</inkml:trace>
  <inkml:trace contextRef="#ctx0" brushRef="#br0" timeOffset="-214102.17">28980 10672 850 0,'0'0'162'0,"0"0"-162"16,0 0 3-16,119 3 55 15,-76-3 4-15,8 0-57 16,1-3-5-16,-5-2-2 16,-1-3 2-16,-3 0-1 15,-7 4-1-15,-4 1-20 16,-8 3-21-16,-6-5-76 16,-6 5-28-16,-10 0-168 15</inkml:trace>
  <inkml:trace contextRef="#ctx0" brushRef="#br0" timeOffset="-213842.35">28964 10996 1016 0,'0'0'171'0,"0"0"-155"0,114-3 31 16,-59-2 92-16,1-3-43 16,2 4-72-16,-4 4-10 15,-3-4-10-15,-6 4 11 16,-7 0-14-16,-9-4-2 0,-11 0-32 16,-7 0-23-16,-9-4-81 15,-2 5-181 1,0-6-327-16</inkml:trace>
  <inkml:trace contextRef="#ctx0" brushRef="#br0" timeOffset="-212845.25">29924 10459 1014 0,'0'0'171'0,"0"0"-157"16,-3 141-1-16,-1-82 31 15,4 10 82-15,0 7-53 16,0 0-54-16,0-7-9 16,0-6-7-16,0-7 4 0,0-15-7 15,0-5-5-15,0-16-22 16,4-12-42-16,3-5-32 16,6-3-89-16,8-3-187 15,3-25-194-15</inkml:trace>
  <inkml:trace contextRef="#ctx0" brushRef="#br0" timeOffset="-212344.07">30381 10511 638 0,'0'0'332'16,"0"0"-216"-16,0 0-105 0,0 0 57 15,-137 32 65-15,113-11-49 16,-1 10-53-16,2 5-24 16,7 8-6-16,10 5-1 15,6-6 0-15,2 1-23 16,27-8 11-16,12-7-1 16,6-9 6-16,-1-16-4 15,4-4 0-15,-7 0 6 16,-4-20-33-16,-6-16 7 15,-9-4 4-15,-9 0-1 16,-8-5 21-16,-7 14 6 16,0 2 1-16,0 17 12 15,0 4 12-15,-4 8 12 16,1 0 11-16,1 0-10 16,2 0 4-16,0 12 4 0,0 20-13 15,-2 16-14-15,2 13-3 16,0 2-3-16,0 3-4 15,11-7 0-15,5-2-8 16,4-9 0-16,-1-9-5 16,-2-2 5-16,-3-9 1 15,-3-8-1-15,-5-12 0 16,-4-4-31-16,4-4-30 0,-2 0-56 16,4-12-68-1,9-21-123-15,5-3-115 0</inkml:trace>
  <inkml:trace contextRef="#ctx0" brushRef="#br0" timeOffset="-212127.64">30992 10600 614 0,'0'0'405'0,"0"0"-267"15,0 0-126-15,16 108 44 16,-7-64 66-16,0 8-55 15,2-4-46-15,0 0-21 16,-1-4 0-16,-4-3 0 16,1-5-4-16,-3-9-42 0,-2-2-34 15,-2-10-54-15,0-7-126 16,0-8-148-16</inkml:trace>
  <inkml:trace contextRef="#ctx0" brushRef="#br0" timeOffset="-211941.14">30907 10916 921 0,'0'0'275'16,"0"0"-275"-16,0 0-8 16,0 0 8-16,114-12 62 15,-48 0-62-15,3-8-36 16,3-8-39-16,-5-8-18 0,-4 0-41 15,-12-5-103-15,-1-2-438 16</inkml:trace>
  <inkml:trace contextRef="#ctx0" brushRef="#br0" timeOffset="-211745.81">31642 10479 589 0,'0'0'451'16,"0"0"-323"-16,7 124-105 15,-1-72 57-15,2 9 17 16,0-5-59-16,1 4-38 16,1-7-1-16,-2-2-17 15,1-2 7-15,-2-13-44 0,4-5-59 16,-2-7-42 0,5-12-112-16,-3-12-222 0</inkml:trace>
  <inkml:trace contextRef="#ctx0" brushRef="#br0" timeOffset="-211538.35">32086 10772 687 0,'0'0'187'0,"0"0"-175"15,0 0 0-15,150-36 26 0,-109 24 82 16,4-1-107-16,-8 2-13 15,-1-1-21-15,-4 4-23 16,-5-5-43-16,-12 5-119 16,-9 0-212-16</inkml:trace>
  <inkml:trace contextRef="#ctx0" brushRef="#br0" timeOffset="-211313.15">32238 10988 1075 0,'0'0'72'0,"0"0"-64"16,0 0-8-16,0 0 87 16,0 0-45-16,0 0-42 15,117-20-32-15,-92 16 9 16,-3-3 13-16,-2-6-43 15,0-3-122-15,-6-4-126 16</inkml:trace>
  <inkml:trace contextRef="#ctx0" brushRef="#br0" timeOffset="-210825.45">32682 10535 693 0,'0'0'275'16,"0"0"-275"-16,0 0-20 16,0 0 20-16,0 0 109 15,0 0-60-15,132-56-25 16,-103 56-18-16,1 0 33 15,-3 0 11-15,0 0-10 16,-3 0-26-16,-4 20 6 0,-2 0-10 16,-7 8 9-1,-6 4-9-15,-5 8-9 16,-2 8-1-16,-21 4 0 16,-3 9 0-16,1-5 10 0,2-4-5 15,3-4 9-15,4-12 31 16,7-7 1-16,1-6-25 15,3-10-7-15,3-6-6 16,2-7-8-16,0 4 0 16,0-4-4-16,0 0-6 15,2 0 2-15,18 0-18 16,10 0-6-16,-1 0-5 16,13-11-7-16,-2-2-25 15,0 1-36-15,5-7-84 0,-4-2-35 16,-3 1-104-16</inkml:trace>
  <inkml:trace contextRef="#ctx0" brushRef="#br0" timeOffset="-210440.97">33377 10700 147 0,'0'0'490'0,"0"0"-300"15,0 0-46-15,0 0 29 16,0 0-26-16,0 0-64 15,17-20-37-15,-17 20-26 16,-6 3 0-16,-15 17 1 16,-3 8-13-16,-5 8-1 0,4 8-6 15,8 5 1 1,5-1 4-16,10 1-4 0,2-5-2 16,0-8-4-16,14-5 0 15,8-6-12-15,3-17 10 16,4 0 6-16,-2-8 0 15,0 0-1-15,0-24-14 16,-3-13 12-16,1-15-5 16,-6 5 7-16,0-10-2 15,-11 5-1-15,-8 8 4 16,0 12 3-16,0 7 2 16,-8 17 14-16,-8 1-10 15,-4 7-2-15,0 0-7 16,-1 0-13-16,-8 23-27 0,2 5-95 15,-6 1-178-15,4 3-287 16</inkml:trace>
  <inkml:trace contextRef="#ctx0" brushRef="#br0" timeOffset="-207489.34">24539 13133 843 0,'0'0'231'16,"0"0"-158"-16,0 0 50 15,0 0 27-15,0 0-57 16,0 0-47-16,0 0-3 16,-2 74-11-16,6-35 14 15,5 13-13-15,-2 9-11 16,-3 6-11-16,1 2-4 15,-1 3-7-15,-2 0 3 16,0-8-3-16,0-3 0 16,-2-17 1-16,0-5-1 15,0-10 0-15,4-14-1 16,-2-6 0-16,0-9-5 16,-2 0 1-16,2 0-5 15,0 0-3-15,0-4 0 0,3-12-6 16,7-12 1-16,3-8 12 15,5-13 6-15,0 6-9 16,3-1 4-16,2 8 1 16,-2 11 1-16,0 6 2 15,-1 6 1-15,-1 1 0 16,-1 12 3-16,-2 0-1 16,4 0 6-16,1 20 2 15,1 4-2-15,1 16 2 16,-5 1-3-16,-2 3 2 15,-4 3-2-15,-4-6-4 16,-2-1 3-16,-2-4-4 16,-3-8-1-16,-1-4-1 0,-2-8-1 15,0-8-16-15,0 4-32 16,0-7-47-16,0-5-62 16,0 0-172-16,0-5-635 15</inkml:trace>
  <inkml:trace contextRef="#ctx0" brushRef="#br0" timeOffset="-207188.14">25557 13194 795 0,'0'0'263'0,"0"0"-201"16,0 0 9-16,0 0 75 15,0 0-31 1,-104 124-60-16,64-52-33 0,0 17 1 16,1 7-5-16,6 1 10 15,10-2-9-15,10-7-4 16,13 1-9-16,0-12-4 16,25-14-2-16,13-18-23 15,5-9-13-15,3-12-2 16,1-20-19-16,-2-4-45 15,0 0-51-15,-3-33-58 0,-3-7-174 16</inkml:trace>
  <inkml:trace contextRef="#ctx0" brushRef="#br0" timeOffset="-206920.83">25859 13487 600 0,'0'0'534'0,"0"0"-407"16,0 0-106-16,0 0 67 15,-11 124 11-15,11-76-56 16,0 9-32-16,0 2-8 0,0-2 8 16,0 2-7-16,0-6-4 15,0-1-5-15,6-11-19 16,5-2-11-16,3-11-30 15,-1-8-26-15,3-7-43 16,2-13-125-16,-1 0-144 16</inkml:trace>
  <inkml:trace contextRef="#ctx0" brushRef="#br0" timeOffset="-206521.35">26233 13659 435 0,'0'0'522'0,"0"0"-344"0,0 0-101 15,0 0 34-15,0 0-5 16,0 0-58-16,-69 36-36 16,48 5-5-16,1 11 1 15,3 7-8-15,7 6 0 16,8-5-14-16,2-8-12 15,16-3-19-15,17-21-17 16,10-17 16-16,1-6 18 16,4-5 20-16,-3-16 8 15,-3-20 8-15,-6-13 7 0,-2-10 5 16,-12-2 1 0,-9-3-2-16,-11 7-8 0,-2 9 7 15,0 8 1-15,-8 20-1 16,-1 12 17-16,5 8-5 15,-4 0-15-15,0 16-15 16,1 12-8-16,5 13-62 16,2 3-92-16,11-5-181 15,27-11-464-15</inkml:trace>
  <inkml:trace contextRef="#ctx0" brushRef="#br0" timeOffset="-206137.59">26990 13619 1058 0,'0'0'209'16,"0"0"-149"-16,0 0 29 16,0 0-11-16,-143 136-42 15,116-80-32-15,3 5-4 16,10-1-7-16,9 1 4 15,5-10-14-15,7-7-10 16,22-3-8-16,10-17 12 16,8-9 13-16,2-10 0 15,5-5 8-15,-2-13-11 16,1-23-5-16,-9-15-12 0,-7-6 2 16,-10-7 27-16,-14 8 1 15,-9 7 12-15,-4 10 23 16,0 14 10-16,0 6 1 15,-4 10-9-15,-5 9-9 16,5 0-25-16,-4 0-3 16,0 0-26-16,-1 12-31 15,2 12-121-15,7 1-289 16</inkml:trace>
  <inkml:trace contextRef="#ctx0" brushRef="#br0" timeOffset="-205909.2">27411 14117 991 0,'0'0'278'0,"0"0"-167"16,-35 131-15-16,19-86-14 16,1-1-50-1,-1-4-31-15,5-3-1 0,1-14-15 16,4-2-18-16,2-10-40 15,1-3-47-15,3-8-33 16,0 0-41-16,0-11-87 16,0-18-212-16</inkml:trace>
  <inkml:trace contextRef="#ctx0" brushRef="#br0" timeOffset="-205470.01">27529 13791 928 0,'0'0'151'16,"0"0"-139"-16,0 0 59 15,0 0 10-15,122-67-44 16,-83 46-36-16,-2 9-1 16,2 1 11-16,-8 3 26 15,-2 3-11-15,-8 5 13 16,-6 0 6-16,-3 0-6 15,-10 20-21-15,-2 9-1 0,0 10 2 16,0 10 1 0,-23 7-11-16,-2 0-2 0,-1-4-2 15,1 1 5-15,0-9 12 16,3 0-2-16,4-8-5 16,7-8-1-16,4-4-5 15,7-9 15-15,0 2-1 16,0-9-14-16,0 3-1 15,11 2-6-15,9-1-2 16,9-4 0-16,5-8-10 16,4 0-3-16,7 0-4 15,2 0-12-15,0-16-7 16,0-9-19-16,0 2-25 0,5-13-45 16,0 0-55-16,-3-5-160 15,-3 2-325-15</inkml:trace>
  <inkml:trace contextRef="#ctx0" brushRef="#br0" timeOffset="-205052.98">28400 13691 336 0,'0'0'529'16,"0"0"-343"-16,0 0-148 0,0 0 27 15,-123 53 24 1,94-17-44-16,0 3-23 0,0 10 0 16,6-1-3-16,7 8-2 15,7 4-17-15,9-8-19 16,0 1 10-16,13-14-28 16,19-3 18-16,6-8 14 15,3-11 10-15,3-13 11 16,1-4-6-16,0-4-10 15,1-28-1-15,2-17-19 16,-5-3 20-16,-6-12-5 16,-8 0 3-16,-6 0 4 15,-11 4-2-15,-10 12 13 0,-2 4 16 16,0 11 4-16,0 10 6 16,-12 10 7-16,-1 5-10 15,1 5-24 1,-3 3-4-16,-1 0-8 0,-1 11-25 15,5 14-80-15,6 6-109 16,6-2-312-16</inkml:trace>
  <inkml:trace contextRef="#ctx0" brushRef="#br0" timeOffset="-204578.25">28960 13716 972 0,'0'0'167'0,"0"0"-150"16,0 0-16-16,0 0 44 15,0 0-19-15,-114-21-18 16,89 50-4-16,1 11 12 15,1 4 35-15,3 8 16 16,7 4-20-16,1 0-16 16,6-4-24-16,6 4-6 15,0-12 0-15,13-8 1 16,11-3 15-16,13-9-3 0,5-8-2 16,3-12 8-16,6-4-12 15,-3 0-8-15,-1-8-10 16,-7-20-7-16,-2-13 15 15,-6-7 1-15,-12 1-6 16,-7-10 4-16,-9 9 3 16,-4 4 3-16,0 8 0 15,0 3 0-15,-13 10 5 16,-5 7-7-16,2 4-1 16,-6-1-9-16,0 10-25 15,-3-2-58-15,3 5-30 16,-1 0-182-16,3 0-397 0</inkml:trace>
  <inkml:trace contextRef="#ctx0" brushRef="#br0" timeOffset="-204190.25">29115 13487 270 0,'0'0'637'0,"0"0"-636"15,0 0 17-15,0 0 93 0,0 0 76 16,0 0-100 0,13-4-54-16,7 28 9 0,9 8 37 15,6 4-19 1,-2 8-38-16,2 9-2 0,4 2-11 15,-4 9-7-15,-5 0 8 16,-8 8 0-16,-11 2-4 16,-7-2 6-16,-4-8 6 15,0-8 13-15,0-9 0 16,-8-10-18-16,-15-9-13 16,-2-4-4-16,1-8-29 15,-3-4-25-15,0 0-15 16,-4-8-44-16,-1 0-67 0,1-4-134 15,7 0-143 1</inkml:trace>
  <inkml:trace contextRef="#ctx0" brushRef="#br0" timeOffset="-203807.65">29733 13800 664 0,'0'0'364'0,"0"0"-238"16,0 0-48-16,0 0 54 16,0 0-27-16,0 0-62 15,56-33-24-15,-29 26 3 16,3-6 2-16,3 5-11 16,0 0-7-16,1-4-5 15,2 4-2-15,0 0-10 16,-3 0-14-16,1 4-29 0,-5-4-56 15,-4 0-88 1,-8 8-180-16,-9 0-285 0</inkml:trace>
  <inkml:trace contextRef="#ctx0" brushRef="#br0" timeOffset="-203570.28">29789 13921 555 0,'0'0'563'0,"0"0"-421"16,0 0-121-16,0 0 68 16,0 0 19-16,0 0-78 15,148-25-23-15,-99 12 2 0,1 2 4 16,-3 7-7 0,-5-9-6-16,-1 2-9 15,-8-1-15-15,-4 4-35 0,-8-5-76 16,-11 2-136-16,-7 2-178 15</inkml:trace>
  <inkml:trace contextRef="#ctx0" brushRef="#br0" timeOffset="-168283.22">30679 13451 710 0,'0'0'110'0,"0"0"-106"16,0 0 8-16,0 0 0 16,0 0 119-16,0 0-6 15,0 0-45-15,-36-44-24 16,36 44-8-16,0 0-19 16,2 0-15-16,11-9-14 15,10-7-11-15,9 5 11 16,10-6 1-16,3 9 4 15,4 0 4-15,3 4-6 16,2 1-2-16,-1 3 1 16,-5-5-1-16,-11 5 4 0,-12 0-5 15,-9 0-6-15,-12 0 5 16,-4 0 0-16,0 12 1 16,-20 9-17-16,-19 2 17 15,-11 5 6-15,-11 5 0 16,0-1 0-16,6 0-2 15,5-5-1-15,9-6-1 16,12-1-2-16,14-8 0 16,11-8-1-16,4 0 1 15,0-4-16-15,21 8-18 16,14 4 29-16,7 0-15 16,5 0 20-16,2 4 8 0,3-4-1 15,2 4-7-15,-5 4 15 16,-9 1-1-16,-6-1 9 15,-12 0-4-15,-15 7 3 16,-7 6 10-16,0-2-7 16,-34 5-5-16,-4 0-2 15,-2-3 0-15,-5-9-9 16,5-4 9-16,2-8-13 16,1-4-5-16,6-3 0 15,4-5-3-15,7 0-15 16,5 0-10-16,8 0-27 15,4 0-20-15,3 0-37 0,3-5-38 16,26-11-111 0,7 1-68-16,9-10 65 0</inkml:trace>
  <inkml:trace contextRef="#ctx0" brushRef="#br0" timeOffset="-167447.84">31508 13531 500 0,'0'0'124'16,"0"0"-81"-16,0 0 31 16,0 0 93-16,-9-105-9 15,-4 102-81-15,-4-2-40 16,5 5-12-16,-5 0-8 16,5 0 13-16,-7 8-10 15,-1 25 10-15,-1 6-15 16,2 18 3-16,5 3 1 0,6 0-5 15,5 1 3-15,3-6-9 16,0-2-8-16,25-9-13 16,4-11 13-16,2-6 2 15,5-7 1-15,2-8-3 16,0-12 0-16,5 0-2 16,2-12 1-16,-5-20-6 15,-1-8-1-15,-8-9-4 16,-7-7-4-16,-4-11-12 15,-8-2-1-15,-6 9-1 16,-6 8 30-16,0 16 3 16,0 16 3-16,0 8 7 15,-4 12 2-15,0 0-15 16,1 0 12-16,3 0 4 0,0 0-15 16,0 0-1-16,7 4-14 15,11 12-8-15,11 4 11 16,7-1-14-16,4-6-28 15,7-5 8-15,0-8 9 16,0 0 12-16,-2 0-3 16,-1-4 19-16,-3-13 2 15,-5-2-1-15,-7-1-1 16,-7 0 8-16,-12-4 0 16,-6-1 8-16,-4 9 10 0,0 1 11 15,-4 2 11 1,-12 2 15-1,0 2 14 1,-6 9-14-16,-5 0-14 0,-5 5-21 0,-3 18-3 0,-3 13 0 16,-3 9-3-16,4 18-4 15,0 6 5-15,8 11-3 16,9-3-2-16,13-5-4 16,7-8 4-16,9-8 0 15,25-12-7-15,6-8 0 16,7-20-3-16,3-4 4 15,1-12-3-15,3 0-1 0,-2-31-2 16,-7-14 1-16,-6-7-4 16,-7-12 5-16,-12-4-9 15,-11-5 0-15,-7 5-3 16,-2 9 5-16,0 14 3 16,-9 13 3-16,-11 7-2 15,-5 17-10-15,-2 8-23 16,-6 0-31-16,0 21-136 15,-6 15-351-15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1B92B-36D6-4B1E-9BFE-A5FE22EEABB4}" type="datetimeFigureOut">
              <a:rPr lang="en-GB" smtClean="0"/>
              <a:t>09/01/2022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F8DC-E818-4BF5-ABA3-186A72966D1D}" type="slidenum">
              <a:rPr lang="en-GB" smtClean="0"/>
              <a:t>‹#›</a:t>
            </a:fld>
            <a:endParaRPr lang="en-GB"/>
          </a:p>
        </p:txBody>
      </p:sp>
    </p:spTree>
    <p:extLst>
      <p:ext uri="{BB962C8B-B14F-4D97-AF65-F5344CB8AC3E}">
        <p14:creationId xmlns:p14="http://schemas.microsoft.com/office/powerpoint/2010/main" val="308488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exercise Notebook now for the Introduction and Warmup Sections</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3</a:t>
            </a:fld>
            <a:endParaRPr lang="en-GB"/>
          </a:p>
        </p:txBody>
      </p:sp>
    </p:spTree>
    <p:extLst>
      <p:ext uri="{BB962C8B-B14F-4D97-AF65-F5344CB8AC3E}">
        <p14:creationId xmlns:p14="http://schemas.microsoft.com/office/powerpoint/2010/main" val="3359800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this and the drawing. Emphasise defining and calling</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12</a:t>
            </a:fld>
            <a:endParaRPr lang="en-GB"/>
          </a:p>
        </p:txBody>
      </p:sp>
    </p:spTree>
    <p:extLst>
      <p:ext uri="{BB962C8B-B14F-4D97-AF65-F5344CB8AC3E}">
        <p14:creationId xmlns:p14="http://schemas.microsoft.com/office/powerpoint/2010/main" val="277511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all of these yourself, draw on the slide</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13</a:t>
            </a:fld>
            <a:endParaRPr lang="en-GB"/>
          </a:p>
        </p:txBody>
      </p:sp>
    </p:spTree>
    <p:extLst>
      <p:ext uri="{BB962C8B-B14F-4D97-AF65-F5344CB8AC3E}">
        <p14:creationId xmlns:p14="http://schemas.microsoft.com/office/powerpoint/2010/main" val="383975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worksheet and ask for answers to each of these questions in the functions section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14</a:t>
            </a:fld>
            <a:endParaRPr lang="en-GB"/>
          </a:p>
        </p:txBody>
      </p:sp>
    </p:spTree>
    <p:extLst>
      <p:ext uri="{BB962C8B-B14F-4D97-AF65-F5344CB8AC3E}">
        <p14:creationId xmlns:p14="http://schemas.microsoft.com/office/powerpoint/2010/main" val="91737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worksheet and show yourself making these functions</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15</a:t>
            </a:fld>
            <a:endParaRPr lang="en-GB"/>
          </a:p>
        </p:txBody>
      </p:sp>
    </p:spTree>
    <p:extLst>
      <p:ext uri="{BB962C8B-B14F-4D97-AF65-F5344CB8AC3E}">
        <p14:creationId xmlns:p14="http://schemas.microsoft.com/office/powerpoint/2010/main" val="122729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them first if you have already done some material like this</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4</a:t>
            </a:fld>
            <a:endParaRPr lang="en-GB"/>
          </a:p>
        </p:txBody>
      </p:sp>
    </p:spTree>
    <p:extLst>
      <p:ext uri="{BB962C8B-B14F-4D97-AF65-F5344CB8AC3E}">
        <p14:creationId xmlns:p14="http://schemas.microsoft.com/office/powerpoint/2010/main" val="15012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5</a:t>
            </a:fld>
            <a:endParaRPr lang="en-GB"/>
          </a:p>
        </p:txBody>
      </p:sp>
    </p:spTree>
    <p:extLst>
      <p:ext uri="{BB962C8B-B14F-4D97-AF65-F5344CB8AC3E}">
        <p14:creationId xmlns:p14="http://schemas.microsoft.com/office/powerpoint/2010/main" val="188633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6</a:t>
            </a:fld>
            <a:endParaRPr lang="en-GB"/>
          </a:p>
        </p:txBody>
      </p:sp>
    </p:spTree>
    <p:extLst>
      <p:ext uri="{BB962C8B-B14F-4D97-AF65-F5344CB8AC3E}">
        <p14:creationId xmlns:p14="http://schemas.microsoft.com/office/powerpoint/2010/main" val="141486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7</a:t>
            </a:fld>
            <a:endParaRPr lang="en-GB"/>
          </a:p>
        </p:txBody>
      </p:sp>
    </p:spTree>
    <p:extLst>
      <p:ext uri="{BB962C8B-B14F-4D97-AF65-F5344CB8AC3E}">
        <p14:creationId xmlns:p14="http://schemas.microsoft.com/office/powerpoint/2010/main" val="123490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8</a:t>
            </a:fld>
            <a:endParaRPr lang="en-GB"/>
          </a:p>
        </p:txBody>
      </p:sp>
    </p:spTree>
    <p:extLst>
      <p:ext uri="{BB962C8B-B14F-4D97-AF65-F5344CB8AC3E}">
        <p14:creationId xmlns:p14="http://schemas.microsoft.com/office/powerpoint/2010/main" val="192446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9</a:t>
            </a:fld>
            <a:endParaRPr lang="en-GB"/>
          </a:p>
        </p:txBody>
      </p:sp>
    </p:spTree>
    <p:extLst>
      <p:ext uri="{BB962C8B-B14F-4D97-AF65-F5344CB8AC3E}">
        <p14:creationId xmlns:p14="http://schemas.microsoft.com/office/powerpoint/2010/main" val="344833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10</a:t>
            </a:fld>
            <a:endParaRPr lang="en-GB"/>
          </a:p>
        </p:txBody>
      </p:sp>
    </p:spTree>
    <p:extLst>
      <p:ext uri="{BB962C8B-B14F-4D97-AF65-F5344CB8AC3E}">
        <p14:creationId xmlns:p14="http://schemas.microsoft.com/office/powerpoint/2010/main" val="122489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then go to worksheet</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11</a:t>
            </a:fld>
            <a:endParaRPr lang="en-GB"/>
          </a:p>
        </p:txBody>
      </p:sp>
    </p:spTree>
    <p:extLst>
      <p:ext uri="{BB962C8B-B14F-4D97-AF65-F5344CB8AC3E}">
        <p14:creationId xmlns:p14="http://schemas.microsoft.com/office/powerpoint/2010/main" val="199341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9909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7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295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36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63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010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2148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710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434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645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4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9944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B2C90-EBA1-427C-AFD5-D513E34DD0C0}"/>
              </a:ext>
            </a:extLst>
          </p:cNvPr>
          <p:cNvSpPr>
            <a:spLocks noGrp="1"/>
          </p:cNvSpPr>
          <p:nvPr>
            <p:ph type="ctrTitle"/>
          </p:nvPr>
        </p:nvSpPr>
        <p:spPr>
          <a:xfrm>
            <a:off x="5604552" y="871758"/>
            <a:ext cx="5825448" cy="3871143"/>
          </a:xfrm>
        </p:spPr>
        <p:txBody>
          <a:bodyPr>
            <a:normAutofit/>
          </a:bodyPr>
          <a:lstStyle/>
          <a:p>
            <a:r>
              <a:rPr lang="en-GB" dirty="0"/>
              <a:t>Introduction to Python – Block 3 Week 1</a:t>
            </a:r>
          </a:p>
        </p:txBody>
      </p:sp>
      <p:sp>
        <p:nvSpPr>
          <p:cNvPr id="3" name="Subtitle 2">
            <a:extLst>
              <a:ext uri="{FF2B5EF4-FFF2-40B4-BE49-F238E27FC236}">
                <a16:creationId xmlns:a16="http://schemas.microsoft.com/office/drawing/2014/main" id="{1AC28B10-88E6-46FD-AAFB-7C49047B2D38}"/>
              </a:ext>
            </a:extLst>
          </p:cNvPr>
          <p:cNvSpPr>
            <a:spLocks noGrp="1"/>
          </p:cNvSpPr>
          <p:nvPr>
            <p:ph type="subTitle" idx="1"/>
          </p:nvPr>
        </p:nvSpPr>
        <p:spPr>
          <a:xfrm>
            <a:off x="5619964" y="4785543"/>
            <a:ext cx="5322013" cy="1005657"/>
          </a:xfrm>
        </p:spPr>
        <p:txBody>
          <a:bodyPr>
            <a:normAutofit/>
          </a:bodyPr>
          <a:lstStyle/>
          <a:p>
            <a:r>
              <a:rPr lang="en-GB" dirty="0"/>
              <a:t>Mark Smith</a:t>
            </a:r>
          </a:p>
        </p:txBody>
      </p:sp>
      <p:pic>
        <p:nvPicPr>
          <p:cNvPr id="16" name="Picture 3">
            <a:extLst>
              <a:ext uri="{FF2B5EF4-FFF2-40B4-BE49-F238E27FC236}">
                <a16:creationId xmlns:a16="http://schemas.microsoft.com/office/drawing/2014/main" id="{FB0B0648-AE5F-4E0A-8AA3-9AB1B5916556}"/>
              </a:ext>
            </a:extLst>
          </p:cNvPr>
          <p:cNvPicPr>
            <a:picLocks noChangeAspect="1"/>
          </p:cNvPicPr>
          <p:nvPr/>
        </p:nvPicPr>
        <p:blipFill rotWithShape="1">
          <a:blip r:embed="rId2"/>
          <a:srcRect l="16783" r="35750" b="-1"/>
          <a:stretch/>
        </p:blipFill>
        <p:spPr>
          <a:xfrm>
            <a:off x="1" y="10"/>
            <a:ext cx="4876799" cy="6857989"/>
          </a:xfrm>
          <a:prstGeom prst="rect">
            <a:avLst/>
          </a:prstGeom>
        </p:spPr>
      </p:pic>
      <p:cxnSp>
        <p:nvCxnSpPr>
          <p:cNvPr id="17"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The Python Logo | Python Software Foundation">
            <a:extLst>
              <a:ext uri="{FF2B5EF4-FFF2-40B4-BE49-F238E27FC236}">
                <a16:creationId xmlns:a16="http://schemas.microsoft.com/office/drawing/2014/main" id="{62C3313C-B9CD-4631-AF15-96CAC419F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82" y="3204894"/>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7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20591A1-756D-4DFD-8946-549E2F1656DA}"/>
              </a:ext>
            </a:extLst>
          </p:cNvPr>
          <p:cNvPicPr>
            <a:picLocks noChangeAspect="1"/>
          </p:cNvPicPr>
          <p:nvPr/>
        </p:nvPicPr>
        <p:blipFill rotWithShape="1">
          <a:blip r:embed="rId3"/>
          <a:srcRect l="5747" t="60319" r="86683" b="23933"/>
          <a:stretch/>
        </p:blipFill>
        <p:spPr>
          <a:xfrm>
            <a:off x="10214688" y="1990168"/>
            <a:ext cx="1411255" cy="1590312"/>
          </a:xfrm>
          <a:prstGeom prst="rect">
            <a:avLst/>
          </a:prstGeom>
        </p:spPr>
      </p:pic>
      <p:pic>
        <p:nvPicPr>
          <p:cNvPr id="5" name="Picture 4">
            <a:extLst>
              <a:ext uri="{FF2B5EF4-FFF2-40B4-BE49-F238E27FC236}">
                <a16:creationId xmlns:a16="http://schemas.microsoft.com/office/drawing/2014/main" id="{779CBCA3-D0DA-47BF-9766-45647E1EB971}"/>
              </a:ext>
            </a:extLst>
          </p:cNvPr>
          <p:cNvPicPr>
            <a:picLocks noChangeAspect="1"/>
          </p:cNvPicPr>
          <p:nvPr/>
        </p:nvPicPr>
        <p:blipFill rotWithShape="1">
          <a:blip r:embed="rId4"/>
          <a:srcRect l="38495" t="38373" r="34107" b="35092"/>
          <a:stretch/>
        </p:blipFill>
        <p:spPr>
          <a:xfrm>
            <a:off x="634482" y="1844985"/>
            <a:ext cx="5304073" cy="2755749"/>
          </a:xfrm>
          <a:prstGeom prst="rect">
            <a:avLst/>
          </a:prstGeom>
        </p:spPr>
      </p:pic>
    </p:spTree>
    <p:extLst>
      <p:ext uri="{BB962C8B-B14F-4D97-AF65-F5344CB8AC3E}">
        <p14:creationId xmlns:p14="http://schemas.microsoft.com/office/powerpoint/2010/main" val="147166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8AFFBA4-F078-4C14-BA2C-A6AAF14CB81C}"/>
              </a:ext>
            </a:extLst>
          </p:cNvPr>
          <p:cNvPicPr>
            <a:picLocks noChangeAspect="1"/>
          </p:cNvPicPr>
          <p:nvPr/>
        </p:nvPicPr>
        <p:blipFill rotWithShape="1">
          <a:blip r:embed="rId3"/>
          <a:srcRect l="18521" t="55064" r="15434" b="12980"/>
          <a:stretch/>
        </p:blipFill>
        <p:spPr>
          <a:xfrm>
            <a:off x="970383" y="3347606"/>
            <a:ext cx="9937102" cy="2579272"/>
          </a:xfrm>
          <a:prstGeom prst="rect">
            <a:avLst/>
          </a:prstGeom>
        </p:spPr>
      </p:pic>
      <p:pic>
        <p:nvPicPr>
          <p:cNvPr id="8" name="Picture 7">
            <a:extLst>
              <a:ext uri="{FF2B5EF4-FFF2-40B4-BE49-F238E27FC236}">
                <a16:creationId xmlns:a16="http://schemas.microsoft.com/office/drawing/2014/main" id="{607EA5A6-BC34-4E7F-B11B-664EAC6B360D}"/>
              </a:ext>
            </a:extLst>
          </p:cNvPr>
          <p:cNvPicPr>
            <a:picLocks noChangeAspect="1"/>
          </p:cNvPicPr>
          <p:nvPr/>
        </p:nvPicPr>
        <p:blipFill rotWithShape="1">
          <a:blip r:embed="rId4"/>
          <a:srcRect l="5747" t="77480" r="87449" b="9804"/>
          <a:stretch/>
        </p:blipFill>
        <p:spPr>
          <a:xfrm>
            <a:off x="1185825" y="1763486"/>
            <a:ext cx="1230803" cy="1245890"/>
          </a:xfrm>
          <a:prstGeom prst="rect">
            <a:avLst/>
          </a:prstGeom>
        </p:spPr>
      </p:pic>
    </p:spTree>
    <p:extLst>
      <p:ext uri="{BB962C8B-B14F-4D97-AF65-F5344CB8AC3E}">
        <p14:creationId xmlns:p14="http://schemas.microsoft.com/office/powerpoint/2010/main" val="317644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3636088"/>
          </a:xfrm>
        </p:spPr>
        <p:txBody>
          <a:bodyPr/>
          <a:lstStyle/>
          <a:p>
            <a:pPr marL="0" indent="0">
              <a:buNone/>
            </a:pPr>
            <a:r>
              <a:rPr lang="en-GB" dirty="0">
                <a:latin typeface="Calibri" panose="020F0502020204030204" pitchFamily="34" charset="0"/>
                <a:cs typeface="Calibri" panose="020F0502020204030204" pitchFamily="34" charset="0"/>
              </a:rPr>
              <a:t>A function is a named sequence of statements that performs a computation or calculation which we first define and later call by name. Functions have:</a:t>
            </a:r>
          </a:p>
          <a:p>
            <a:pPr>
              <a:buFontTx/>
              <a:buChar char="-"/>
            </a:pPr>
            <a:r>
              <a:rPr lang="en-GB" dirty="0">
                <a:latin typeface="Calibri" panose="020F0502020204030204" pitchFamily="34" charset="0"/>
                <a:cs typeface="Calibri" panose="020F0502020204030204" pitchFamily="34" charset="0"/>
              </a:rPr>
              <a:t>Argument</a:t>
            </a:r>
          </a:p>
          <a:p>
            <a:pPr>
              <a:buFontTx/>
              <a:buChar char="-"/>
            </a:pPr>
            <a:r>
              <a:rPr lang="en-GB" dirty="0">
                <a:latin typeface="Calibri" panose="020F0502020204030204" pitchFamily="34" charset="0"/>
                <a:cs typeface="Calibri" panose="020F0502020204030204" pitchFamily="34" charset="0"/>
              </a:rPr>
              <a:t>Return Value</a:t>
            </a:r>
          </a:p>
          <a:p>
            <a:pPr marL="0" indent="0">
              <a:buNone/>
            </a:pPr>
            <a:endParaRPr lang="en-GB" dirty="0">
              <a:latin typeface="Calibri" panose="020F0502020204030204" pitchFamily="34" charset="0"/>
              <a:cs typeface="Calibri" panose="020F0502020204030204" pitchFamily="34" charset="0"/>
            </a:endParaRPr>
          </a:p>
          <a:p>
            <a:pPr>
              <a:buFontTx/>
              <a:buChar char="-"/>
            </a:pPr>
            <a:endParaRPr lang="en-GB" dirty="0">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94D051D7-8775-43A7-8F67-C18C2505388A}"/>
              </a:ext>
            </a:extLst>
          </p:cNvPr>
          <p:cNvGrpSpPr/>
          <p:nvPr/>
        </p:nvGrpSpPr>
        <p:grpSpPr>
          <a:xfrm>
            <a:off x="4401822" y="4399125"/>
            <a:ext cx="3876763" cy="1465499"/>
            <a:chOff x="3275151" y="4227208"/>
            <a:chExt cx="3876763" cy="1465499"/>
          </a:xfrm>
        </p:grpSpPr>
        <p:pic>
          <p:nvPicPr>
            <p:cNvPr id="15" name="Picture 14">
              <a:extLst>
                <a:ext uri="{FF2B5EF4-FFF2-40B4-BE49-F238E27FC236}">
                  <a16:creationId xmlns:a16="http://schemas.microsoft.com/office/drawing/2014/main" id="{A19D4271-F2DC-4944-B8B9-0372F2B6E049}"/>
                </a:ext>
              </a:extLst>
            </p:cNvPr>
            <p:cNvPicPr>
              <a:picLocks noChangeAspect="1"/>
            </p:cNvPicPr>
            <p:nvPr/>
          </p:nvPicPr>
          <p:blipFill rotWithShape="1">
            <a:blip r:embed="rId3"/>
            <a:srcRect l="11126" t="83118" r="61366" b="12570"/>
            <a:stretch/>
          </p:blipFill>
          <p:spPr>
            <a:xfrm>
              <a:off x="3275152" y="4227208"/>
              <a:ext cx="3876762" cy="651963"/>
            </a:xfrm>
            <a:prstGeom prst="rect">
              <a:avLst/>
            </a:prstGeom>
          </p:spPr>
        </p:pic>
        <p:pic>
          <p:nvPicPr>
            <p:cNvPr id="16" name="Picture 15">
              <a:extLst>
                <a:ext uri="{FF2B5EF4-FFF2-40B4-BE49-F238E27FC236}">
                  <a16:creationId xmlns:a16="http://schemas.microsoft.com/office/drawing/2014/main" id="{FAF210B7-822D-40A7-A1CA-DE4A044DE89B}"/>
                </a:ext>
              </a:extLst>
            </p:cNvPr>
            <p:cNvPicPr>
              <a:picLocks noChangeAspect="1"/>
            </p:cNvPicPr>
            <p:nvPr/>
          </p:nvPicPr>
          <p:blipFill rotWithShape="1">
            <a:blip r:embed="rId3"/>
            <a:srcRect l="64714" t="88410" r="29377" b="8892"/>
            <a:stretch/>
          </p:blipFill>
          <p:spPr>
            <a:xfrm>
              <a:off x="3275151" y="4897560"/>
              <a:ext cx="1623419" cy="795147"/>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26A616-498D-46CF-BD4F-AEAD5851AB9C}"/>
                  </a:ext>
                </a:extLst>
              </p14:cNvPr>
              <p14:cNvContentPartPr/>
              <p14:nvPr/>
            </p14:nvContentPartPr>
            <p14:xfrm>
              <a:off x="3665553" y="2589225"/>
              <a:ext cx="7677360" cy="3346679"/>
            </p14:xfrm>
          </p:contentPart>
        </mc:Choice>
        <mc:Fallback xmlns="">
          <p:pic>
            <p:nvPicPr>
              <p:cNvPr id="4" name="Ink 3">
                <a:extLst>
                  <a:ext uri="{FF2B5EF4-FFF2-40B4-BE49-F238E27FC236}">
                    <a16:creationId xmlns:a16="http://schemas.microsoft.com/office/drawing/2014/main" id="{7C26A616-498D-46CF-BD4F-AEAD5851AB9C}"/>
                  </a:ext>
                </a:extLst>
              </p:cNvPr>
              <p:cNvPicPr/>
              <p:nvPr/>
            </p:nvPicPr>
            <p:blipFill>
              <a:blip r:embed="rId5"/>
              <a:stretch>
                <a:fillRect/>
              </a:stretch>
            </p:blipFill>
            <p:spPr>
              <a:xfrm>
                <a:off x="3656193" y="2579865"/>
                <a:ext cx="7696080" cy="3365400"/>
              </a:xfrm>
              <a:prstGeom prst="rect">
                <a:avLst/>
              </a:prstGeom>
            </p:spPr>
          </p:pic>
        </mc:Fallback>
      </mc:AlternateContent>
    </p:spTree>
    <p:extLst>
      <p:ext uri="{BB962C8B-B14F-4D97-AF65-F5344CB8AC3E}">
        <p14:creationId xmlns:p14="http://schemas.microsoft.com/office/powerpoint/2010/main" val="158932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lnSpcReduction="10000"/>
          </a:bodyPr>
          <a:lstStyle/>
          <a:p>
            <a:pPr marL="0" indent="0">
              <a:buNone/>
            </a:pPr>
            <a:r>
              <a:rPr lang="en-GB" dirty="0">
                <a:latin typeface="Calibri" panose="020F0502020204030204" pitchFamily="34" charset="0"/>
                <a:cs typeface="Calibri" panose="020F0502020204030204" pitchFamily="34" charset="0"/>
              </a:rPr>
              <a:t>Functions are used very often in mathematics and as we have seen are very useful in programming, allowing us to do the same action very quickly over and over again. Let’s look at some functions in mathematics:</a:t>
            </a:r>
          </a:p>
          <a:p>
            <a:r>
              <a:rPr lang="en-GB" dirty="0">
                <a:latin typeface="Calibri" panose="020F0502020204030204" pitchFamily="34" charset="0"/>
                <a:cs typeface="Calibri" panose="020F0502020204030204" pitchFamily="34" charset="0"/>
              </a:rPr>
              <a:t>f(x)  = 2*x</a:t>
            </a:r>
          </a:p>
          <a:p>
            <a:r>
              <a:rPr lang="en-GB" dirty="0">
                <a:latin typeface="Calibri" panose="020F0502020204030204" pitchFamily="34" charset="0"/>
                <a:cs typeface="Calibri" panose="020F0502020204030204" pitchFamily="34" charset="0"/>
              </a:rPr>
              <a:t>g(x) = x + 1</a:t>
            </a:r>
          </a:p>
          <a:p>
            <a:r>
              <a:rPr lang="en-GB" dirty="0">
                <a:latin typeface="Calibri" panose="020F0502020204030204" pitchFamily="34" charset="0"/>
                <a:cs typeface="Calibri" panose="020F0502020204030204" pitchFamily="34" charset="0"/>
              </a:rPr>
              <a:t>h(x, y) = x + y  </a:t>
            </a:r>
          </a:p>
          <a:p>
            <a:pPr marL="0" indent="0">
              <a:buNone/>
            </a:pPr>
            <a:r>
              <a:rPr lang="en-GB" dirty="0">
                <a:latin typeface="Calibri" panose="020F0502020204030204" pitchFamily="34" charset="0"/>
                <a:cs typeface="Calibri" panose="020F0502020204030204" pitchFamily="34" charset="0"/>
              </a:rPr>
              <a:t>Find f(1), f(2), f(5)</a:t>
            </a:r>
          </a:p>
          <a:p>
            <a:pPr marL="0" indent="0">
              <a:buNone/>
            </a:pPr>
            <a:r>
              <a:rPr lang="en-GB" dirty="0">
                <a:latin typeface="Calibri" panose="020F0502020204030204" pitchFamily="34" charset="0"/>
                <a:cs typeface="Calibri" panose="020F0502020204030204" pitchFamily="34" charset="0"/>
              </a:rPr>
              <a:t>Find g(10), g(14), g(19)</a:t>
            </a:r>
          </a:p>
          <a:p>
            <a:pPr marL="0" indent="0">
              <a:buNone/>
            </a:pPr>
            <a:r>
              <a:rPr lang="en-GB" dirty="0">
                <a:latin typeface="Calibri" panose="020F0502020204030204" pitchFamily="34" charset="0"/>
                <a:cs typeface="Calibri" panose="020F0502020204030204" pitchFamily="34" charset="0"/>
              </a:rPr>
              <a:t>Find h(4, 8), h(10, 15), h(100, 200)</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6E69A4A-3CC8-4637-91A4-C5C2F348A63C}"/>
                  </a:ext>
                </a:extLst>
              </p14:cNvPr>
              <p14:cNvContentPartPr/>
              <p14:nvPr/>
            </p14:nvContentPartPr>
            <p14:xfrm>
              <a:off x="1634760" y="993240"/>
              <a:ext cx="10434240" cy="4218840"/>
            </p14:xfrm>
          </p:contentPart>
        </mc:Choice>
        <mc:Fallback xmlns="">
          <p:pic>
            <p:nvPicPr>
              <p:cNvPr id="4" name="Ink 3">
                <a:extLst>
                  <a:ext uri="{FF2B5EF4-FFF2-40B4-BE49-F238E27FC236}">
                    <a16:creationId xmlns:a16="http://schemas.microsoft.com/office/drawing/2014/main" id="{56E69A4A-3CC8-4637-91A4-C5C2F348A63C}"/>
                  </a:ext>
                </a:extLst>
              </p:cNvPr>
              <p:cNvPicPr/>
              <p:nvPr/>
            </p:nvPicPr>
            <p:blipFill>
              <a:blip r:embed="rId4"/>
              <a:stretch>
                <a:fillRect/>
              </a:stretch>
            </p:blipFill>
            <p:spPr>
              <a:xfrm>
                <a:off x="1625400" y="983880"/>
                <a:ext cx="10452960" cy="4237560"/>
              </a:xfrm>
              <a:prstGeom prst="rect">
                <a:avLst/>
              </a:prstGeom>
            </p:spPr>
          </p:pic>
        </mc:Fallback>
      </mc:AlternateContent>
    </p:spTree>
    <p:extLst>
      <p:ext uri="{BB962C8B-B14F-4D97-AF65-F5344CB8AC3E}">
        <p14:creationId xmlns:p14="http://schemas.microsoft.com/office/powerpoint/2010/main" val="194534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a:xfrm>
            <a:off x="750367" y="922096"/>
            <a:ext cx="10691265" cy="1371030"/>
          </a:xfrm>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Now it is over to you, let’s do some exercises on functions like this!</a:t>
            </a:r>
          </a:p>
        </p:txBody>
      </p:sp>
    </p:spTree>
    <p:extLst>
      <p:ext uri="{BB962C8B-B14F-4D97-AF65-F5344CB8AC3E}">
        <p14:creationId xmlns:p14="http://schemas.microsoft.com/office/powerpoint/2010/main" val="356258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Now let us write these functions in Python!</a:t>
            </a:r>
          </a:p>
        </p:txBody>
      </p:sp>
    </p:spTree>
    <p:extLst>
      <p:ext uri="{BB962C8B-B14F-4D97-AF65-F5344CB8AC3E}">
        <p14:creationId xmlns:p14="http://schemas.microsoft.com/office/powerpoint/2010/main" val="161246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a:xfrm>
            <a:off x="750367" y="922096"/>
            <a:ext cx="10691265" cy="1371030"/>
          </a:xfrm>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This is exactly how all the functions work that we have used so far, instead of returning numbers they return other values.</a:t>
            </a:r>
            <a:br>
              <a:rPr lang="en-GB"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F9D2049-F93F-4ACE-B29F-BD0B7B69DFE8}"/>
              </a:ext>
            </a:extLst>
          </p:cNvPr>
          <p:cNvPicPr>
            <a:picLocks noChangeAspect="1"/>
          </p:cNvPicPr>
          <p:nvPr/>
        </p:nvPicPr>
        <p:blipFill rotWithShape="1">
          <a:blip r:embed="rId2"/>
          <a:srcRect l="10000" t="55726" r="58889" b="28547"/>
          <a:stretch/>
        </p:blipFill>
        <p:spPr>
          <a:xfrm>
            <a:off x="1077687" y="3162727"/>
            <a:ext cx="2503620" cy="1371030"/>
          </a:xfrm>
          <a:prstGeom prst="rect">
            <a:avLst/>
          </a:prstGeom>
        </p:spPr>
      </p:pic>
      <p:pic>
        <p:nvPicPr>
          <p:cNvPr id="7" name="Picture 6">
            <a:extLst>
              <a:ext uri="{FF2B5EF4-FFF2-40B4-BE49-F238E27FC236}">
                <a16:creationId xmlns:a16="http://schemas.microsoft.com/office/drawing/2014/main" id="{EC0361AE-54CD-4A4A-97A3-DDEB82E39CCB}"/>
              </a:ext>
            </a:extLst>
          </p:cNvPr>
          <p:cNvPicPr>
            <a:picLocks noChangeAspect="1"/>
          </p:cNvPicPr>
          <p:nvPr/>
        </p:nvPicPr>
        <p:blipFill rotWithShape="1">
          <a:blip r:embed="rId3"/>
          <a:srcRect l="7462" t="43598" r="68519" b="46325"/>
          <a:stretch/>
        </p:blipFill>
        <p:spPr>
          <a:xfrm>
            <a:off x="7498856" y="2996801"/>
            <a:ext cx="3046598" cy="1384727"/>
          </a:xfrm>
          <a:prstGeom prst="rect">
            <a:avLst/>
          </a:prstGeom>
        </p:spPr>
      </p:pic>
      <p:pic>
        <p:nvPicPr>
          <p:cNvPr id="9" name="Picture 8">
            <a:extLst>
              <a:ext uri="{FF2B5EF4-FFF2-40B4-BE49-F238E27FC236}">
                <a16:creationId xmlns:a16="http://schemas.microsoft.com/office/drawing/2014/main" id="{5A2B131F-A94D-49EB-91E6-126047967A63}"/>
              </a:ext>
            </a:extLst>
          </p:cNvPr>
          <p:cNvPicPr>
            <a:picLocks noChangeAspect="1"/>
          </p:cNvPicPr>
          <p:nvPr/>
        </p:nvPicPr>
        <p:blipFill rotWithShape="1">
          <a:blip r:embed="rId4"/>
          <a:srcRect l="7613" t="44048" r="71237" b="40817"/>
          <a:stretch/>
        </p:blipFill>
        <p:spPr>
          <a:xfrm>
            <a:off x="4151499" y="4045895"/>
            <a:ext cx="2500912" cy="1938725"/>
          </a:xfrm>
          <a:prstGeom prst="rect">
            <a:avLst/>
          </a:prstGeom>
        </p:spPr>
      </p:pic>
    </p:spTree>
    <p:extLst>
      <p:ext uri="{BB962C8B-B14F-4D97-AF65-F5344CB8AC3E}">
        <p14:creationId xmlns:p14="http://schemas.microsoft.com/office/powerpoint/2010/main" val="157071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1EC6-EC5C-4DDA-9E35-44B63D1A4BFB}"/>
              </a:ext>
            </a:extLst>
          </p:cNvPr>
          <p:cNvSpPr>
            <a:spLocks noGrp="1"/>
          </p:cNvSpPr>
          <p:nvPr>
            <p:ph type="title"/>
          </p:nvPr>
        </p:nvSpPr>
        <p:spPr/>
        <p:txBody>
          <a:bodyPr/>
          <a:lstStyle/>
          <a:p>
            <a:r>
              <a:rPr lang="en-GB" dirty="0"/>
              <a:t>End of class	</a:t>
            </a:r>
          </a:p>
        </p:txBody>
      </p:sp>
      <p:sp>
        <p:nvSpPr>
          <p:cNvPr id="3" name="Content Placeholder 2">
            <a:extLst>
              <a:ext uri="{FF2B5EF4-FFF2-40B4-BE49-F238E27FC236}">
                <a16:creationId xmlns:a16="http://schemas.microsoft.com/office/drawing/2014/main" id="{FE3059EC-688C-4D99-85C0-4627944AB426}"/>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This week we have looked at:</a:t>
            </a:r>
          </a:p>
          <a:p>
            <a:r>
              <a:rPr lang="en-GB" dirty="0">
                <a:latin typeface="Calibri" panose="020F0502020204030204" pitchFamily="34" charset="0"/>
                <a:cs typeface="Calibri" panose="020F0502020204030204" pitchFamily="34" charset="0"/>
              </a:rPr>
              <a:t>How to think about storing variables</a:t>
            </a:r>
          </a:p>
          <a:p>
            <a:r>
              <a:rPr lang="en-GB" dirty="0">
                <a:latin typeface="Calibri" panose="020F0502020204030204" pitchFamily="34" charset="0"/>
                <a:cs typeface="Calibri" panose="020F0502020204030204" pitchFamily="34" charset="0"/>
              </a:rPr>
              <a:t>How the computer stores these variables in memory</a:t>
            </a:r>
          </a:p>
          <a:p>
            <a:r>
              <a:rPr lang="en-GB" dirty="0">
                <a:latin typeface="Calibri" panose="020F0502020204030204" pitchFamily="34" charset="0"/>
                <a:cs typeface="Calibri" panose="020F0502020204030204" pitchFamily="34" charset="0"/>
              </a:rPr>
              <a:t>What are functions</a:t>
            </a:r>
          </a:p>
          <a:p>
            <a:r>
              <a:rPr lang="en-GB" dirty="0">
                <a:latin typeface="Calibri" panose="020F0502020204030204" pitchFamily="34" charset="0"/>
                <a:cs typeface="Calibri" panose="020F0502020204030204" pitchFamily="34" charset="0"/>
              </a:rPr>
              <a:t>How do we write mathematical functions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677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2B1C-3AFE-4CB5-BF8A-3AEAFC1E976D}"/>
              </a:ext>
            </a:extLst>
          </p:cNvPr>
          <p:cNvSpPr>
            <a:spLocks noGrp="1"/>
          </p:cNvSpPr>
          <p:nvPr>
            <p:ph type="title"/>
          </p:nvPr>
        </p:nvSpPr>
        <p:spPr/>
        <p:txBody>
          <a:bodyPr/>
          <a:lstStyle/>
          <a:p>
            <a:r>
              <a:rPr lang="en-GB" dirty="0"/>
              <a:t>Last Week</a:t>
            </a:r>
          </a:p>
        </p:txBody>
      </p:sp>
      <p:sp>
        <p:nvSpPr>
          <p:cNvPr id="3" name="Content Placeholder 2">
            <a:extLst>
              <a:ext uri="{FF2B5EF4-FFF2-40B4-BE49-F238E27FC236}">
                <a16:creationId xmlns:a16="http://schemas.microsoft.com/office/drawing/2014/main" id="{5F98069E-C7B1-4F2B-99F2-F275D433DAEC}"/>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How to look at every word possible</a:t>
            </a:r>
          </a:p>
          <a:p>
            <a:r>
              <a:rPr lang="en-GB" dirty="0">
                <a:latin typeface="Calibri" panose="020F0502020204030204" pitchFamily="34" charset="0"/>
                <a:cs typeface="Calibri" panose="020F0502020204030204" pitchFamily="34" charset="0"/>
              </a:rPr>
              <a:t>How to find certain words</a:t>
            </a:r>
          </a:p>
          <a:p>
            <a:endParaRPr lang="en-GB" dirty="0"/>
          </a:p>
        </p:txBody>
      </p:sp>
      <p:pic>
        <p:nvPicPr>
          <p:cNvPr id="5" name="Picture 4">
            <a:extLst>
              <a:ext uri="{FF2B5EF4-FFF2-40B4-BE49-F238E27FC236}">
                <a16:creationId xmlns:a16="http://schemas.microsoft.com/office/drawing/2014/main" id="{01DCC174-CDD9-4C79-9FB6-30E58EC1DE16}"/>
              </a:ext>
            </a:extLst>
          </p:cNvPr>
          <p:cNvPicPr>
            <a:picLocks noChangeAspect="1"/>
          </p:cNvPicPr>
          <p:nvPr/>
        </p:nvPicPr>
        <p:blipFill rotWithShape="1">
          <a:blip r:embed="rId2"/>
          <a:srcRect l="56939" t="42300" r="1199" b="46439"/>
          <a:stretch/>
        </p:blipFill>
        <p:spPr>
          <a:xfrm>
            <a:off x="614794" y="4111170"/>
            <a:ext cx="9023728" cy="1314835"/>
          </a:xfrm>
          <a:prstGeom prst="rect">
            <a:avLst/>
          </a:prstGeom>
        </p:spPr>
      </p:pic>
      <p:pic>
        <p:nvPicPr>
          <p:cNvPr id="7" name="Picture 6">
            <a:extLst>
              <a:ext uri="{FF2B5EF4-FFF2-40B4-BE49-F238E27FC236}">
                <a16:creationId xmlns:a16="http://schemas.microsoft.com/office/drawing/2014/main" id="{A4752C9D-234D-46C4-B6F8-032025252131}"/>
              </a:ext>
            </a:extLst>
          </p:cNvPr>
          <p:cNvPicPr>
            <a:picLocks noChangeAspect="1"/>
          </p:cNvPicPr>
          <p:nvPr/>
        </p:nvPicPr>
        <p:blipFill rotWithShape="1">
          <a:blip r:embed="rId3"/>
          <a:srcRect l="56912" t="72466" r="1249" b="22240"/>
          <a:stretch/>
        </p:blipFill>
        <p:spPr>
          <a:xfrm>
            <a:off x="4769222" y="1353670"/>
            <a:ext cx="6622677" cy="453927"/>
          </a:xfrm>
          <a:prstGeom prst="rect">
            <a:avLst/>
          </a:prstGeom>
        </p:spPr>
      </p:pic>
      <p:pic>
        <p:nvPicPr>
          <p:cNvPr id="10" name="Picture 9">
            <a:extLst>
              <a:ext uri="{FF2B5EF4-FFF2-40B4-BE49-F238E27FC236}">
                <a16:creationId xmlns:a16="http://schemas.microsoft.com/office/drawing/2014/main" id="{B3A3385D-1A42-4F00-9D3E-EE92F379FFBA}"/>
              </a:ext>
            </a:extLst>
          </p:cNvPr>
          <p:cNvPicPr>
            <a:picLocks noChangeAspect="1"/>
          </p:cNvPicPr>
          <p:nvPr/>
        </p:nvPicPr>
        <p:blipFill rotWithShape="1">
          <a:blip r:embed="rId4"/>
          <a:srcRect l="3750" t="54501" r="87373" b="36225"/>
          <a:stretch/>
        </p:blipFill>
        <p:spPr>
          <a:xfrm>
            <a:off x="8080560" y="2213053"/>
            <a:ext cx="2142931" cy="1212602"/>
          </a:xfrm>
          <a:prstGeom prst="rect">
            <a:avLst/>
          </a:prstGeom>
        </p:spPr>
      </p:pic>
    </p:spTree>
    <p:extLst>
      <p:ext uri="{BB962C8B-B14F-4D97-AF65-F5344CB8AC3E}">
        <p14:creationId xmlns:p14="http://schemas.microsoft.com/office/powerpoint/2010/main" val="281978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D12C-28B3-4368-AC90-45D8E07D85C5}"/>
              </a:ext>
            </a:extLst>
          </p:cNvPr>
          <p:cNvSpPr>
            <a:spLocks noGrp="1"/>
          </p:cNvSpPr>
          <p:nvPr>
            <p:ph type="title"/>
          </p:nvPr>
        </p:nvSpPr>
        <p:spPr/>
        <p:txBody>
          <a:bodyPr/>
          <a:lstStyle/>
          <a:p>
            <a:r>
              <a:rPr lang="en-GB" dirty="0"/>
              <a:t>This Week – Variables and functions</a:t>
            </a:r>
          </a:p>
        </p:txBody>
      </p:sp>
      <p:sp>
        <p:nvSpPr>
          <p:cNvPr id="3" name="Content Placeholder 2">
            <a:extLst>
              <a:ext uri="{FF2B5EF4-FFF2-40B4-BE49-F238E27FC236}">
                <a16:creationId xmlns:a16="http://schemas.microsoft.com/office/drawing/2014/main" id="{DC0832D1-E8F0-4C37-89BE-F6D6A5CAF90E}"/>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Today we will learn:</a:t>
            </a:r>
          </a:p>
          <a:p>
            <a:r>
              <a:rPr lang="en-GB" dirty="0">
                <a:latin typeface="Calibri" panose="020F0502020204030204" pitchFamily="34" charset="0"/>
                <a:cs typeface="Calibri" panose="020F0502020204030204" pitchFamily="34" charset="0"/>
              </a:rPr>
              <a:t>What is a </a:t>
            </a:r>
            <a:r>
              <a:rPr lang="en-GB" dirty="0" err="1">
                <a:latin typeface="Calibri" panose="020F0502020204030204" pitchFamily="34" charset="0"/>
                <a:cs typeface="Calibri" panose="020F0502020204030204" pitchFamily="34" charset="0"/>
              </a:rPr>
              <a:t>Jupyter</a:t>
            </a:r>
            <a:r>
              <a:rPr lang="en-GB" dirty="0">
                <a:latin typeface="Calibri" panose="020F0502020204030204" pitchFamily="34" charset="0"/>
                <a:cs typeface="Calibri" panose="020F0502020204030204" pitchFamily="34" charset="0"/>
              </a:rPr>
              <a:t> Notebook</a:t>
            </a:r>
          </a:p>
          <a:p>
            <a:r>
              <a:rPr lang="en-GB" dirty="0">
                <a:latin typeface="Calibri" panose="020F0502020204030204" pitchFamily="34" charset="0"/>
                <a:cs typeface="Calibri" panose="020F0502020204030204" pitchFamily="34" charset="0"/>
              </a:rPr>
              <a:t>Warmup from last week – All the words in English</a:t>
            </a:r>
          </a:p>
          <a:p>
            <a:r>
              <a:rPr lang="en-GB" dirty="0">
                <a:latin typeface="Calibri" panose="020F0502020204030204" pitchFamily="34" charset="0"/>
                <a:cs typeface="Calibri" panose="020F0502020204030204" pitchFamily="34" charset="0"/>
              </a:rPr>
              <a:t>A different way to look at variables</a:t>
            </a:r>
          </a:p>
          <a:p>
            <a:r>
              <a:rPr lang="en-GB" dirty="0">
                <a:latin typeface="Calibri" panose="020F0502020204030204" pitchFamily="34" charset="0"/>
                <a:cs typeface="Calibri" panose="020F0502020204030204" pitchFamily="34" charset="0"/>
              </a:rPr>
              <a:t>A different way to look at functions </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75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AF71551F-6EB2-4903-A861-61E0623D67DF}"/>
              </a:ext>
            </a:extLst>
          </p:cNvPr>
          <p:cNvSpPr txBox="1">
            <a:spLocks/>
          </p:cNvSpPr>
          <p:nvPr/>
        </p:nvSpPr>
        <p:spPr>
          <a:xfrm>
            <a:off x="750367" y="3711781"/>
            <a:ext cx="10691265" cy="17257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F6CB247-2B4E-432E-B7E4-28FA66B6517A}"/>
              </a:ext>
            </a:extLst>
          </p:cNvPr>
          <p:cNvPicPr>
            <a:picLocks noChangeAspect="1"/>
          </p:cNvPicPr>
          <p:nvPr/>
        </p:nvPicPr>
        <p:blipFill rotWithShape="1">
          <a:blip r:embed="rId3"/>
          <a:srcRect l="5804" t="72167" r="87845" b="18829"/>
          <a:stretch/>
        </p:blipFill>
        <p:spPr>
          <a:xfrm>
            <a:off x="800101" y="2414825"/>
            <a:ext cx="1688841" cy="1296956"/>
          </a:xfrm>
          <a:prstGeom prst="rect">
            <a:avLst/>
          </a:prstGeom>
        </p:spPr>
      </p:pic>
      <p:pic>
        <p:nvPicPr>
          <p:cNvPr id="11" name="Picture 10">
            <a:extLst>
              <a:ext uri="{FF2B5EF4-FFF2-40B4-BE49-F238E27FC236}">
                <a16:creationId xmlns:a16="http://schemas.microsoft.com/office/drawing/2014/main" id="{72C2FEA5-1815-4B50-9729-B92D4D414722}"/>
              </a:ext>
            </a:extLst>
          </p:cNvPr>
          <p:cNvPicPr>
            <a:picLocks noChangeAspect="1"/>
          </p:cNvPicPr>
          <p:nvPr/>
        </p:nvPicPr>
        <p:blipFill rotWithShape="1">
          <a:blip r:embed="rId4"/>
          <a:srcRect l="5747" t="60320" r="86683" b="23693"/>
          <a:stretch/>
        </p:blipFill>
        <p:spPr>
          <a:xfrm>
            <a:off x="5251578" y="2414825"/>
            <a:ext cx="1688841" cy="1932026"/>
          </a:xfrm>
          <a:prstGeom prst="rect">
            <a:avLst/>
          </a:prstGeom>
        </p:spPr>
      </p:pic>
    </p:spTree>
    <p:extLst>
      <p:ext uri="{BB962C8B-B14F-4D97-AF65-F5344CB8AC3E}">
        <p14:creationId xmlns:p14="http://schemas.microsoft.com/office/powerpoint/2010/main" val="13543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72C2FEA5-1815-4B50-9729-B92D4D414722}"/>
              </a:ext>
            </a:extLst>
          </p:cNvPr>
          <p:cNvPicPr>
            <a:picLocks noChangeAspect="1"/>
          </p:cNvPicPr>
          <p:nvPr/>
        </p:nvPicPr>
        <p:blipFill rotWithShape="1">
          <a:blip r:embed="rId3"/>
          <a:srcRect l="5747" t="60320" r="86683" b="23693"/>
          <a:stretch/>
        </p:blipFill>
        <p:spPr>
          <a:xfrm>
            <a:off x="800101" y="2368346"/>
            <a:ext cx="1688841" cy="1932026"/>
          </a:xfrm>
          <a:prstGeom prst="rect">
            <a:avLst/>
          </a:prstGeom>
        </p:spPr>
      </p:pic>
    </p:spTree>
    <p:extLst>
      <p:ext uri="{BB962C8B-B14F-4D97-AF65-F5344CB8AC3E}">
        <p14:creationId xmlns:p14="http://schemas.microsoft.com/office/powerpoint/2010/main" val="51984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895B6DA-BDAB-4A02-92AF-BCB421D6D7DA}"/>
              </a:ext>
            </a:extLst>
          </p:cNvPr>
          <p:cNvPicPr>
            <a:picLocks noChangeAspect="1"/>
          </p:cNvPicPr>
          <p:nvPr/>
        </p:nvPicPr>
        <p:blipFill rotWithShape="1">
          <a:blip r:embed="rId3"/>
          <a:srcRect l="5338" t="60320" r="86684" b="24215"/>
          <a:stretch/>
        </p:blipFill>
        <p:spPr>
          <a:xfrm>
            <a:off x="800101" y="2425567"/>
            <a:ext cx="1681842" cy="1766055"/>
          </a:xfrm>
          <a:prstGeom prst="rect">
            <a:avLst/>
          </a:prstGeom>
        </p:spPr>
      </p:pic>
    </p:spTree>
    <p:extLst>
      <p:ext uri="{BB962C8B-B14F-4D97-AF65-F5344CB8AC3E}">
        <p14:creationId xmlns:p14="http://schemas.microsoft.com/office/powerpoint/2010/main" val="367966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2864E3A-1D33-4994-808D-FD52C7BC26C6}"/>
              </a:ext>
            </a:extLst>
          </p:cNvPr>
          <p:cNvPicPr>
            <a:picLocks noChangeAspect="1"/>
          </p:cNvPicPr>
          <p:nvPr/>
        </p:nvPicPr>
        <p:blipFill rotWithShape="1">
          <a:blip r:embed="rId3"/>
          <a:srcRect l="5747" t="60319" r="86683" b="23933"/>
          <a:stretch/>
        </p:blipFill>
        <p:spPr>
          <a:xfrm>
            <a:off x="800101" y="2533637"/>
            <a:ext cx="1651537" cy="1861081"/>
          </a:xfrm>
          <a:prstGeom prst="rect">
            <a:avLst/>
          </a:prstGeom>
        </p:spPr>
      </p:pic>
    </p:spTree>
    <p:extLst>
      <p:ext uri="{BB962C8B-B14F-4D97-AF65-F5344CB8AC3E}">
        <p14:creationId xmlns:p14="http://schemas.microsoft.com/office/powerpoint/2010/main" val="107116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pic>
        <p:nvPicPr>
          <p:cNvPr id="8" name="Picture 7">
            <a:extLst>
              <a:ext uri="{FF2B5EF4-FFF2-40B4-BE49-F238E27FC236}">
                <a16:creationId xmlns:a16="http://schemas.microsoft.com/office/drawing/2014/main" id="{C7071CB5-7D46-4297-B076-4D421EFCAD44}"/>
              </a:ext>
            </a:extLst>
          </p:cNvPr>
          <p:cNvPicPr>
            <a:picLocks noChangeAspect="1"/>
          </p:cNvPicPr>
          <p:nvPr/>
        </p:nvPicPr>
        <p:blipFill rotWithShape="1">
          <a:blip r:embed="rId3"/>
          <a:srcRect l="19745" t="24678" r="15204" b="25819"/>
          <a:stretch/>
        </p:blipFill>
        <p:spPr>
          <a:xfrm>
            <a:off x="793101" y="1607211"/>
            <a:ext cx="9159495" cy="3739230"/>
          </a:xfrm>
          <a:prstGeom prst="rect">
            <a:avLst/>
          </a:prstGeom>
        </p:spPr>
      </p:pic>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CA8DE03-6848-4213-8A92-B5D3370B1149}"/>
              </a:ext>
            </a:extLst>
          </p:cNvPr>
          <p:cNvPicPr>
            <a:picLocks noChangeAspect="1"/>
          </p:cNvPicPr>
          <p:nvPr/>
        </p:nvPicPr>
        <p:blipFill rotWithShape="1">
          <a:blip r:embed="rId4"/>
          <a:srcRect l="5747" t="60319" r="86683" b="23933"/>
          <a:stretch/>
        </p:blipFill>
        <p:spPr>
          <a:xfrm>
            <a:off x="10036176" y="1868116"/>
            <a:ext cx="1448191" cy="1631935"/>
          </a:xfrm>
          <a:prstGeom prst="rect">
            <a:avLst/>
          </a:prstGeom>
        </p:spPr>
      </p:pic>
    </p:spTree>
    <p:extLst>
      <p:ext uri="{BB962C8B-B14F-4D97-AF65-F5344CB8AC3E}">
        <p14:creationId xmlns:p14="http://schemas.microsoft.com/office/powerpoint/2010/main" val="123422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929CE46-207E-4A68-B8FC-29C62D13D7E6}"/>
              </a:ext>
            </a:extLst>
          </p:cNvPr>
          <p:cNvPicPr>
            <a:picLocks noChangeAspect="1"/>
          </p:cNvPicPr>
          <p:nvPr/>
        </p:nvPicPr>
        <p:blipFill rotWithShape="1">
          <a:blip r:embed="rId3"/>
          <a:srcRect l="19592" t="30955" r="15434" b="19827"/>
          <a:stretch/>
        </p:blipFill>
        <p:spPr>
          <a:xfrm>
            <a:off x="700634" y="1571752"/>
            <a:ext cx="9348435" cy="3798834"/>
          </a:xfrm>
          <a:prstGeom prst="rect">
            <a:avLst/>
          </a:prstGeom>
        </p:spPr>
      </p:pic>
      <p:pic>
        <p:nvPicPr>
          <p:cNvPr id="7" name="Picture 6">
            <a:extLst>
              <a:ext uri="{FF2B5EF4-FFF2-40B4-BE49-F238E27FC236}">
                <a16:creationId xmlns:a16="http://schemas.microsoft.com/office/drawing/2014/main" id="{620591A1-756D-4DFD-8946-549E2F1656DA}"/>
              </a:ext>
            </a:extLst>
          </p:cNvPr>
          <p:cNvPicPr>
            <a:picLocks noChangeAspect="1"/>
          </p:cNvPicPr>
          <p:nvPr/>
        </p:nvPicPr>
        <p:blipFill rotWithShape="1">
          <a:blip r:embed="rId4"/>
          <a:srcRect l="5747" t="60319" r="86683" b="23933"/>
          <a:stretch/>
        </p:blipFill>
        <p:spPr>
          <a:xfrm>
            <a:off x="10214688" y="1990168"/>
            <a:ext cx="1411255" cy="1590312"/>
          </a:xfrm>
          <a:prstGeom prst="rect">
            <a:avLst/>
          </a:prstGeom>
        </p:spPr>
      </p:pic>
    </p:spTree>
    <p:extLst>
      <p:ext uri="{BB962C8B-B14F-4D97-AF65-F5344CB8AC3E}">
        <p14:creationId xmlns:p14="http://schemas.microsoft.com/office/powerpoint/2010/main" val="3623353431"/>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392026"/>
      </a:dk2>
      <a:lt2>
        <a:srgbClr val="E2E4E8"/>
      </a:lt2>
      <a:accent1>
        <a:srgbClr val="DC9026"/>
      </a:accent1>
      <a:accent2>
        <a:srgbClr val="D53717"/>
      </a:accent2>
      <a:accent3>
        <a:srgbClr val="E72958"/>
      </a:accent3>
      <a:accent4>
        <a:srgbClr val="D51796"/>
      </a:accent4>
      <a:accent5>
        <a:srgbClr val="D729E7"/>
      </a:accent5>
      <a:accent6>
        <a:srgbClr val="7617D5"/>
      </a:accent6>
      <a:hlink>
        <a:srgbClr val="3F74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455</Words>
  <Application>Microsoft Office PowerPoint</Application>
  <PresentationFormat>Widescreen</PresentationFormat>
  <Paragraphs>77</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Calisto MT</vt:lpstr>
      <vt:lpstr>Univers Condensed</vt:lpstr>
      <vt:lpstr>ChronicleVTI</vt:lpstr>
      <vt:lpstr>Introduction to Python – Block 3 Week 1</vt:lpstr>
      <vt:lpstr>Last Week</vt:lpstr>
      <vt:lpstr>This Week – Variables and functions</vt:lpstr>
      <vt:lpstr>Variables</vt:lpstr>
      <vt:lpstr>Variables</vt:lpstr>
      <vt:lpstr>Variables</vt:lpstr>
      <vt:lpstr>Variables</vt:lpstr>
      <vt:lpstr>Variables</vt:lpstr>
      <vt:lpstr>Variables</vt:lpstr>
      <vt:lpstr>Variables</vt:lpstr>
      <vt:lpstr>Variables</vt:lpstr>
      <vt:lpstr>functions</vt:lpstr>
      <vt:lpstr>functions</vt:lpstr>
      <vt:lpstr>functions</vt:lpstr>
      <vt:lpstr>functions</vt:lpstr>
      <vt:lpstr>functions</vt:lpstr>
      <vt:lpstr>End of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Mark</dc:creator>
  <cp:lastModifiedBy>SMITH Mark</cp:lastModifiedBy>
  <cp:revision>141</cp:revision>
  <dcterms:created xsi:type="dcterms:W3CDTF">2021-06-18T12:43:24Z</dcterms:created>
  <dcterms:modified xsi:type="dcterms:W3CDTF">2022-01-09T09:30:27Z</dcterms:modified>
</cp:coreProperties>
</file>