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70" r:id="rId3"/>
    <p:sldId id="304" r:id="rId4"/>
    <p:sldId id="302" r:id="rId5"/>
    <p:sldId id="30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  <p:cmAuthor id="2" name="SMITH Mark" initials="SM" lastIdx="1" clrIdx="1">
    <p:extLst>
      <p:ext uri="{19B8F6BF-5375-455C-9EA6-DF929625EA0E}">
        <p15:presenceInfo xmlns:p15="http://schemas.microsoft.com/office/powerpoint/2012/main" userId="SMITH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3844" autoAdjust="0"/>
  </p:normalViewPr>
  <p:slideViewPr>
    <p:cSldViewPr snapToGrid="0">
      <p:cViewPr varScale="1">
        <p:scale>
          <a:sx n="78" d="100"/>
          <a:sy n="78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then go to worksheet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1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then go to worksheet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2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Block 3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Last week we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Python stores variables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work with variables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basic functions work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71D93-D741-43E4-91B2-F2C4C75A7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5" t="24678" r="15204" b="25819"/>
          <a:stretch/>
        </p:blipFill>
        <p:spPr>
          <a:xfrm>
            <a:off x="6581059" y="1147075"/>
            <a:ext cx="4462594" cy="1821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3129E-A2CA-4A34-A312-EF321274C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7" t="34067" r="46325" b="60319"/>
          <a:stretch/>
        </p:blipFill>
        <p:spPr>
          <a:xfrm>
            <a:off x="1330062" y="5263837"/>
            <a:ext cx="6054644" cy="44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C91AC-5CB8-4910-B3C4-8CCDDDF626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9" t="51814" r="75267" b="17800"/>
          <a:stretch/>
        </p:blipFill>
        <p:spPr>
          <a:xfrm>
            <a:off x="7761769" y="3093396"/>
            <a:ext cx="2101174" cy="19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Last week we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basic conditional statements work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more complicated conditional statements work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does control flow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8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886237"/>
            <a:ext cx="10691265" cy="1371030"/>
          </a:xfrm>
        </p:spPr>
        <p:txBody>
          <a:bodyPr/>
          <a:lstStyle/>
          <a:p>
            <a:r>
              <a:rPr lang="en-GB" dirty="0"/>
              <a:t>Basic Conditional statements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330EAA-DB3E-4C8F-8AB7-58C918D6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77160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have already looked at conditional statements in the past, they look something like: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OR, for example: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973C8-DA72-44AC-AE25-4DF3FAAE3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8" t="37233" r="59113" b="51303"/>
          <a:stretch/>
        </p:blipFill>
        <p:spPr>
          <a:xfrm>
            <a:off x="952657" y="4346982"/>
            <a:ext cx="4895446" cy="1624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66C5A-4146-43DB-B0FD-A750ABCB55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17" t="49490" r="61774" b="45347"/>
          <a:stretch/>
        </p:blipFill>
        <p:spPr>
          <a:xfrm>
            <a:off x="800101" y="2472813"/>
            <a:ext cx="5200558" cy="9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4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886237"/>
            <a:ext cx="10691265" cy="1371030"/>
          </a:xfrm>
        </p:spPr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330EAA-DB3E-4C8F-8AB7-58C918D6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77160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check more than one condition at a time using the keywords,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15B28-1F05-4EDE-8B82-2B675A36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48" t="51972" r="55242" b="41626"/>
          <a:stretch/>
        </p:blipFill>
        <p:spPr>
          <a:xfrm>
            <a:off x="800101" y="2611035"/>
            <a:ext cx="6102144" cy="997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7E279A-3EED-404D-AE77-1CE50B15E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1" t="58619" r="55619" b="35915"/>
          <a:stretch/>
        </p:blipFill>
        <p:spPr>
          <a:xfrm>
            <a:off x="800101" y="3747910"/>
            <a:ext cx="6102144" cy="851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A26C0-5CDB-46F1-8CF7-C63866FF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4" t="63950" r="55706" b="29648"/>
          <a:stretch/>
        </p:blipFill>
        <p:spPr>
          <a:xfrm>
            <a:off x="800101" y="4681585"/>
            <a:ext cx="6102144" cy="9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109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Univers Condensed</vt:lpstr>
      <vt:lpstr>ChronicleVTI</vt:lpstr>
      <vt:lpstr>Introduction to Python – Block 3 Week 4</vt:lpstr>
      <vt:lpstr>Last Week</vt:lpstr>
      <vt:lpstr>This Week</vt:lpstr>
      <vt:lpstr>Basic Conditional statements</vt:lpstr>
      <vt:lpstr>Conditional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146</cp:revision>
  <dcterms:created xsi:type="dcterms:W3CDTF">2021-06-18T12:43:24Z</dcterms:created>
  <dcterms:modified xsi:type="dcterms:W3CDTF">2022-01-16T10:44:56Z</dcterms:modified>
</cp:coreProperties>
</file>