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1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8T14:15:07.20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6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8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/>
              <a:t>Introduction to Python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4B35-A178-4B0A-BB7D-E52D5CAC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5823E-F953-495A-A3D9-4EE99772F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I will show you some examples of calculations using python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5 + 8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15 – 6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6 × 9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10 ÷ 2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GB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5823E-F953-495A-A3D9-4EE99772F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31F9-142C-4EE8-8302-AB4DD40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1C78-2CC9-4FC6-8E0D-5E6CE33A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note that Python respects the order of operations: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Brackets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Indices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Division/Multiplication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Addition/Subtraction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F60E-B707-4D64-A93B-4F08573AB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56" t="37917" b="27455"/>
          <a:stretch/>
        </p:blipFill>
        <p:spPr>
          <a:xfrm>
            <a:off x="5414415" y="3429000"/>
            <a:ext cx="6076950" cy="23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ED70-4880-45A2-8384-7BC1A5B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306E-D333-4737-9585-13220D91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Values are the most basic components of a program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Values belong to a type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find the type of a value by using the command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238570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CAC8-162E-4E31-AB78-38D9CF4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E7BE81-4B19-465A-B604-5B36CDE91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550542"/>
              </p:ext>
            </p:extLst>
          </p:nvPr>
        </p:nvGraphicFramePr>
        <p:xfrm>
          <a:off x="700088" y="1720850"/>
          <a:ext cx="10691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906">
                  <a:extLst>
                    <a:ext uri="{9D8B030D-6E8A-4147-A177-3AD203B41FA5}">
                      <a16:colId xmlns:a16="http://schemas.microsoft.com/office/drawing/2014/main" val="335390204"/>
                    </a:ext>
                  </a:extLst>
                </a:gridCol>
                <a:gridCol w="5345906">
                  <a:extLst>
                    <a:ext uri="{9D8B030D-6E8A-4147-A177-3AD203B41FA5}">
                      <a16:colId xmlns:a16="http://schemas.microsoft.com/office/drawing/2014/main" val="340630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7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“Hello World!”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6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6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58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05FD50-CE2B-4A4F-801F-94C239059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7" b="18055"/>
          <a:stretch/>
        </p:blipFill>
        <p:spPr>
          <a:xfrm>
            <a:off x="2671439" y="3347085"/>
            <a:ext cx="6391922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Arithmetic Operators and Types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and Recursive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Iteration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Strings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Lists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a program?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Python?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our first program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Use Python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C85F-E5E3-42FA-A55B-1070F937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720-98A0-499E-9B60-7F2784B4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set of instructions consisting of: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Conditional Execution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Repetition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E58D0-D883-4C5D-8F33-F33C750CA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" t="14583" r="86068" b="82882"/>
          <a:stretch/>
        </p:blipFill>
        <p:spPr>
          <a:xfrm>
            <a:off x="6400800" y="1900202"/>
            <a:ext cx="3495676" cy="39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13841-4B55-4182-BF0E-A89DCE229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3" t="22313" r="40765" b="28027"/>
          <a:stretch/>
        </p:blipFill>
        <p:spPr>
          <a:xfrm>
            <a:off x="4943506" y="2901819"/>
            <a:ext cx="6226108" cy="30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E65A-22F5-453B-94B5-ACA87F27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4527-80D9-426D-B0C4-7FC1B86B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66355"/>
            <a:ext cx="7256249" cy="192529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Python is a text based Programming Language</a:t>
            </a:r>
          </a:p>
        </p:txBody>
      </p:sp>
      <p:pic>
        <p:nvPicPr>
          <p:cNvPr id="4" name="Picture 2" descr="5 New Features in Scratch 3.0 – TechnoKids Blog">
            <a:extLst>
              <a:ext uri="{FF2B5EF4-FFF2-40B4-BE49-F238E27FC236}">
                <a16:creationId xmlns:a16="http://schemas.microsoft.com/office/drawing/2014/main" id="{12C90644-C266-4A3B-B9AE-B7CC736F1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2" r="7801"/>
          <a:stretch/>
        </p:blipFill>
        <p:spPr bwMode="auto">
          <a:xfrm>
            <a:off x="8091803" y="2451232"/>
            <a:ext cx="3079450" cy="300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++ - Wikipedia">
            <a:extLst>
              <a:ext uri="{FF2B5EF4-FFF2-40B4-BE49-F238E27FC236}">
                <a16:creationId xmlns:a16="http://schemas.microsoft.com/office/drawing/2014/main" id="{4259C41D-8951-4687-9F6F-56998BE3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72" y="4218416"/>
            <a:ext cx="1102009" cy="12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develop a blockchain application if you only know Java | Corda">
            <a:extLst>
              <a:ext uri="{FF2B5EF4-FFF2-40B4-BE49-F238E27FC236}">
                <a16:creationId xmlns:a16="http://schemas.microsoft.com/office/drawing/2014/main" id="{E0BB6DC2-9264-4320-9379-92BE798E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18" y="4596969"/>
            <a:ext cx="2379009" cy="13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- Wikipedia">
            <a:extLst>
              <a:ext uri="{FF2B5EF4-FFF2-40B4-BE49-F238E27FC236}">
                <a16:creationId xmlns:a16="http://schemas.microsoft.com/office/drawing/2014/main" id="{374B1898-B729-4568-8194-84E3178BD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64" y="3566467"/>
            <a:ext cx="1458912" cy="206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4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9A0D-007C-4ED6-98CD-35BBC534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do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B0B6-3576-4FFA-BB2A-F7602F5D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Scientific Computing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</p:txBody>
      </p:sp>
      <p:pic>
        <p:nvPicPr>
          <p:cNvPr id="4098" name="Picture 2" descr="Reddit (@reddit) | Twitter">
            <a:extLst>
              <a:ext uri="{FF2B5EF4-FFF2-40B4-BE49-F238E27FC236}">
                <a16:creationId xmlns:a16="http://schemas.microsoft.com/office/drawing/2014/main" id="{C995789F-20FB-4980-83E6-ADBE9653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79" y="1834649"/>
            <a:ext cx="1623172" cy="16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flix UK &amp; Ireland - YouTube">
            <a:extLst>
              <a:ext uri="{FF2B5EF4-FFF2-40B4-BE49-F238E27FC236}">
                <a16:creationId xmlns:a16="http://schemas.microsoft.com/office/drawing/2014/main" id="{9DDF7688-8333-45CA-B6A9-8517FEEF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54" y="4111170"/>
            <a:ext cx="1623172" cy="16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ikTok | Gavi, the Vaccine Alliance">
            <a:extLst>
              <a:ext uri="{FF2B5EF4-FFF2-40B4-BE49-F238E27FC236}">
                <a16:creationId xmlns:a16="http://schemas.microsoft.com/office/drawing/2014/main" id="{B6BC4B88-FF20-4BD4-827C-4698A407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04" y="185762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ikit-learn - Wikipedia">
            <a:extLst>
              <a:ext uri="{FF2B5EF4-FFF2-40B4-BE49-F238E27FC236}">
                <a16:creationId xmlns:a16="http://schemas.microsoft.com/office/drawing/2014/main" id="{03DE5E73-8E72-41F9-99FE-5D3FBD7B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4111170"/>
            <a:ext cx="2709407" cy="14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F6AE-9823-4736-B913-10E09DC3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Games written in python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D797-68B2-42B9-A747-7D8344D3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Disney’s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Toontown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Online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Pirates of 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Carribbean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Online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Sims 4</a:t>
            </a:r>
          </a:p>
        </p:txBody>
      </p:sp>
      <p:pic>
        <p:nvPicPr>
          <p:cNvPr id="5122" name="Picture 2" descr="Toontown Online - Wikipedia">
            <a:extLst>
              <a:ext uri="{FF2B5EF4-FFF2-40B4-BE49-F238E27FC236}">
                <a16:creationId xmlns:a16="http://schemas.microsoft.com/office/drawing/2014/main" id="{A1DA1303-04E2-40DB-8361-268C2128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34" y="1607326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rates of the Caribbean Online Gameplay - First Look HD - YouTube">
            <a:extLst>
              <a:ext uri="{FF2B5EF4-FFF2-40B4-BE49-F238E27FC236}">
                <a16:creationId xmlns:a16="http://schemas.microsoft.com/office/drawing/2014/main" id="{611321D4-4AAA-4AD9-B786-587BFBE7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62" y="3664156"/>
            <a:ext cx="4043613" cy="22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Sims™ 4 - Official Site">
            <a:extLst>
              <a:ext uri="{FF2B5EF4-FFF2-40B4-BE49-F238E27FC236}">
                <a16:creationId xmlns:a16="http://schemas.microsoft.com/office/drawing/2014/main" id="{7678F568-4185-44F2-AB8F-6E31552B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94" y="402007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800F-B8FD-4685-B25A-2D3A517A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0AC1-DDD7-430F-80C5-156E8B9A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Let’s write our first program together!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ED6E-9A51-4431-9674-D101FBE49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" t="15045" r="85563" b="82920"/>
          <a:stretch/>
        </p:blipFill>
        <p:spPr>
          <a:xfrm>
            <a:off x="800100" y="3092197"/>
            <a:ext cx="3648761" cy="336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3617F-EC1C-4A2E-B79B-7744CF786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194" r="34062" b="15834"/>
          <a:stretch/>
        </p:blipFill>
        <p:spPr>
          <a:xfrm>
            <a:off x="800100" y="4228071"/>
            <a:ext cx="9406043" cy="4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8961-E342-4663-BC95-7C0261BC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6AC9-F3DE-4741-AED8-D0416B75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51951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the following operators in Python: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2A06D2-9694-497E-895C-AE40CB99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03840"/>
              </p:ext>
            </p:extLst>
          </p:nvPr>
        </p:nvGraphicFramePr>
        <p:xfrm>
          <a:off x="1667911" y="2457475"/>
          <a:ext cx="812799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2950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419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12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2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7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1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5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050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266</Words>
  <Application>Microsoft Office PowerPoint</Application>
  <PresentationFormat>Widescreen</PresentationFormat>
  <Paragraphs>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Univers Condensed</vt:lpstr>
      <vt:lpstr>ChronicleVTI</vt:lpstr>
      <vt:lpstr>Introduction to Python</vt:lpstr>
      <vt:lpstr>Course outline</vt:lpstr>
      <vt:lpstr>Lesson aims</vt:lpstr>
      <vt:lpstr>What is a program?</vt:lpstr>
      <vt:lpstr>What is python?</vt:lpstr>
      <vt:lpstr>What can we do with python?</vt:lpstr>
      <vt:lpstr>Games written in python </vt:lpstr>
      <vt:lpstr>Hello world!</vt:lpstr>
      <vt:lpstr>arithmetic</vt:lpstr>
      <vt:lpstr>arithmetic</vt:lpstr>
      <vt:lpstr>Arithmetic </vt:lpstr>
      <vt:lpstr>Values and types</vt:lpstr>
      <vt:lpstr>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Mark Smith</cp:lastModifiedBy>
  <cp:revision>24</cp:revision>
  <dcterms:created xsi:type="dcterms:W3CDTF">2021-06-18T12:43:24Z</dcterms:created>
  <dcterms:modified xsi:type="dcterms:W3CDTF">2021-11-09T12:01:00Z</dcterms:modified>
</cp:coreProperties>
</file>