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70" r:id="rId4"/>
    <p:sldId id="258" r:id="rId5"/>
    <p:sldId id="295" r:id="rId6"/>
    <p:sldId id="307" r:id="rId7"/>
    <p:sldId id="297" r:id="rId8"/>
    <p:sldId id="308" r:id="rId9"/>
    <p:sldId id="30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Conditional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Conditionals and Recursion</a:t>
            </a:r>
          </a:p>
          <a:p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</a:t>
            </a: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Functions with Return Values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alternative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chained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nested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recursive functions?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846CD-1AE2-41B9-B45C-84F295545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0000" r="55083" b="40741"/>
          <a:stretch/>
        </p:blipFill>
        <p:spPr>
          <a:xfrm>
            <a:off x="5442370" y="928786"/>
            <a:ext cx="5949530" cy="1504745"/>
          </a:xfrm>
          <a:prstGeom prst="rect">
            <a:avLst/>
          </a:prstGeom>
        </p:spPr>
      </p:pic>
      <p:pic>
        <p:nvPicPr>
          <p:cNvPr id="10" name="Picture 9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F779A5ED-B775-4F19-A0EA-7FBF89F3D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" t="36528" r="71719" b="47083"/>
          <a:stretch/>
        </p:blipFill>
        <p:spPr>
          <a:xfrm>
            <a:off x="5442370" y="2552683"/>
            <a:ext cx="5234594" cy="17852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EF944B-2B66-4895-BE7F-E5EC426A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" t="65000" r="73672" b="21111"/>
          <a:stretch/>
        </p:blipFill>
        <p:spPr>
          <a:xfrm>
            <a:off x="700635" y="4337892"/>
            <a:ext cx="4219769" cy="131867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4C65FA4-5137-46E2-B335-CB1154DA8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8" t="68764" r="82133" b="15658"/>
          <a:stretch/>
        </p:blipFill>
        <p:spPr>
          <a:xfrm>
            <a:off x="5514392" y="4510273"/>
            <a:ext cx="3222278" cy="16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Functions with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functions with return values?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Why do we use functions with return values?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Boolean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Some more recursive functions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functions we have written are all void functions</a:t>
            </a:r>
          </a:p>
        </p:txBody>
      </p:sp>
      <p:pic>
        <p:nvPicPr>
          <p:cNvPr id="9" name="Picture 8" descr="A picture containing text, screenshot, monitor, indoor&#10;&#10;Description automatically generated">
            <a:extLst>
              <a:ext uri="{FF2B5EF4-FFF2-40B4-BE49-F238E27FC236}">
                <a16:creationId xmlns:a16="http://schemas.microsoft.com/office/drawing/2014/main" id="{4FA8519F-4E07-42B7-AB2F-29A9FAAC6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" t="46980" r="74853" b="37817"/>
          <a:stretch/>
        </p:blipFill>
        <p:spPr>
          <a:xfrm>
            <a:off x="800101" y="2727713"/>
            <a:ext cx="6193226" cy="2215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AE08E8-E609-4A7D-8FD2-451BA07AB9B5}"/>
              </a:ext>
            </a:extLst>
          </p:cNvPr>
          <p:cNvSpPr txBox="1"/>
          <p:nvPr/>
        </p:nvSpPr>
        <p:spPr>
          <a:xfrm>
            <a:off x="800101" y="5262282"/>
            <a:ext cx="9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want to write functions that we can use in other parts of our program. What do we need?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524B-C6A9-4E40-B49D-5A68289F5CF6}"/>
              </a:ext>
            </a:extLst>
          </p:cNvPr>
          <p:cNvSpPr txBox="1"/>
          <p:nvPr/>
        </p:nvSpPr>
        <p:spPr>
          <a:xfrm>
            <a:off x="800101" y="5631614"/>
            <a:ext cx="471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return value!</a:t>
            </a:r>
          </a:p>
        </p:txBody>
      </p:sp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DCD-B47F-421C-9FF1-BDD2C20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4F5E-69A3-4727-86C4-36C4A549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return value is like a print statement and allow us to use the function in other programs and functions. We use the 	            keyword</a:t>
            </a:r>
          </a:p>
        </p:txBody>
      </p:sp>
      <p:pic>
        <p:nvPicPr>
          <p:cNvPr id="8" name="Picture 7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3A97C54F-B6E2-4E00-8DE2-2F9E8FEC8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6" t="37071" r="83953" b="59474"/>
          <a:stretch/>
        </p:blipFill>
        <p:spPr>
          <a:xfrm>
            <a:off x="3074895" y="2735038"/>
            <a:ext cx="1147482" cy="331694"/>
          </a:xfrm>
          <a:prstGeom prst="rect">
            <a:avLst/>
          </a:prstGeom>
        </p:spPr>
      </p:pic>
      <p:pic>
        <p:nvPicPr>
          <p:cNvPr id="10" name="Picture 9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9DAD36A9-CC4C-4432-9471-72B7C8813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3" t="32634" r="70294" b="48424"/>
          <a:stretch/>
        </p:blipFill>
        <p:spPr>
          <a:xfrm>
            <a:off x="800100" y="3429000"/>
            <a:ext cx="4839553" cy="17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6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return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Recall the multiply function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DB47483C-E4E0-4EA0-B4F9-ADF02430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" t="44238" r="71103" b="41022"/>
          <a:stretch/>
        </p:blipFill>
        <p:spPr>
          <a:xfrm>
            <a:off x="800100" y="2293126"/>
            <a:ext cx="3290047" cy="9640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8EE004-E690-48A1-999F-532F4F0513A4}"/>
              </a:ext>
            </a:extLst>
          </p:cNvPr>
          <p:cNvSpPr txBox="1">
            <a:spLocks/>
          </p:cNvSpPr>
          <p:nvPr/>
        </p:nvSpPr>
        <p:spPr>
          <a:xfrm>
            <a:off x="750367" y="3429000"/>
            <a:ext cx="10691265" cy="61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Say we want a new function,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multiply_and_add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7441-F1E6-43E9-84FF-37E11459003D}"/>
              </a:ext>
            </a:extLst>
          </p:cNvPr>
          <p:cNvSpPr txBox="1"/>
          <p:nvPr/>
        </p:nvSpPr>
        <p:spPr>
          <a:xfrm>
            <a:off x="800100" y="5375231"/>
            <a:ext cx="943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happens when we run line 17?</a:t>
            </a:r>
          </a:p>
        </p:txBody>
      </p:sp>
      <p:pic>
        <p:nvPicPr>
          <p:cNvPr id="21" name="Picture 20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B4EC5170-669F-454C-ABFA-47AD4424F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" t="61984" r="56691" b="18544"/>
          <a:stretch/>
        </p:blipFill>
        <p:spPr>
          <a:xfrm>
            <a:off x="864666" y="3903314"/>
            <a:ext cx="5065059" cy="12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return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fix this by using a return value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8EE004-E690-48A1-999F-532F4F0513A4}"/>
              </a:ext>
            </a:extLst>
          </p:cNvPr>
          <p:cNvSpPr txBox="1">
            <a:spLocks/>
          </p:cNvSpPr>
          <p:nvPr/>
        </p:nvSpPr>
        <p:spPr>
          <a:xfrm>
            <a:off x="750367" y="3429000"/>
            <a:ext cx="10691265" cy="61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 we can run our new function,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multiply_and_add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7441-F1E6-43E9-84FF-37E11459003D}"/>
              </a:ext>
            </a:extLst>
          </p:cNvPr>
          <p:cNvSpPr txBox="1"/>
          <p:nvPr/>
        </p:nvSpPr>
        <p:spPr>
          <a:xfrm>
            <a:off x="800100" y="5375231"/>
            <a:ext cx="943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happens when we run line 17?</a:t>
            </a:r>
          </a:p>
        </p:txBody>
      </p:sp>
      <p:pic>
        <p:nvPicPr>
          <p:cNvPr id="17" name="Picture 16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61BC177C-EECA-4EC5-A085-93B4D0CD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" t="61984" r="56986" b="18544"/>
          <a:stretch/>
        </p:blipFill>
        <p:spPr>
          <a:xfrm>
            <a:off x="800100" y="3954610"/>
            <a:ext cx="4984377" cy="1273559"/>
          </a:xfrm>
          <a:prstGeom prst="rect">
            <a:avLst/>
          </a:prstGeom>
        </p:spPr>
      </p:pic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6898C54F-A416-499E-94AA-24E3D9432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4" t="22811" r="68384" b="57607"/>
          <a:stretch/>
        </p:blipFill>
        <p:spPr>
          <a:xfrm>
            <a:off x="800100" y="2241830"/>
            <a:ext cx="3032310" cy="11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1F7B-444B-40CF-B57C-CAA423D8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CEE3-2606-4E9F-A8F1-CCFEE379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also write functions that return Boolean values, this is useful to write functions that check something</a:t>
            </a:r>
          </a:p>
        </p:txBody>
      </p:sp>
      <p:pic>
        <p:nvPicPr>
          <p:cNvPr id="5" name="Picture 4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077E09ED-8FCC-4C2A-9155-B381A7E14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t="53595" r="69706" b="19503"/>
          <a:stretch/>
        </p:blipFill>
        <p:spPr>
          <a:xfrm>
            <a:off x="800100" y="3141777"/>
            <a:ext cx="4408394" cy="2247350"/>
          </a:xfrm>
          <a:prstGeom prst="rect">
            <a:avLst/>
          </a:prstGeom>
        </p:spPr>
      </p:pic>
      <p:pic>
        <p:nvPicPr>
          <p:cNvPr id="6" name="Picture 5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D322F51F-C277-406E-86EE-DE9E3D8E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1" t="88140" r="46948" b="8748"/>
          <a:stretch/>
        </p:blipFill>
        <p:spPr>
          <a:xfrm>
            <a:off x="5943600" y="4672744"/>
            <a:ext cx="1111623" cy="7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0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297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Introduction to Python – Week 6</vt:lpstr>
      <vt:lpstr>Course outline</vt:lpstr>
      <vt:lpstr>Last Week</vt:lpstr>
      <vt:lpstr>This Week – Functions with return values</vt:lpstr>
      <vt:lpstr>functions</vt:lpstr>
      <vt:lpstr>Return value</vt:lpstr>
      <vt:lpstr>Why use return values?</vt:lpstr>
      <vt:lpstr>Why use return values?</vt:lpstr>
      <vt:lpstr>Boolean functions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Mark Smith</cp:lastModifiedBy>
  <cp:revision>102</cp:revision>
  <dcterms:created xsi:type="dcterms:W3CDTF">2021-06-18T12:43:24Z</dcterms:created>
  <dcterms:modified xsi:type="dcterms:W3CDTF">2021-10-24T08:59:11Z</dcterms:modified>
</cp:coreProperties>
</file>