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2"/>
  </p:notesMasterIdLst>
  <p:sldIdLst>
    <p:sldId id="256" r:id="rId2"/>
    <p:sldId id="257" r:id="rId3"/>
    <p:sldId id="258" r:id="rId4"/>
    <p:sldId id="296" r:id="rId5"/>
    <p:sldId id="295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" initials="M" lastIdx="1" clrIdx="0">
    <p:extLst>
      <p:ext uri="{19B8F6BF-5375-455C-9EA6-DF929625EA0E}">
        <p15:presenceInfo xmlns:p15="http://schemas.microsoft.com/office/powerpoint/2012/main" userId="7fa1ba6849e9d2d2" providerId="Windows Live"/>
      </p:ext>
    </p:extLst>
  </p:cmAuthor>
  <p:cmAuthor id="2" name="SMITH Mark" initials="SM" lastIdx="1" clrIdx="1">
    <p:extLst>
      <p:ext uri="{19B8F6BF-5375-455C-9EA6-DF929625EA0E}">
        <p15:presenceInfo xmlns:p15="http://schemas.microsoft.com/office/powerpoint/2012/main" userId="SMITH Ma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1" autoAdjust="0"/>
    <p:restoredTop sz="93844" autoAdjust="0"/>
  </p:normalViewPr>
  <p:slideViewPr>
    <p:cSldViewPr snapToGrid="0">
      <p:cViewPr varScale="1">
        <p:scale>
          <a:sx n="59" d="100"/>
          <a:sy n="59" d="100"/>
        </p:scale>
        <p:origin x="108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1B92B-36D6-4B1E-9BFE-A5FE22EEABB4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7F8DC-E818-4BF5-ABA3-186A72966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88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7F8DC-E818-4BF5-ABA3-186A72966D1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69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1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5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8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4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0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8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0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8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9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urtle.html#turtle.listen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ntjenks.com/docs/freegames/api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random_randrange.asp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urtle.html#turtle.clea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urtle.html#turtle.clea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grantjenks.com/docs/freegames/api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B2C90-EBA1-427C-AFD5-D513E34DD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GB" dirty="0"/>
              <a:t>Introduction to Python – Week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28B10-88E6-46FD-AAFB-7C49047B2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n-GB" dirty="0"/>
              <a:t>Mark Smith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FB0B0648-AE5F-4E0A-8AA3-9AB1B5916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3" r="35750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The Python Logo | Python Software Foundation">
            <a:extLst>
              <a:ext uri="{FF2B5EF4-FFF2-40B4-BE49-F238E27FC236}">
                <a16:creationId xmlns:a16="http://schemas.microsoft.com/office/drawing/2014/main" id="{62C3313C-B9CD-4631-AF15-96CAC419F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882" y="3204894"/>
            <a:ext cx="36861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97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517-F1E6-4994-BB8C-C3F68D25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Freegames</a:t>
            </a:r>
            <a:r>
              <a:rPr lang="en-GB" dirty="0"/>
              <a:t> – change function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6E95B4-417C-4020-AD82-8E57328F7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98" t="20907" r="30542" b="59101"/>
          <a:stretch/>
        </p:blipFill>
        <p:spPr>
          <a:xfrm>
            <a:off x="867388" y="2293126"/>
            <a:ext cx="6462166" cy="293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2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517-F1E6-4994-BB8C-C3F68D25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922096"/>
            <a:ext cx="10691265" cy="1371030"/>
          </a:xfrm>
        </p:spPr>
        <p:txBody>
          <a:bodyPr/>
          <a:lstStyle/>
          <a:p>
            <a:r>
              <a:rPr lang="en-GB" dirty="0" err="1"/>
              <a:t>Freegames</a:t>
            </a:r>
            <a:r>
              <a:rPr lang="en-GB" dirty="0"/>
              <a:t> – Inside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5448D-DE0E-48B8-91D7-B18AAB877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11" t="20796" r="13097" b="46641"/>
          <a:stretch/>
        </p:blipFill>
        <p:spPr>
          <a:xfrm>
            <a:off x="1076193" y="1607611"/>
            <a:ext cx="8067808" cy="433018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F203A2-F6B3-4406-BC17-62CD8DD13F88}"/>
              </a:ext>
            </a:extLst>
          </p:cNvPr>
          <p:cNvCxnSpPr>
            <a:cxnSpLocks/>
          </p:cNvCxnSpPr>
          <p:nvPr/>
        </p:nvCxnSpPr>
        <p:spPr>
          <a:xfrm flipH="1">
            <a:off x="4359729" y="3429000"/>
            <a:ext cx="5061857" cy="1485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0B67E16-4F6A-48ED-95C7-0223B99BCF15}"/>
              </a:ext>
            </a:extLst>
          </p:cNvPr>
          <p:cNvSpPr txBox="1"/>
          <p:nvPr/>
        </p:nvSpPr>
        <p:spPr>
          <a:xfrm>
            <a:off x="9629909" y="2572374"/>
            <a:ext cx="2383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Returns True if the x and y coordinates of head is inside the window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Note: Head is a vector</a:t>
            </a:r>
          </a:p>
        </p:txBody>
      </p:sp>
    </p:spTree>
    <p:extLst>
      <p:ext uri="{BB962C8B-B14F-4D97-AF65-F5344CB8AC3E}">
        <p14:creationId xmlns:p14="http://schemas.microsoft.com/office/powerpoint/2010/main" val="269012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517-F1E6-4994-BB8C-C3F68D25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Freegames</a:t>
            </a:r>
            <a:r>
              <a:rPr lang="en-GB" dirty="0"/>
              <a:t> – End section of 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6E2983-732D-4729-9022-B57BC8813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82" t="47381" r="28882" b="26905"/>
          <a:stretch/>
        </p:blipFill>
        <p:spPr>
          <a:xfrm>
            <a:off x="700635" y="1992086"/>
            <a:ext cx="6516594" cy="35366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A9324E-916E-4CEF-91C5-BE94AF6A05B5}"/>
              </a:ext>
            </a:extLst>
          </p:cNvPr>
          <p:cNvSpPr txBox="1"/>
          <p:nvPr/>
        </p:nvSpPr>
        <p:spPr>
          <a:xfrm>
            <a:off x="8535895" y="1992086"/>
            <a:ext cx="238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Turtle Docs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517-F1E6-4994-BB8C-C3F68D25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Freegames</a:t>
            </a:r>
            <a:r>
              <a:rPr lang="en-GB" dirty="0"/>
              <a:t> – move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7DE63B-1C0E-4FB8-834E-6CF4A34FE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38" t="16190" r="23262" b="23571"/>
          <a:stretch/>
        </p:blipFill>
        <p:spPr>
          <a:xfrm>
            <a:off x="700635" y="1804775"/>
            <a:ext cx="3592286" cy="413112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B6B699-E13C-470C-BAA8-8CEFA422C470}"/>
              </a:ext>
            </a:extLst>
          </p:cNvPr>
          <p:cNvCxnSpPr/>
          <p:nvPr/>
        </p:nvCxnSpPr>
        <p:spPr>
          <a:xfrm>
            <a:off x="4292921" y="2190750"/>
            <a:ext cx="159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4491960F-B91A-43FB-A8BA-0D338A4D2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38" t="16190" r="23262" b="73043"/>
          <a:stretch/>
        </p:blipFill>
        <p:spPr>
          <a:xfrm>
            <a:off x="6029711" y="1638869"/>
            <a:ext cx="5019290" cy="1031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60A10F-FCFE-45AC-95CE-31C9FE6B88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18472" r="8985" b="6111"/>
          <a:stretch/>
        </p:blipFill>
        <p:spPr>
          <a:xfrm>
            <a:off x="6029711" y="2795375"/>
            <a:ext cx="3238114" cy="334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2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517-F1E6-4994-BB8C-C3F68D25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Freegames</a:t>
            </a:r>
            <a:r>
              <a:rPr lang="en-GB" dirty="0"/>
              <a:t> – move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7DE63B-1C0E-4FB8-834E-6CF4A34FE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38" t="16190" r="23262" b="23571"/>
          <a:stretch/>
        </p:blipFill>
        <p:spPr>
          <a:xfrm>
            <a:off x="700635" y="1804775"/>
            <a:ext cx="3592286" cy="413112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B6B699-E13C-470C-BAA8-8CEFA422C470}"/>
              </a:ext>
            </a:extLst>
          </p:cNvPr>
          <p:cNvCxnSpPr/>
          <p:nvPr/>
        </p:nvCxnSpPr>
        <p:spPr>
          <a:xfrm>
            <a:off x="4292921" y="2743200"/>
            <a:ext cx="159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24FEA27-CB6E-4AF4-9ED5-2E8BF6BA68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7" t="25846" r="27240" b="63876"/>
          <a:stretch/>
        </p:blipFill>
        <p:spPr>
          <a:xfrm>
            <a:off x="6095999" y="1813318"/>
            <a:ext cx="5486167" cy="118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32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517-F1E6-4994-BB8C-C3F68D25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Freegames</a:t>
            </a:r>
            <a:r>
              <a:rPr lang="en-GB" dirty="0"/>
              <a:t> – move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7DE63B-1C0E-4FB8-834E-6CF4A34FE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38" t="16190" r="23262" b="23571"/>
          <a:stretch/>
        </p:blipFill>
        <p:spPr>
          <a:xfrm>
            <a:off x="700635" y="1804775"/>
            <a:ext cx="3592286" cy="413112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B6B699-E13C-470C-BAA8-8CEFA422C470}"/>
              </a:ext>
            </a:extLst>
          </p:cNvPr>
          <p:cNvCxnSpPr/>
          <p:nvPr/>
        </p:nvCxnSpPr>
        <p:spPr>
          <a:xfrm>
            <a:off x="4292921" y="3429000"/>
            <a:ext cx="159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A41B436-8E68-46F2-B990-B73986B7E8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02" t="36402" r="46761" b="58181"/>
          <a:stretch/>
        </p:blipFill>
        <p:spPr>
          <a:xfrm>
            <a:off x="6010274" y="3190876"/>
            <a:ext cx="3468462" cy="62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48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517-F1E6-4994-BB8C-C3F68D25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Freegames</a:t>
            </a:r>
            <a:r>
              <a:rPr lang="en-GB" dirty="0"/>
              <a:t> – move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7DE63B-1C0E-4FB8-834E-6CF4A34FE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38" t="16190" r="23262" b="23571"/>
          <a:stretch/>
        </p:blipFill>
        <p:spPr>
          <a:xfrm>
            <a:off x="700635" y="1804775"/>
            <a:ext cx="3592286" cy="413112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B6B699-E13C-470C-BAA8-8CEFA422C470}"/>
              </a:ext>
            </a:extLst>
          </p:cNvPr>
          <p:cNvCxnSpPr/>
          <p:nvPr/>
        </p:nvCxnSpPr>
        <p:spPr>
          <a:xfrm>
            <a:off x="4292921" y="4067175"/>
            <a:ext cx="159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9900E603-65BC-4B98-8EE6-C6963A024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06" t="42235" r="27687" b="43563"/>
          <a:stretch/>
        </p:blipFill>
        <p:spPr>
          <a:xfrm>
            <a:off x="6096000" y="3324230"/>
            <a:ext cx="5169115" cy="151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44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517-F1E6-4994-BB8C-C3F68D25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Freegames</a:t>
            </a:r>
            <a:r>
              <a:rPr lang="en-GB" dirty="0"/>
              <a:t> – move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7DE63B-1C0E-4FB8-834E-6CF4A34FE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38" t="16190" r="23262" b="23571"/>
          <a:stretch/>
        </p:blipFill>
        <p:spPr>
          <a:xfrm>
            <a:off x="700635" y="1804775"/>
            <a:ext cx="3592286" cy="413112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B6B699-E13C-470C-BAA8-8CEFA422C470}"/>
              </a:ext>
            </a:extLst>
          </p:cNvPr>
          <p:cNvCxnSpPr/>
          <p:nvPr/>
        </p:nvCxnSpPr>
        <p:spPr>
          <a:xfrm>
            <a:off x="4292921" y="4962525"/>
            <a:ext cx="159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9900E603-65BC-4B98-8EE6-C6963A024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48" t="57777" r="26345" b="33112"/>
          <a:stretch/>
        </p:blipFill>
        <p:spPr>
          <a:xfrm>
            <a:off x="6096000" y="4476752"/>
            <a:ext cx="5169115" cy="97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13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517-F1E6-4994-BB8C-C3F68D25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Freegames</a:t>
            </a:r>
            <a:r>
              <a:rPr lang="en-GB" dirty="0"/>
              <a:t> – move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7DE63B-1C0E-4FB8-834E-6CF4A34FE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38" t="16190" r="23262" b="23571"/>
          <a:stretch/>
        </p:blipFill>
        <p:spPr>
          <a:xfrm>
            <a:off x="700635" y="1804775"/>
            <a:ext cx="3592286" cy="413112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B6B699-E13C-470C-BAA8-8CEFA422C470}"/>
              </a:ext>
            </a:extLst>
          </p:cNvPr>
          <p:cNvCxnSpPr/>
          <p:nvPr/>
        </p:nvCxnSpPr>
        <p:spPr>
          <a:xfrm>
            <a:off x="4292921" y="5600700"/>
            <a:ext cx="159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9900E603-65BC-4B98-8EE6-C6963A024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73" t="68407" r="26920" b="22482"/>
          <a:stretch/>
        </p:blipFill>
        <p:spPr>
          <a:xfrm>
            <a:off x="6096000" y="5114927"/>
            <a:ext cx="5169115" cy="97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43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517-F1E6-4994-BB8C-C3F68D25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Freegames</a:t>
            </a:r>
            <a:r>
              <a:rPr lang="en-GB" dirty="0"/>
              <a:t> – move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7DE63B-1C0E-4FB8-834E-6CF4A34FE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38" t="16190" r="23262" b="23571"/>
          <a:stretch/>
        </p:blipFill>
        <p:spPr>
          <a:xfrm>
            <a:off x="700635" y="1804775"/>
            <a:ext cx="3592286" cy="413112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B6B699-E13C-470C-BAA8-8CEFA422C470}"/>
              </a:ext>
            </a:extLst>
          </p:cNvPr>
          <p:cNvCxnSpPr/>
          <p:nvPr/>
        </p:nvCxnSpPr>
        <p:spPr>
          <a:xfrm>
            <a:off x="4292921" y="5600700"/>
            <a:ext cx="159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E36A7C-4A80-4166-B27A-C9CBFD62EA95}"/>
              </a:ext>
            </a:extLst>
          </p:cNvPr>
          <p:cNvCxnSpPr/>
          <p:nvPr/>
        </p:nvCxnSpPr>
        <p:spPr>
          <a:xfrm>
            <a:off x="4292921" y="4962525"/>
            <a:ext cx="159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407560-3AB4-4BF7-8952-92DF36779F12}"/>
              </a:ext>
            </a:extLst>
          </p:cNvPr>
          <p:cNvCxnSpPr/>
          <p:nvPr/>
        </p:nvCxnSpPr>
        <p:spPr>
          <a:xfrm>
            <a:off x="4292921" y="4067175"/>
            <a:ext cx="159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B50EF4-7738-4196-9ECE-B1E22ADFA035}"/>
              </a:ext>
            </a:extLst>
          </p:cNvPr>
          <p:cNvCxnSpPr/>
          <p:nvPr/>
        </p:nvCxnSpPr>
        <p:spPr>
          <a:xfrm>
            <a:off x="4292921" y="3429000"/>
            <a:ext cx="159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00250D-8F15-46F0-9FAD-B05B7E982762}"/>
              </a:ext>
            </a:extLst>
          </p:cNvPr>
          <p:cNvCxnSpPr/>
          <p:nvPr/>
        </p:nvCxnSpPr>
        <p:spPr>
          <a:xfrm>
            <a:off x="4292921" y="2743200"/>
            <a:ext cx="159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09B3DC-F9C1-4C65-89AF-356C9D407EA7}"/>
              </a:ext>
            </a:extLst>
          </p:cNvPr>
          <p:cNvCxnSpPr/>
          <p:nvPr/>
        </p:nvCxnSpPr>
        <p:spPr>
          <a:xfrm>
            <a:off x="4292921" y="2190750"/>
            <a:ext cx="159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C73C90-5237-402D-8271-9B346189F558}"/>
              </a:ext>
            </a:extLst>
          </p:cNvPr>
          <p:cNvSpPr txBox="1"/>
          <p:nvPr/>
        </p:nvSpPr>
        <p:spPr>
          <a:xfrm>
            <a:off x="6046267" y="1804774"/>
            <a:ext cx="5345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Saves the location of the front of the snake in head and moves it in the direction of aim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1A1314-BF76-4905-AA13-ED08DF49B97B}"/>
              </a:ext>
            </a:extLst>
          </p:cNvPr>
          <p:cNvSpPr txBox="1"/>
          <p:nvPr/>
        </p:nvSpPr>
        <p:spPr>
          <a:xfrm>
            <a:off x="6046266" y="2451105"/>
            <a:ext cx="5345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Checks if the snake is inside the play area, if not end the game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0D57FD-703B-4B68-988A-463FCC1BEF1A}"/>
              </a:ext>
            </a:extLst>
          </p:cNvPr>
          <p:cNvSpPr txBox="1"/>
          <p:nvPr/>
        </p:nvSpPr>
        <p:spPr>
          <a:xfrm>
            <a:off x="6046265" y="3202823"/>
            <a:ext cx="534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Adds the new square to the snake list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6F61D6-29ED-4A01-A804-8571064EF17B}"/>
              </a:ext>
            </a:extLst>
          </p:cNvPr>
          <p:cNvSpPr txBox="1"/>
          <p:nvPr/>
        </p:nvSpPr>
        <p:spPr>
          <a:xfrm>
            <a:off x="6009525" y="3745182"/>
            <a:ext cx="5345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When the food is eaten, print the length, add a new food somewhere random otherwise delete the end of the snake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8C1224-3F02-4698-A67D-2FA6BF06F998}"/>
              </a:ext>
            </a:extLst>
          </p:cNvPr>
          <p:cNvSpPr txBox="1"/>
          <p:nvPr/>
        </p:nvSpPr>
        <p:spPr>
          <a:xfrm>
            <a:off x="6009524" y="4668512"/>
            <a:ext cx="534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Clear the old drawings and make the body black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435BAD-B4EB-4376-AABD-EFB3C1092FF3}"/>
              </a:ext>
            </a:extLst>
          </p:cNvPr>
          <p:cNvSpPr txBox="1"/>
          <p:nvPr/>
        </p:nvSpPr>
        <p:spPr>
          <a:xfrm>
            <a:off x="6046265" y="5316258"/>
            <a:ext cx="5345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Make the food green, update the screen and run move again in 100 seconds</a:t>
            </a:r>
          </a:p>
        </p:txBody>
      </p:sp>
    </p:spTree>
    <p:extLst>
      <p:ext uri="{BB962C8B-B14F-4D97-AF65-F5344CB8AC3E}">
        <p14:creationId xmlns:p14="http://schemas.microsoft.com/office/powerpoint/2010/main" val="331614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36DF-7160-4C53-B4E5-BE096D18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22BE-C069-4DDA-ADCF-0C98BBB30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811862"/>
            <a:ext cx="10691265" cy="4215713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1 – Getting Started: Introduction and Arithmetic Operators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2 – Types and Variables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3 – Functions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4 – Conditional Statements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5 – </a:t>
            </a:r>
            <a:r>
              <a:rPr lang="en-GB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Further Conditionals and Recursion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6 – </a:t>
            </a:r>
            <a:r>
              <a:rPr lang="en-GB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Functions with Return Values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7 – Loops, Lists and Turtles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8 – Dictionaries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9 – Tuples 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10 – Project 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149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1EC6-EC5C-4DDA-9E35-44B63D1A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class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59EC-688C-4D99-85C0-4627944AB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This week we have looked at: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to make a game in Python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to break that game!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7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D12C-28B3-4368-AC90-45D8E07D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Last Week – Loops, Lists and Turtles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32D1-E8F0-4C37-89BE-F6D6A5CA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Last week we looked at: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loops?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lists?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methods?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is Turtle?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7BC5C-FCC8-4C01-8350-A194C55D5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4" t="31290" r="85073" b="63364"/>
          <a:stretch/>
        </p:blipFill>
        <p:spPr>
          <a:xfrm>
            <a:off x="5762423" y="1636307"/>
            <a:ext cx="4399428" cy="942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2F2478-918D-40F5-B0AE-AF9073FAE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486" y="2761076"/>
            <a:ext cx="3468421" cy="3035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53DE14-E14A-49B9-ADFB-582E38B7A9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5" t="84507" r="63971" b="7444"/>
          <a:stretch/>
        </p:blipFill>
        <p:spPr>
          <a:xfrm>
            <a:off x="700635" y="4996844"/>
            <a:ext cx="5926855" cy="7590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FCB619-F1BE-4B22-B4D3-EA0FF08A00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32" t="81697" r="63823" b="7987"/>
          <a:stretch/>
        </p:blipFill>
        <p:spPr>
          <a:xfrm>
            <a:off x="3389579" y="3007337"/>
            <a:ext cx="3796265" cy="62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5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D12C-28B3-4368-AC90-45D8E07D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 - Snake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32D1-E8F0-4C37-89BE-F6D6A5CA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This week we will: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Build a game in Python – Snake!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4DCBF3-D1B6-438D-B332-E67F8D47A2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09" t="-1" r="47882" b="47727"/>
          <a:stretch/>
        </p:blipFill>
        <p:spPr>
          <a:xfrm>
            <a:off x="5833996" y="928786"/>
            <a:ext cx="4371362" cy="465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3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517-F1E6-4994-BB8C-C3F68D25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Freegames</a:t>
            </a:r>
            <a:r>
              <a:rPr lang="en-GB" dirty="0"/>
              <a:t> – import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354C-B85D-47C2-8BB3-DC92FDD0A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858539"/>
            <a:ext cx="10691265" cy="86917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These are the import statements we use for our game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A1E33-4A93-43B1-9646-31DBADCB1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47" t="33285" r="27958" b="54996"/>
          <a:stretch/>
        </p:blipFill>
        <p:spPr>
          <a:xfrm>
            <a:off x="700633" y="2596243"/>
            <a:ext cx="4433141" cy="1067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F1225E-6715-4C9F-B5EC-55FC52808A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15" t="24202" r="56216" b="70476"/>
          <a:stretch/>
        </p:blipFill>
        <p:spPr>
          <a:xfrm>
            <a:off x="700633" y="4401860"/>
            <a:ext cx="2602422" cy="67632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96E3CBD-4361-4F83-AE1E-EED482D31C8C}"/>
              </a:ext>
            </a:extLst>
          </p:cNvPr>
          <p:cNvSpPr txBox="1">
            <a:spLocks/>
          </p:cNvSpPr>
          <p:nvPr/>
        </p:nvSpPr>
        <p:spPr>
          <a:xfrm>
            <a:off x="700633" y="3861076"/>
            <a:ext cx="10691265" cy="869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Previously we saw this</a:t>
            </a:r>
          </a:p>
        </p:txBody>
      </p:sp>
    </p:spTree>
    <p:extLst>
      <p:ext uri="{BB962C8B-B14F-4D97-AF65-F5344CB8AC3E}">
        <p14:creationId xmlns:p14="http://schemas.microsoft.com/office/powerpoint/2010/main" val="135438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517-F1E6-4994-BB8C-C3F68D25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Freegames</a:t>
            </a:r>
            <a:r>
              <a:rPr lang="en-GB" dirty="0"/>
              <a:t> – what is vector?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354C-B85D-47C2-8BB3-DC92FDD0A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858539"/>
            <a:ext cx="10691265" cy="86917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Now, the vector object comes from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freegames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and we can see how it works on the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freegames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website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A25365E5-8FDB-43A2-8F87-9F2F2221AE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67" b="5000"/>
          <a:stretch/>
        </p:blipFill>
        <p:spPr>
          <a:xfrm>
            <a:off x="3667984" y="2524245"/>
            <a:ext cx="4856032" cy="4081259"/>
          </a:xfrm>
          <a:prstGeom prst="rect">
            <a:avLst/>
          </a:prstGeom>
        </p:spPr>
      </p:pic>
      <p:pic>
        <p:nvPicPr>
          <p:cNvPr id="1026" name="Picture 2" descr="Vectors">
            <a:extLst>
              <a:ext uri="{FF2B5EF4-FFF2-40B4-BE49-F238E27FC236}">
                <a16:creationId xmlns:a16="http://schemas.microsoft.com/office/drawing/2014/main" id="{6C5A2F9B-25BA-4D4D-A09C-BA3BB459D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606" y="2614612"/>
            <a:ext cx="2686051" cy="244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72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517-F1E6-4994-BB8C-C3F68D25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Freegames</a:t>
            </a:r>
            <a:r>
              <a:rPr lang="en-GB" dirty="0"/>
              <a:t> – vector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354C-B85D-47C2-8BB3-DC92FDD0A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858539"/>
            <a:ext cx="10691265" cy="86917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will be the result of the following code?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3B44B6-AC4C-4797-8981-37ED0DDF78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26" t="9524" r="29904" b="75476"/>
          <a:stretch/>
        </p:blipFill>
        <p:spPr>
          <a:xfrm>
            <a:off x="800101" y="2635455"/>
            <a:ext cx="3428999" cy="1155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9F4674-3B32-4CBE-ADC2-E998D0DCE9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349" t="9286" r="31181" b="66563"/>
          <a:stretch/>
        </p:blipFill>
        <p:spPr>
          <a:xfrm>
            <a:off x="6936444" y="2473976"/>
            <a:ext cx="2970304" cy="165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6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517-F1E6-4994-BB8C-C3F68D25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Freegames</a:t>
            </a:r>
            <a:r>
              <a:rPr lang="en-GB" dirty="0"/>
              <a:t> – vector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354C-B85D-47C2-8BB3-DC92FDD0A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5501317"/>
            <a:ext cx="10691265" cy="86917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Now we can look at the next part of the code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3B44B6-AC4C-4797-8981-37ED0DDF7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26" t="9524" r="29904" b="75476"/>
          <a:stretch/>
        </p:blipFill>
        <p:spPr>
          <a:xfrm>
            <a:off x="800101" y="2635455"/>
            <a:ext cx="3428999" cy="1155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970F98-1D1B-488C-ABFC-8D9C18B53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" t="79533" r="74080" b="12222"/>
          <a:stretch/>
        </p:blipFill>
        <p:spPr>
          <a:xfrm>
            <a:off x="800101" y="4133009"/>
            <a:ext cx="1845128" cy="6349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597E21-D3AC-493F-ABC9-EA895DFE56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49" t="9286" r="31181" b="66563"/>
          <a:stretch/>
        </p:blipFill>
        <p:spPr>
          <a:xfrm>
            <a:off x="6936444" y="2473976"/>
            <a:ext cx="2970304" cy="1656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3CFEC-D767-45BD-8057-188B6969C9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89" t="81077" r="69247" b="6249"/>
          <a:stretch/>
        </p:blipFill>
        <p:spPr>
          <a:xfrm>
            <a:off x="6936444" y="4333355"/>
            <a:ext cx="2022499" cy="86917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DE72A2-C438-45AA-B335-81130C73EA65}"/>
              </a:ext>
            </a:extLst>
          </p:cNvPr>
          <p:cNvSpPr txBox="1">
            <a:spLocks/>
          </p:cNvSpPr>
          <p:nvPr/>
        </p:nvSpPr>
        <p:spPr>
          <a:xfrm>
            <a:off x="853034" y="2010939"/>
            <a:ext cx="10691265" cy="869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What will be the result of the following code?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7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517-F1E6-4994-BB8C-C3F68D25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Freegames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DE72A2-C438-45AA-B335-81130C73EA65}"/>
              </a:ext>
            </a:extLst>
          </p:cNvPr>
          <p:cNvSpPr txBox="1">
            <a:spLocks/>
          </p:cNvSpPr>
          <p:nvPr/>
        </p:nvSpPr>
        <p:spPr>
          <a:xfrm>
            <a:off x="853034" y="2010939"/>
            <a:ext cx="10691265" cy="869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Now, the next section of code: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6E95B4-417C-4020-AD82-8E57328F7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48" t="10000" r="31692" b="70008"/>
          <a:stretch/>
        </p:blipFill>
        <p:spPr>
          <a:xfrm>
            <a:off x="853034" y="2743485"/>
            <a:ext cx="6462166" cy="293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9298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392026"/>
      </a:dk2>
      <a:lt2>
        <a:srgbClr val="E2E4E8"/>
      </a:lt2>
      <a:accent1>
        <a:srgbClr val="DC9026"/>
      </a:accent1>
      <a:accent2>
        <a:srgbClr val="D53717"/>
      </a:accent2>
      <a:accent3>
        <a:srgbClr val="E72958"/>
      </a:accent3>
      <a:accent4>
        <a:srgbClr val="D51796"/>
      </a:accent4>
      <a:accent5>
        <a:srgbClr val="D729E7"/>
      </a:accent5>
      <a:accent6>
        <a:srgbClr val="7617D5"/>
      </a:accent6>
      <a:hlink>
        <a:srgbClr val="3F74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385</Words>
  <Application>Microsoft Office PowerPoint</Application>
  <PresentationFormat>Widescreen</PresentationFormat>
  <Paragraphs>58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Calisto MT</vt:lpstr>
      <vt:lpstr>Univers Condensed</vt:lpstr>
      <vt:lpstr>ChronicleVTI</vt:lpstr>
      <vt:lpstr>Introduction to Python – Week 8</vt:lpstr>
      <vt:lpstr>Course outline</vt:lpstr>
      <vt:lpstr>Last Week – Loops, Lists and Turtles</vt:lpstr>
      <vt:lpstr>This week - Snake</vt:lpstr>
      <vt:lpstr>Freegames – import statement</vt:lpstr>
      <vt:lpstr>Freegames – what is vector?</vt:lpstr>
      <vt:lpstr>Freegames – vector addition</vt:lpstr>
      <vt:lpstr>Freegames – vector addition</vt:lpstr>
      <vt:lpstr>Freegames</vt:lpstr>
      <vt:lpstr>Freegames – change function</vt:lpstr>
      <vt:lpstr>Freegames – Inside function</vt:lpstr>
      <vt:lpstr>Freegames – End section of code</vt:lpstr>
      <vt:lpstr>Freegames – move function</vt:lpstr>
      <vt:lpstr>Freegames – move function</vt:lpstr>
      <vt:lpstr>Freegames – move function</vt:lpstr>
      <vt:lpstr>Freegames – move function</vt:lpstr>
      <vt:lpstr>Freegames – move function</vt:lpstr>
      <vt:lpstr>Freegames – move function</vt:lpstr>
      <vt:lpstr>Freegames – move function</vt:lpstr>
      <vt:lpstr>End of class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Mark</dc:creator>
  <cp:lastModifiedBy>SMITH Mark</cp:lastModifiedBy>
  <cp:revision>120</cp:revision>
  <dcterms:created xsi:type="dcterms:W3CDTF">2021-06-18T12:43:24Z</dcterms:created>
  <dcterms:modified xsi:type="dcterms:W3CDTF">2022-04-05T10:18:05Z</dcterms:modified>
</cp:coreProperties>
</file>