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1E8B"/>
    <a:srgbClr val="050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39" d="100"/>
          <a:sy n="39" d="100"/>
        </p:scale>
        <p:origin x="62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50000"/>
              </a:schemeClr>
            </a:gs>
            <a:gs pos="100000">
              <a:schemeClr val="bg1">
                <a:lumMod val="95000"/>
                <a:lumOff val="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0" y="1033669"/>
            <a:ext cx="12192000" cy="59635"/>
          </a:xfrm>
          <a:prstGeom prst="line">
            <a:avLst/>
          </a:prstGeom>
          <a:ln w="152400">
            <a:solidFill>
              <a:schemeClr val="tx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640" y="0"/>
            <a:ext cx="0" cy="6858000"/>
          </a:xfrm>
          <a:prstGeom prst="line">
            <a:avLst/>
          </a:prstGeom>
          <a:ln w="984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2192000" y="0"/>
            <a:ext cx="0" cy="6858000"/>
          </a:xfrm>
          <a:prstGeom prst="line">
            <a:avLst/>
          </a:prstGeom>
          <a:ln w="1143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8640" y="0"/>
            <a:ext cx="12143360" cy="0"/>
          </a:xfrm>
          <a:prstGeom prst="line">
            <a:avLst/>
          </a:prstGeom>
          <a:ln w="12382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8640" y="6858000"/>
            <a:ext cx="12143360" cy="0"/>
          </a:xfrm>
          <a:prstGeom prst="line">
            <a:avLst/>
          </a:prstGeom>
          <a:ln w="180975">
            <a:solidFill>
              <a:srgbClr val="FFFF00">
                <a:alpha val="8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484783" y="0"/>
            <a:ext cx="0" cy="6858000"/>
          </a:xfrm>
          <a:prstGeom prst="line">
            <a:avLst/>
          </a:prstGeom>
          <a:ln w="1809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8640" y="2445026"/>
            <a:ext cx="12143360" cy="0"/>
          </a:xfrm>
          <a:prstGeom prst="line">
            <a:avLst/>
          </a:prstGeom>
          <a:ln w="2032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108713" y="1093304"/>
            <a:ext cx="0" cy="1272209"/>
          </a:xfrm>
          <a:prstGeom prst="line">
            <a:avLst/>
          </a:prstGeom>
          <a:ln w="177800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851916" y="1033669"/>
            <a:ext cx="0" cy="1411357"/>
          </a:xfrm>
          <a:prstGeom prst="line">
            <a:avLst/>
          </a:prstGeom>
          <a:ln w="200025">
            <a:solidFill>
              <a:schemeClr val="tx1">
                <a:lumMod val="6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058399" y="1093304"/>
            <a:ext cx="0" cy="1272209"/>
          </a:xfrm>
          <a:prstGeom prst="line">
            <a:avLst/>
          </a:prstGeom>
          <a:ln w="1651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484783" y="4512365"/>
            <a:ext cx="7184511" cy="0"/>
          </a:xfrm>
          <a:prstGeom prst="line">
            <a:avLst/>
          </a:prstGeom>
          <a:ln w="2063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315200" y="2365513"/>
            <a:ext cx="0" cy="4492487"/>
          </a:xfrm>
          <a:prstGeom prst="line">
            <a:avLst/>
          </a:prstGeom>
          <a:ln w="177800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9660835" y="2365513"/>
            <a:ext cx="8459" cy="4492487"/>
          </a:xfrm>
          <a:prstGeom prst="line">
            <a:avLst/>
          </a:prstGeom>
          <a:ln w="168275">
            <a:solidFill>
              <a:schemeClr val="tx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64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Bookman Old Style</vt:lpstr>
      <vt:lpstr>Rockwell</vt:lpstr>
      <vt:lpstr>Damask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tevin</dc:creator>
  <cp:lastModifiedBy>mark tevin</cp:lastModifiedBy>
  <cp:revision>3</cp:revision>
  <dcterms:created xsi:type="dcterms:W3CDTF">2024-01-14T17:55:48Z</dcterms:created>
  <dcterms:modified xsi:type="dcterms:W3CDTF">2024-01-14T20:09:08Z</dcterms:modified>
</cp:coreProperties>
</file>