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8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75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9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4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522D-6154-48DC-8552-589AB6034E6C}" type="datetimeFigureOut">
              <a:rPr lang="zh-TW" altLang="en-US" smtClean="0"/>
              <a:t>2017/3/1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-service.cwb.gov.tw/HistoryDataQuery/downloads/Readme.pdf" TargetMode="External"/><Relationship Id="rId2" Type="http://schemas.openxmlformats.org/officeDocument/2006/relationships/hyperlink" Target="http://e-service.cwb.gov.tw/HistoryDataQuery/index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-service.cwb.gov.tw/HistoryDataQuery/downloads/Readm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aywang.blogspot.tw/2012/05/pythoncsv.html" TargetMode="External"/><Relationship Id="rId2" Type="http://schemas.openxmlformats.org/officeDocument/2006/relationships/hyperlink" Target="https://docs.python.org/3/library/urllib.parse.html#parsing-ascii-encoded-by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中央氣象局資料爬取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Mark 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hlinkClick r:id="rId2"/>
              </a:rPr>
              <a:t>觀測資料查詢系統 </a:t>
            </a:r>
            <a:r>
              <a:rPr lang="en-US" altLang="zh-TW" sz="2000" dirty="0" smtClean="0">
                <a:hlinkClick r:id="rId2"/>
              </a:rPr>
              <a:t>– http://e-service.cwb.gov.tw/HistoryDataQuery/index.jsp</a:t>
            </a:r>
            <a:endParaRPr lang="en-US" altLang="zh-TW" sz="2000" dirty="0" smtClean="0">
              <a:hlinkClick r:id="rId3"/>
            </a:endParaRPr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取得資料內容，透過此網址</a:t>
            </a:r>
            <a:r>
              <a:rPr lang="zh-TW" altLang="en-US" sz="2000" dirty="0"/>
              <a:t>：</a:t>
            </a:r>
            <a:r>
              <a:rPr lang="en-US" altLang="zh-TW" sz="2000" dirty="0" smtClean="0"/>
              <a:t>http://e-service.cwb.gov.tw/HistoryDataQuery/DayDataController.do?command=viewMain</a:t>
            </a:r>
            <a:r>
              <a:rPr lang="en-US" altLang="zh-TW" sz="2000" b="1" dirty="0" smtClean="0"/>
              <a:t>&amp;station=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C0F0B0</a:t>
            </a:r>
            <a:r>
              <a:rPr lang="en-US" altLang="zh-TW" sz="2000" b="1" dirty="0" smtClean="0"/>
              <a:t>&amp;stname=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%25E7%259F%25B3%25E5%25B2%25A1</a:t>
            </a:r>
            <a:r>
              <a:rPr lang="en-US" altLang="zh-TW" sz="2000" b="1" dirty="0" smtClean="0"/>
              <a:t>&amp;datepicker=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2017-01-01</a:t>
            </a:r>
          </a:p>
          <a:p>
            <a:r>
              <a:rPr lang="zh-TW" altLang="en-US" sz="2000" dirty="0" smtClean="0"/>
              <a:t>取得測站詳細資訊，透過此網址：</a:t>
            </a:r>
            <a:r>
              <a:rPr lang="en-US" altLang="zh-TW" sz="2000" dirty="0" smtClean="0"/>
              <a:t>http://e-service.cwb.gov.tw/HistoryDataQuery/QueryDataController.do?command=doQueryStation</a:t>
            </a:r>
            <a:r>
              <a:rPr lang="en-US" altLang="zh-TW" sz="2000" b="1" dirty="0" smtClean="0"/>
              <a:t>&amp;station_no=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A1AC50</a:t>
            </a:r>
          </a:p>
          <a:p>
            <a:r>
              <a:rPr lang="zh-TW" altLang="en-US" sz="2000" dirty="0" smtClean="0"/>
              <a:t> 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909" y="4235244"/>
            <a:ext cx="7632395" cy="2347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78" y="5637495"/>
            <a:ext cx="112299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網站說明</a:t>
            </a:r>
            <a:r>
              <a:rPr lang="en-US" altLang="zh-TW" sz="1800" dirty="0" smtClean="0">
                <a:hlinkClick r:id="rId2"/>
              </a:rPr>
              <a:t>http://e-service.cwb.gov.tw/HistoryDataQuery/downloads/Readme.pdf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91" y="1567656"/>
            <a:ext cx="5838825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8" y="1557272"/>
            <a:ext cx="5993313" cy="4512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8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URL Parse - https://docs.python.org/3/library/urllib.parse.html#parsing-ascii-encoded-bytes</a:t>
            </a:r>
            <a:endParaRPr lang="en-US" altLang="zh-TW" dirty="0" smtClean="0"/>
          </a:p>
          <a:p>
            <a:r>
              <a:rPr lang="en-US" altLang="zh-TW" dirty="0" smtClean="0"/>
              <a:t>CSV - </a:t>
            </a:r>
            <a:r>
              <a:rPr lang="en-US" altLang="zh-TW" dirty="0" smtClean="0">
                <a:hlinkClick r:id="rId3"/>
              </a:rPr>
              <a:t>http://swaywang.blogspot.tw/2012/05/pythoncsv.html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59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中央氣象局資料爬取</vt:lpstr>
      <vt:lpstr>PowerPoint 簡報</vt:lpstr>
      <vt:lpstr>網站說明http://e-service.cwb.gov.tw/HistoryDataQuery/downloads/Readme.pdf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Rui</dc:creator>
  <cp:lastModifiedBy>Rui</cp:lastModifiedBy>
  <cp:revision>12</cp:revision>
  <dcterms:created xsi:type="dcterms:W3CDTF">2017-03-01T10:57:15Z</dcterms:created>
  <dcterms:modified xsi:type="dcterms:W3CDTF">2017-03-01T16:31:24Z</dcterms:modified>
</cp:coreProperties>
</file>