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  <p:sldId id="257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522D-6154-48DC-8552-589AB6034E6C}" type="datetimeFigureOut">
              <a:rPr lang="zh-TW" altLang="en-US" smtClean="0"/>
              <a:t>2017/3/9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E6B7-1F14-48C6-BB62-33D4BDC85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589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522D-6154-48DC-8552-589AB6034E6C}" type="datetimeFigureOut">
              <a:rPr lang="zh-TW" altLang="en-US" smtClean="0"/>
              <a:t>2017/3/9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E6B7-1F14-48C6-BB62-33D4BDC85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02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522D-6154-48DC-8552-589AB6034E6C}" type="datetimeFigureOut">
              <a:rPr lang="zh-TW" altLang="en-US" smtClean="0"/>
              <a:t>2017/3/9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E6B7-1F14-48C6-BB62-33D4BDC85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75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522D-6154-48DC-8552-589AB6034E6C}" type="datetimeFigureOut">
              <a:rPr lang="zh-TW" altLang="en-US" smtClean="0"/>
              <a:t>2017/3/9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E6B7-1F14-48C6-BB62-33D4BDC85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68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522D-6154-48DC-8552-589AB6034E6C}" type="datetimeFigureOut">
              <a:rPr lang="zh-TW" altLang="en-US" smtClean="0"/>
              <a:t>2017/3/9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E6B7-1F14-48C6-BB62-33D4BDC85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57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522D-6154-48DC-8552-589AB6034E6C}" type="datetimeFigureOut">
              <a:rPr lang="zh-TW" altLang="en-US" smtClean="0"/>
              <a:t>2017/3/9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E6B7-1F14-48C6-BB62-33D4BDC85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22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522D-6154-48DC-8552-589AB6034E6C}" type="datetimeFigureOut">
              <a:rPr lang="zh-TW" altLang="en-US" smtClean="0"/>
              <a:t>2017/3/9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E6B7-1F14-48C6-BB62-33D4BDC85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97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522D-6154-48DC-8552-589AB6034E6C}" type="datetimeFigureOut">
              <a:rPr lang="zh-TW" altLang="en-US" smtClean="0"/>
              <a:t>2017/3/9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E6B7-1F14-48C6-BB62-33D4BDC85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00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522D-6154-48DC-8552-589AB6034E6C}" type="datetimeFigureOut">
              <a:rPr lang="zh-TW" altLang="en-US" smtClean="0"/>
              <a:t>2017/3/9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E6B7-1F14-48C6-BB62-33D4BDC85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14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522D-6154-48DC-8552-589AB6034E6C}" type="datetimeFigureOut">
              <a:rPr lang="zh-TW" altLang="en-US" smtClean="0"/>
              <a:t>2017/3/9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E6B7-1F14-48C6-BB62-33D4BDC85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4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6522D-6154-48DC-8552-589AB6034E6C}" type="datetimeFigureOut">
              <a:rPr lang="zh-TW" altLang="en-US" smtClean="0"/>
              <a:t>2017/3/9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E6B7-1F14-48C6-BB62-33D4BDC85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94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6522D-6154-48DC-8552-589AB6034E6C}" type="datetimeFigureOut">
              <a:rPr lang="zh-TW" altLang="en-US" smtClean="0"/>
              <a:t>2017/3/9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5E6B7-1F14-48C6-BB62-33D4BDC85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90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-service.cwb.gov.tw/HistoryDataQuery/downloads/Readme.pdf" TargetMode="External"/><Relationship Id="rId2" Type="http://schemas.openxmlformats.org/officeDocument/2006/relationships/hyperlink" Target="http://e-service.cwb.gov.tw/HistoryDataQuery/index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e-service.cwb.gov.tw/HistoryDataQuery/downloads/Readm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waywang.blogspot.tw/2012/05/pythoncsv.html" TargetMode="External"/><Relationship Id="rId2" Type="http://schemas.openxmlformats.org/officeDocument/2006/relationships/hyperlink" Target="https://docs.python.org/3/library/urllib.parse.html#parsing-ascii-encoded-byt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中央氣象局資料爬取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Mark </a:t>
            </a:r>
            <a:r>
              <a:rPr lang="en-US" altLang="zh-TW" dirty="0" smtClean="0"/>
              <a:t>Hsu</a:t>
            </a:r>
          </a:p>
        </p:txBody>
      </p:sp>
    </p:spTree>
    <p:extLst>
      <p:ext uri="{BB962C8B-B14F-4D97-AF65-F5344CB8AC3E}">
        <p14:creationId xmlns:p14="http://schemas.microsoft.com/office/powerpoint/2010/main" val="242288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>
                <a:hlinkClick r:id="rId2"/>
              </a:rPr>
              <a:t>觀測資料查詢系統 </a:t>
            </a:r>
            <a:r>
              <a:rPr lang="en-US" altLang="zh-TW" sz="2000" dirty="0" smtClean="0">
                <a:hlinkClick r:id="rId2"/>
              </a:rPr>
              <a:t>– http://e-service.cwb.gov.tw/HistoryDataQuery/index.jsp</a:t>
            </a:r>
            <a:endParaRPr lang="en-US" altLang="zh-TW" sz="2000" dirty="0" smtClean="0">
              <a:hlinkClick r:id="rId3"/>
            </a:endParaRPr>
          </a:p>
          <a:p>
            <a:pPr marL="0" indent="0">
              <a:buNone/>
            </a:pPr>
            <a:endParaRPr lang="en-US" altLang="zh-TW" sz="2000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202" y="2293187"/>
            <a:ext cx="6809596" cy="415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6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取得資料內容，透過此網址：</a:t>
            </a:r>
            <a:r>
              <a:rPr lang="en-US" altLang="zh-TW" dirty="0"/>
              <a:t>http://e-service.cwb.gov.tw/HistoryDataQuery/DayDataController.do?command=viewMain</a:t>
            </a:r>
            <a:r>
              <a:rPr lang="en-US" altLang="zh-TW" b="1" dirty="0"/>
              <a:t>&amp;station=</a:t>
            </a:r>
            <a:r>
              <a:rPr lang="en-US" altLang="zh-TW" b="1" dirty="0">
                <a:solidFill>
                  <a:srgbClr val="FF0000"/>
                </a:solidFill>
              </a:rPr>
              <a:t>C0F0B0</a:t>
            </a:r>
            <a:r>
              <a:rPr lang="en-US" altLang="zh-TW" b="1" dirty="0"/>
              <a:t>&amp;stname=</a:t>
            </a:r>
            <a:r>
              <a:rPr lang="en-US" altLang="zh-TW" b="1" dirty="0">
                <a:solidFill>
                  <a:srgbClr val="FF0000"/>
                </a:solidFill>
              </a:rPr>
              <a:t>%25E7%259F%25B3%25E5%25B2%25A1</a:t>
            </a:r>
            <a:r>
              <a:rPr lang="en-US" altLang="zh-TW" b="1" dirty="0"/>
              <a:t>&amp;datepicker=</a:t>
            </a:r>
            <a:r>
              <a:rPr lang="en-US" altLang="zh-TW" b="1" dirty="0">
                <a:solidFill>
                  <a:srgbClr val="FF0000"/>
                </a:solidFill>
              </a:rPr>
              <a:t>2017-01-01</a:t>
            </a:r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556" y="3598829"/>
            <a:ext cx="8820888" cy="271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9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測站資訊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取得測站詳細資訊，透過此網址：</a:t>
            </a:r>
            <a:r>
              <a:rPr lang="en-US" altLang="zh-TW" dirty="0"/>
              <a:t>http://e-service.cwb.gov.tw/HistoryDataQuery/QueryDataController.do?command=doQueryStation</a:t>
            </a:r>
            <a:r>
              <a:rPr lang="en-US" altLang="zh-TW" b="1" dirty="0"/>
              <a:t>&amp;station_no=</a:t>
            </a:r>
            <a:r>
              <a:rPr lang="en-US" altLang="zh-TW" b="1" dirty="0">
                <a:solidFill>
                  <a:srgbClr val="FF0000"/>
                </a:solidFill>
              </a:rPr>
              <a:t>A1AC50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4001294"/>
            <a:ext cx="11229975" cy="342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36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網站說明</a:t>
            </a:r>
            <a:r>
              <a:rPr lang="en-US" altLang="zh-TW" sz="1800" dirty="0" smtClean="0">
                <a:hlinkClick r:id="rId2"/>
              </a:rPr>
              <a:t>http://e-service.cwb.gov.tw/HistoryDataQuery/downloads/Readme.pdf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891" y="1567656"/>
            <a:ext cx="5838825" cy="4867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18" y="1557272"/>
            <a:ext cx="5993313" cy="45122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486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URL Parse - https://docs.python.org/3/library/urllib.parse.html#parsing-ascii-encoded-bytes</a:t>
            </a:r>
            <a:endParaRPr lang="en-US" altLang="zh-TW" dirty="0" smtClean="0"/>
          </a:p>
          <a:p>
            <a:r>
              <a:rPr lang="en-US" altLang="zh-TW" dirty="0" smtClean="0"/>
              <a:t>CSV - </a:t>
            </a:r>
            <a:r>
              <a:rPr lang="en-US" altLang="zh-TW" dirty="0" smtClean="0">
                <a:hlinkClick r:id="rId3"/>
              </a:rPr>
              <a:t>http://swaywang.blogspot.tw/2012/05/pythoncsv.html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929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65</Words>
  <Application>Microsoft Office PowerPoint</Application>
  <PresentationFormat>寬螢幕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中央氣象局資料爬取</vt:lpstr>
      <vt:lpstr>資料來源</vt:lpstr>
      <vt:lpstr>取得方法</vt:lpstr>
      <vt:lpstr>測站資訊</vt:lpstr>
      <vt:lpstr>網站說明http://e-service.cwb.gov.tw/HistoryDataQuery/downloads/Readme.pdf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Rui</dc:creator>
  <cp:lastModifiedBy>Rui</cp:lastModifiedBy>
  <cp:revision>16</cp:revision>
  <dcterms:created xsi:type="dcterms:W3CDTF">2017-03-01T10:57:15Z</dcterms:created>
  <dcterms:modified xsi:type="dcterms:W3CDTF">2017-03-09T07:14:04Z</dcterms:modified>
</cp:coreProperties>
</file>