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2CA"/>
    <a:srgbClr val="E3DED9"/>
    <a:srgbClr val="DFDEDD"/>
    <a:srgbClr val="E3E1DC"/>
    <a:srgbClr val="E7E4E1"/>
    <a:srgbClr val="DBCEBF"/>
    <a:srgbClr val="F2EFEA"/>
    <a:srgbClr val="FAFA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3885" autoAdjust="0"/>
  </p:normalViewPr>
  <p:slideViewPr>
    <p:cSldViewPr snapToGrid="0">
      <p:cViewPr varScale="1">
        <p:scale>
          <a:sx n="83" d="100"/>
          <a:sy n="83" d="100"/>
        </p:scale>
        <p:origin x="39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92942D-642D-488F-8559-993996F78508}" type="doc">
      <dgm:prSet loTypeId="urn:microsoft.com/office/officeart/2005/8/layout/hierarchy2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0012C2CC-FA33-47E9-95A4-1C959974A85B}">
      <dgm:prSet phldrT="[텍스트]"/>
      <dgm:spPr/>
      <dgm:t>
        <a:bodyPr/>
        <a:lstStyle/>
        <a:p>
          <a:pPr latinLnBrk="1"/>
          <a:r>
            <a:rPr lang="ko-KR" altLang="en-US" dirty="0"/>
            <a:t>프로그래밍 언어</a:t>
          </a:r>
        </a:p>
      </dgm:t>
    </dgm:pt>
    <dgm:pt modelId="{7969540C-406A-41C4-82B3-52F2D6749810}" type="parTrans" cxnId="{E513149C-9BE0-4171-BF81-4DDEE1654E0B}">
      <dgm:prSet/>
      <dgm:spPr/>
      <dgm:t>
        <a:bodyPr/>
        <a:lstStyle/>
        <a:p>
          <a:pPr latinLnBrk="1"/>
          <a:endParaRPr lang="ko-KR" altLang="en-US"/>
        </a:p>
      </dgm:t>
    </dgm:pt>
    <dgm:pt modelId="{B50CB1B0-04C8-42DB-BB2B-1893E07D30D0}" type="sibTrans" cxnId="{E513149C-9BE0-4171-BF81-4DDEE1654E0B}">
      <dgm:prSet/>
      <dgm:spPr/>
      <dgm:t>
        <a:bodyPr/>
        <a:lstStyle/>
        <a:p>
          <a:pPr latinLnBrk="1"/>
          <a:endParaRPr lang="ko-KR" altLang="en-US"/>
        </a:p>
      </dgm:t>
    </dgm:pt>
    <dgm:pt modelId="{F37AEE1B-8D3C-4F2C-9C1F-25FB6346F3E6}">
      <dgm:prSet phldrT="[텍스트]"/>
      <dgm:spPr/>
      <dgm:t>
        <a:bodyPr/>
        <a:lstStyle/>
        <a:p>
          <a:pPr latinLnBrk="1"/>
          <a:r>
            <a:rPr lang="ko-KR" altLang="en-US" dirty="0"/>
            <a:t>고급언어</a:t>
          </a:r>
        </a:p>
      </dgm:t>
    </dgm:pt>
    <dgm:pt modelId="{CD6CCC14-A262-411A-8A37-426699056236}" type="parTrans" cxnId="{444FA8FE-54EF-4C0F-B0EB-323455C0B348}">
      <dgm:prSet/>
      <dgm:spPr/>
      <dgm:t>
        <a:bodyPr/>
        <a:lstStyle/>
        <a:p>
          <a:pPr latinLnBrk="1"/>
          <a:endParaRPr lang="ko-KR" altLang="en-US"/>
        </a:p>
      </dgm:t>
    </dgm:pt>
    <dgm:pt modelId="{F9978C88-0447-45AB-A994-12AEFD43ACF2}" type="sibTrans" cxnId="{444FA8FE-54EF-4C0F-B0EB-323455C0B348}">
      <dgm:prSet/>
      <dgm:spPr/>
      <dgm:t>
        <a:bodyPr/>
        <a:lstStyle/>
        <a:p>
          <a:pPr latinLnBrk="1"/>
          <a:endParaRPr lang="ko-KR" altLang="en-US"/>
        </a:p>
      </dgm:t>
    </dgm:pt>
    <dgm:pt modelId="{A31BD8AE-5D2E-45F5-AD35-44D18174068F}">
      <dgm:prSet phldrT="[텍스트]"/>
      <dgm:spPr/>
      <dgm:t>
        <a:bodyPr/>
        <a:lstStyle/>
        <a:p>
          <a:pPr latinLnBrk="1"/>
          <a:r>
            <a:rPr lang="ko-KR" altLang="en-US" dirty="0"/>
            <a:t>절차지양 프로그래밍</a:t>
          </a:r>
        </a:p>
      </dgm:t>
    </dgm:pt>
    <dgm:pt modelId="{7196C19E-492F-4EA6-99E5-35307143555F}" type="parTrans" cxnId="{362EC3D3-0231-4F71-91C8-176B573F3359}">
      <dgm:prSet/>
      <dgm:spPr/>
      <dgm:t>
        <a:bodyPr/>
        <a:lstStyle/>
        <a:p>
          <a:pPr latinLnBrk="1"/>
          <a:endParaRPr lang="ko-KR" altLang="en-US"/>
        </a:p>
      </dgm:t>
    </dgm:pt>
    <dgm:pt modelId="{7F0E1659-90B1-424C-B745-9AC0A95C81DB}" type="sibTrans" cxnId="{362EC3D3-0231-4F71-91C8-176B573F3359}">
      <dgm:prSet/>
      <dgm:spPr/>
      <dgm:t>
        <a:bodyPr/>
        <a:lstStyle/>
        <a:p>
          <a:pPr latinLnBrk="1"/>
          <a:endParaRPr lang="ko-KR" altLang="en-US"/>
        </a:p>
      </dgm:t>
    </dgm:pt>
    <dgm:pt modelId="{E6C41031-8375-4216-ACA0-3DCEB7B4C362}">
      <dgm:prSet phldrT="[텍스트]"/>
      <dgm:spPr/>
      <dgm:t>
        <a:bodyPr/>
        <a:lstStyle/>
        <a:p>
          <a:pPr latinLnBrk="1"/>
          <a:r>
            <a:rPr lang="ko-KR" altLang="en-US" dirty="0"/>
            <a:t>저급언어</a:t>
          </a:r>
        </a:p>
      </dgm:t>
    </dgm:pt>
    <dgm:pt modelId="{5C3397D6-2BD8-4DC5-8DCF-C5091E55E359}" type="parTrans" cxnId="{65E34EA3-CA92-4898-9015-BA879AB88546}">
      <dgm:prSet/>
      <dgm:spPr/>
      <dgm:t>
        <a:bodyPr/>
        <a:lstStyle/>
        <a:p>
          <a:pPr latinLnBrk="1"/>
          <a:endParaRPr lang="ko-KR" altLang="en-US"/>
        </a:p>
      </dgm:t>
    </dgm:pt>
    <dgm:pt modelId="{3F98603A-C607-40AE-97D2-F6D183A908B3}" type="sibTrans" cxnId="{65E34EA3-CA92-4898-9015-BA879AB88546}">
      <dgm:prSet/>
      <dgm:spPr/>
      <dgm:t>
        <a:bodyPr/>
        <a:lstStyle/>
        <a:p>
          <a:pPr latinLnBrk="1"/>
          <a:endParaRPr lang="ko-KR" altLang="en-US"/>
        </a:p>
      </dgm:t>
    </dgm:pt>
    <dgm:pt modelId="{01CC9C4E-D313-4AED-8007-AFD2E66F455A}">
      <dgm:prSet phldrT="[텍스트]"/>
      <dgm:spPr/>
      <dgm:t>
        <a:bodyPr/>
        <a:lstStyle/>
        <a:p>
          <a:pPr latinLnBrk="1"/>
          <a:r>
            <a:rPr lang="ko-KR" altLang="en-US" dirty="0"/>
            <a:t>기계어</a:t>
          </a:r>
          <a:r>
            <a:rPr lang="en-US" altLang="ko-KR" dirty="0"/>
            <a:t>, </a:t>
          </a:r>
          <a:r>
            <a:rPr lang="ko-KR" altLang="en-US" dirty="0"/>
            <a:t>어셈블리어</a:t>
          </a:r>
        </a:p>
      </dgm:t>
    </dgm:pt>
    <dgm:pt modelId="{182FC81E-FC99-42ED-894C-56A55CA104BD}" type="parTrans" cxnId="{4EE4C34D-95E1-4528-BCB6-7E55079FEF81}">
      <dgm:prSet/>
      <dgm:spPr/>
      <dgm:t>
        <a:bodyPr/>
        <a:lstStyle/>
        <a:p>
          <a:pPr latinLnBrk="1"/>
          <a:endParaRPr lang="ko-KR" altLang="en-US"/>
        </a:p>
      </dgm:t>
    </dgm:pt>
    <dgm:pt modelId="{1AE492A8-146B-46A8-BBA4-C5FE46726651}" type="sibTrans" cxnId="{4EE4C34D-95E1-4528-BCB6-7E55079FEF81}">
      <dgm:prSet/>
      <dgm:spPr/>
      <dgm:t>
        <a:bodyPr/>
        <a:lstStyle/>
        <a:p>
          <a:pPr latinLnBrk="1"/>
          <a:endParaRPr lang="ko-KR" altLang="en-US"/>
        </a:p>
      </dgm:t>
    </dgm:pt>
    <dgm:pt modelId="{3B5056C4-54BF-419B-8AD9-4193F8853472}">
      <dgm:prSet phldrT="[텍스트]"/>
      <dgm:spPr/>
      <dgm:t>
        <a:bodyPr/>
        <a:lstStyle/>
        <a:p>
          <a:pPr latinLnBrk="1"/>
          <a:r>
            <a:rPr lang="ko-KR" altLang="en-US" dirty="0"/>
            <a:t>객체 지향 프로그래밍</a:t>
          </a:r>
        </a:p>
      </dgm:t>
    </dgm:pt>
    <dgm:pt modelId="{222CCF0E-E73D-44BC-B793-2ABDA09D5DB1}" type="parTrans" cxnId="{B1E5BEB1-A95A-4C0B-B387-9AD028B554CE}">
      <dgm:prSet/>
      <dgm:spPr/>
      <dgm:t>
        <a:bodyPr/>
        <a:lstStyle/>
        <a:p>
          <a:pPr latinLnBrk="1"/>
          <a:endParaRPr lang="ko-KR" altLang="en-US"/>
        </a:p>
      </dgm:t>
    </dgm:pt>
    <dgm:pt modelId="{D8E82B2B-CC9E-430F-880F-C66D60C18D7D}" type="sibTrans" cxnId="{B1E5BEB1-A95A-4C0B-B387-9AD028B554CE}">
      <dgm:prSet/>
      <dgm:spPr/>
      <dgm:t>
        <a:bodyPr/>
        <a:lstStyle/>
        <a:p>
          <a:pPr latinLnBrk="1"/>
          <a:endParaRPr lang="ko-KR" altLang="en-US"/>
        </a:p>
      </dgm:t>
    </dgm:pt>
    <dgm:pt modelId="{349B7880-DAFE-43FF-898C-FB13EFA4ECA9}">
      <dgm:prSet phldrT="[텍스트]"/>
      <dgm:spPr/>
      <dgm:t>
        <a:bodyPr/>
        <a:lstStyle/>
        <a:p>
          <a:pPr latinLnBrk="1"/>
          <a:r>
            <a:rPr lang="en-US" altLang="ko-KR" dirty="0"/>
            <a:t>C</a:t>
          </a:r>
          <a:r>
            <a:rPr lang="ko-KR" altLang="en-US" dirty="0"/>
            <a:t>언어</a:t>
          </a:r>
        </a:p>
      </dgm:t>
    </dgm:pt>
    <dgm:pt modelId="{8F7AAFA6-6FCD-4092-87EA-868C2C64B435}" type="parTrans" cxnId="{90E2E250-D642-499A-8979-6AF32FCF0C41}">
      <dgm:prSet/>
      <dgm:spPr/>
      <dgm:t>
        <a:bodyPr/>
        <a:lstStyle/>
        <a:p>
          <a:pPr latinLnBrk="1"/>
          <a:endParaRPr lang="ko-KR" altLang="en-US"/>
        </a:p>
      </dgm:t>
    </dgm:pt>
    <dgm:pt modelId="{D5B2B782-7CAA-44FE-BA8E-355BAF576EF7}" type="sibTrans" cxnId="{90E2E250-D642-499A-8979-6AF32FCF0C41}">
      <dgm:prSet/>
      <dgm:spPr/>
      <dgm:t>
        <a:bodyPr/>
        <a:lstStyle/>
        <a:p>
          <a:pPr latinLnBrk="1"/>
          <a:endParaRPr lang="ko-KR" altLang="en-US"/>
        </a:p>
      </dgm:t>
    </dgm:pt>
    <dgm:pt modelId="{6CF898A0-A47E-487B-9591-541E0BFFEA58}">
      <dgm:prSet phldrT="[텍스트]"/>
      <dgm:spPr/>
      <dgm:t>
        <a:bodyPr/>
        <a:lstStyle/>
        <a:p>
          <a:pPr latinLnBrk="1"/>
          <a:r>
            <a:rPr lang="en-US" altLang="ko-KR"/>
            <a:t>Python, JAVA</a:t>
          </a:r>
          <a:endParaRPr lang="ko-KR" altLang="en-US" dirty="0"/>
        </a:p>
      </dgm:t>
    </dgm:pt>
    <dgm:pt modelId="{6EE13423-A484-4A2B-A1B0-AD117189D320}" type="parTrans" cxnId="{2930D299-E3B6-4FBB-81B1-BF270671B3FB}">
      <dgm:prSet/>
      <dgm:spPr/>
      <dgm:t>
        <a:bodyPr/>
        <a:lstStyle/>
        <a:p>
          <a:pPr latinLnBrk="1"/>
          <a:endParaRPr lang="ko-KR" altLang="en-US"/>
        </a:p>
      </dgm:t>
    </dgm:pt>
    <dgm:pt modelId="{6AB3C991-0C56-4036-9C2A-3739FB568742}" type="sibTrans" cxnId="{2930D299-E3B6-4FBB-81B1-BF270671B3FB}">
      <dgm:prSet/>
      <dgm:spPr/>
      <dgm:t>
        <a:bodyPr/>
        <a:lstStyle/>
        <a:p>
          <a:pPr latinLnBrk="1"/>
          <a:endParaRPr lang="ko-KR" altLang="en-US"/>
        </a:p>
      </dgm:t>
    </dgm:pt>
    <dgm:pt modelId="{C333BD70-2007-434F-BC23-371B83AA6878}" type="pres">
      <dgm:prSet presAssocID="{5792942D-642D-488F-8559-993996F7850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0D54B0C-F6D8-4D2F-A11F-16F98174C277}" type="pres">
      <dgm:prSet presAssocID="{0012C2CC-FA33-47E9-95A4-1C959974A85B}" presName="root1" presStyleCnt="0"/>
      <dgm:spPr/>
    </dgm:pt>
    <dgm:pt modelId="{4FD5A945-B870-4C2B-AC08-9C0A1CAD8C64}" type="pres">
      <dgm:prSet presAssocID="{0012C2CC-FA33-47E9-95A4-1C959974A85B}" presName="LevelOneTextNode" presStyleLbl="node0" presStyleIdx="0" presStyleCnt="1" custScaleX="125113">
        <dgm:presLayoutVars>
          <dgm:chPref val="3"/>
        </dgm:presLayoutVars>
      </dgm:prSet>
      <dgm:spPr/>
    </dgm:pt>
    <dgm:pt modelId="{AC0CC478-69E7-42E5-8AE4-CE752E3B5B4F}" type="pres">
      <dgm:prSet presAssocID="{0012C2CC-FA33-47E9-95A4-1C959974A85B}" presName="level2hierChild" presStyleCnt="0"/>
      <dgm:spPr/>
    </dgm:pt>
    <dgm:pt modelId="{751E784A-F4AE-4E52-8D7F-6CAC834E5481}" type="pres">
      <dgm:prSet presAssocID="{CD6CCC14-A262-411A-8A37-426699056236}" presName="conn2-1" presStyleLbl="parChTrans1D2" presStyleIdx="0" presStyleCnt="2"/>
      <dgm:spPr/>
    </dgm:pt>
    <dgm:pt modelId="{69324A1A-E438-4035-8F12-6BDB032FA870}" type="pres">
      <dgm:prSet presAssocID="{CD6CCC14-A262-411A-8A37-426699056236}" presName="connTx" presStyleLbl="parChTrans1D2" presStyleIdx="0" presStyleCnt="2"/>
      <dgm:spPr/>
    </dgm:pt>
    <dgm:pt modelId="{4E1A683B-D3DC-4A05-BAC0-C10F530A566D}" type="pres">
      <dgm:prSet presAssocID="{F37AEE1B-8D3C-4F2C-9C1F-25FB6346F3E6}" presName="root2" presStyleCnt="0"/>
      <dgm:spPr/>
    </dgm:pt>
    <dgm:pt modelId="{22704743-725E-4220-8125-B070849A8DE5}" type="pres">
      <dgm:prSet presAssocID="{F37AEE1B-8D3C-4F2C-9C1F-25FB6346F3E6}" presName="LevelTwoTextNode" presStyleLbl="node2" presStyleIdx="0" presStyleCnt="2">
        <dgm:presLayoutVars>
          <dgm:chPref val="3"/>
        </dgm:presLayoutVars>
      </dgm:prSet>
      <dgm:spPr/>
    </dgm:pt>
    <dgm:pt modelId="{E69E6CEC-B573-4706-BF07-75B0C7FAABBD}" type="pres">
      <dgm:prSet presAssocID="{F37AEE1B-8D3C-4F2C-9C1F-25FB6346F3E6}" presName="level3hierChild" presStyleCnt="0"/>
      <dgm:spPr/>
    </dgm:pt>
    <dgm:pt modelId="{1312F86F-AC9C-4E82-9551-DA5E21AC79DC}" type="pres">
      <dgm:prSet presAssocID="{7196C19E-492F-4EA6-99E5-35307143555F}" presName="conn2-1" presStyleLbl="parChTrans1D3" presStyleIdx="0" presStyleCnt="3"/>
      <dgm:spPr/>
    </dgm:pt>
    <dgm:pt modelId="{2E26F03C-7DDA-4FBE-B6B2-B4EAEDD1DEC2}" type="pres">
      <dgm:prSet presAssocID="{7196C19E-492F-4EA6-99E5-35307143555F}" presName="connTx" presStyleLbl="parChTrans1D3" presStyleIdx="0" presStyleCnt="3"/>
      <dgm:spPr/>
    </dgm:pt>
    <dgm:pt modelId="{4AE9D34A-081E-4EBE-8521-C3D2851B90A7}" type="pres">
      <dgm:prSet presAssocID="{A31BD8AE-5D2E-45F5-AD35-44D18174068F}" presName="root2" presStyleCnt="0"/>
      <dgm:spPr/>
    </dgm:pt>
    <dgm:pt modelId="{079A1ED2-2A49-4A3C-9240-2E67F06D4DF0}" type="pres">
      <dgm:prSet presAssocID="{A31BD8AE-5D2E-45F5-AD35-44D18174068F}" presName="LevelTwoTextNode" presStyleLbl="node3" presStyleIdx="0" presStyleCnt="3" custScaleX="150899">
        <dgm:presLayoutVars>
          <dgm:chPref val="3"/>
        </dgm:presLayoutVars>
      </dgm:prSet>
      <dgm:spPr/>
    </dgm:pt>
    <dgm:pt modelId="{1FDE76C7-7CAD-4FAB-AB6A-87DF0DFE9075}" type="pres">
      <dgm:prSet presAssocID="{A31BD8AE-5D2E-45F5-AD35-44D18174068F}" presName="level3hierChild" presStyleCnt="0"/>
      <dgm:spPr/>
    </dgm:pt>
    <dgm:pt modelId="{F16800E1-9763-45DC-81F8-2CA5D2A5899B}" type="pres">
      <dgm:prSet presAssocID="{8F7AAFA6-6FCD-4092-87EA-868C2C64B435}" presName="conn2-1" presStyleLbl="parChTrans1D4" presStyleIdx="0" presStyleCnt="2"/>
      <dgm:spPr/>
    </dgm:pt>
    <dgm:pt modelId="{1273BE5A-F41C-4750-8E48-DFCAF74ECC0E}" type="pres">
      <dgm:prSet presAssocID="{8F7AAFA6-6FCD-4092-87EA-868C2C64B435}" presName="connTx" presStyleLbl="parChTrans1D4" presStyleIdx="0" presStyleCnt="2"/>
      <dgm:spPr/>
    </dgm:pt>
    <dgm:pt modelId="{E225A0AF-FB20-415E-BAE8-446524B8B2D5}" type="pres">
      <dgm:prSet presAssocID="{349B7880-DAFE-43FF-898C-FB13EFA4ECA9}" presName="root2" presStyleCnt="0"/>
      <dgm:spPr/>
    </dgm:pt>
    <dgm:pt modelId="{29DC9468-67CC-41D2-9D7F-165F5D315033}" type="pres">
      <dgm:prSet presAssocID="{349B7880-DAFE-43FF-898C-FB13EFA4ECA9}" presName="LevelTwoTextNode" presStyleLbl="node4" presStyleIdx="0" presStyleCnt="2">
        <dgm:presLayoutVars>
          <dgm:chPref val="3"/>
        </dgm:presLayoutVars>
      </dgm:prSet>
      <dgm:spPr/>
    </dgm:pt>
    <dgm:pt modelId="{4A86E6A3-B846-415F-B9FE-66F203B2C250}" type="pres">
      <dgm:prSet presAssocID="{349B7880-DAFE-43FF-898C-FB13EFA4ECA9}" presName="level3hierChild" presStyleCnt="0"/>
      <dgm:spPr/>
    </dgm:pt>
    <dgm:pt modelId="{92817556-A2D4-49E4-B30E-638559A22C73}" type="pres">
      <dgm:prSet presAssocID="{222CCF0E-E73D-44BC-B793-2ABDA09D5DB1}" presName="conn2-1" presStyleLbl="parChTrans1D3" presStyleIdx="1" presStyleCnt="3"/>
      <dgm:spPr/>
    </dgm:pt>
    <dgm:pt modelId="{DED833A9-24BE-4EC2-90BB-CB085EAF9EC0}" type="pres">
      <dgm:prSet presAssocID="{222CCF0E-E73D-44BC-B793-2ABDA09D5DB1}" presName="connTx" presStyleLbl="parChTrans1D3" presStyleIdx="1" presStyleCnt="3"/>
      <dgm:spPr/>
    </dgm:pt>
    <dgm:pt modelId="{C354C2DD-26AA-4725-9EFA-8416896A374A}" type="pres">
      <dgm:prSet presAssocID="{3B5056C4-54BF-419B-8AD9-4193F8853472}" presName="root2" presStyleCnt="0"/>
      <dgm:spPr/>
    </dgm:pt>
    <dgm:pt modelId="{1792DABD-8A93-4B65-8B87-EEF895CB3B5A}" type="pres">
      <dgm:prSet presAssocID="{3B5056C4-54BF-419B-8AD9-4193F8853472}" presName="LevelTwoTextNode" presStyleLbl="node3" presStyleIdx="1" presStyleCnt="3" custScaleX="150899">
        <dgm:presLayoutVars>
          <dgm:chPref val="3"/>
        </dgm:presLayoutVars>
      </dgm:prSet>
      <dgm:spPr/>
    </dgm:pt>
    <dgm:pt modelId="{BF55979E-7BC0-430A-9AC3-94E7ED05113B}" type="pres">
      <dgm:prSet presAssocID="{3B5056C4-54BF-419B-8AD9-4193F8853472}" presName="level3hierChild" presStyleCnt="0"/>
      <dgm:spPr/>
    </dgm:pt>
    <dgm:pt modelId="{7237EEB3-0B5F-40A0-A288-F277067939FC}" type="pres">
      <dgm:prSet presAssocID="{6EE13423-A484-4A2B-A1B0-AD117189D320}" presName="conn2-1" presStyleLbl="parChTrans1D4" presStyleIdx="1" presStyleCnt="2"/>
      <dgm:spPr/>
    </dgm:pt>
    <dgm:pt modelId="{0EFDC8D2-FAD2-4243-BA96-E53DB8D89563}" type="pres">
      <dgm:prSet presAssocID="{6EE13423-A484-4A2B-A1B0-AD117189D320}" presName="connTx" presStyleLbl="parChTrans1D4" presStyleIdx="1" presStyleCnt="2"/>
      <dgm:spPr/>
    </dgm:pt>
    <dgm:pt modelId="{22C7036D-96EB-44D3-8A8D-7D5E7EF794A5}" type="pres">
      <dgm:prSet presAssocID="{6CF898A0-A47E-487B-9591-541E0BFFEA58}" presName="root2" presStyleCnt="0"/>
      <dgm:spPr/>
    </dgm:pt>
    <dgm:pt modelId="{6A7B7318-E6F0-4813-8020-CFB709D1758F}" type="pres">
      <dgm:prSet presAssocID="{6CF898A0-A47E-487B-9591-541E0BFFEA58}" presName="LevelTwoTextNode" presStyleLbl="node4" presStyleIdx="1" presStyleCnt="2">
        <dgm:presLayoutVars>
          <dgm:chPref val="3"/>
        </dgm:presLayoutVars>
      </dgm:prSet>
      <dgm:spPr/>
    </dgm:pt>
    <dgm:pt modelId="{DD955296-0841-4CE8-8308-67DEF9B58642}" type="pres">
      <dgm:prSet presAssocID="{6CF898A0-A47E-487B-9591-541E0BFFEA58}" presName="level3hierChild" presStyleCnt="0"/>
      <dgm:spPr/>
    </dgm:pt>
    <dgm:pt modelId="{F90C085C-4CDE-4E05-A0CA-1A7C2D766121}" type="pres">
      <dgm:prSet presAssocID="{5C3397D6-2BD8-4DC5-8DCF-C5091E55E359}" presName="conn2-1" presStyleLbl="parChTrans1D2" presStyleIdx="1" presStyleCnt="2"/>
      <dgm:spPr/>
    </dgm:pt>
    <dgm:pt modelId="{EB71D8A3-FFBA-461D-BAAA-FBD7306982B8}" type="pres">
      <dgm:prSet presAssocID="{5C3397D6-2BD8-4DC5-8DCF-C5091E55E359}" presName="connTx" presStyleLbl="parChTrans1D2" presStyleIdx="1" presStyleCnt="2"/>
      <dgm:spPr/>
    </dgm:pt>
    <dgm:pt modelId="{D999EAA6-21FA-428D-923C-A7130AD44524}" type="pres">
      <dgm:prSet presAssocID="{E6C41031-8375-4216-ACA0-3DCEB7B4C362}" presName="root2" presStyleCnt="0"/>
      <dgm:spPr/>
    </dgm:pt>
    <dgm:pt modelId="{F13C8C58-76E1-4A96-A337-DCBC6D1734BA}" type="pres">
      <dgm:prSet presAssocID="{E6C41031-8375-4216-ACA0-3DCEB7B4C362}" presName="LevelTwoTextNode" presStyleLbl="node2" presStyleIdx="1" presStyleCnt="2">
        <dgm:presLayoutVars>
          <dgm:chPref val="3"/>
        </dgm:presLayoutVars>
      </dgm:prSet>
      <dgm:spPr/>
    </dgm:pt>
    <dgm:pt modelId="{5DA16CCB-B10C-41B9-A8D8-FB8B9AD47253}" type="pres">
      <dgm:prSet presAssocID="{E6C41031-8375-4216-ACA0-3DCEB7B4C362}" presName="level3hierChild" presStyleCnt="0"/>
      <dgm:spPr/>
    </dgm:pt>
    <dgm:pt modelId="{31187027-349F-4E60-AA0D-EB7FE63FDA02}" type="pres">
      <dgm:prSet presAssocID="{182FC81E-FC99-42ED-894C-56A55CA104BD}" presName="conn2-1" presStyleLbl="parChTrans1D3" presStyleIdx="2" presStyleCnt="3"/>
      <dgm:spPr/>
    </dgm:pt>
    <dgm:pt modelId="{0DDD1A55-6C58-4356-A4A4-5B2B6CC7EA3B}" type="pres">
      <dgm:prSet presAssocID="{182FC81E-FC99-42ED-894C-56A55CA104BD}" presName="connTx" presStyleLbl="parChTrans1D3" presStyleIdx="2" presStyleCnt="3"/>
      <dgm:spPr/>
    </dgm:pt>
    <dgm:pt modelId="{EDE7CB5B-AC5B-4058-99B6-02C64300A159}" type="pres">
      <dgm:prSet presAssocID="{01CC9C4E-D313-4AED-8007-AFD2E66F455A}" presName="root2" presStyleCnt="0"/>
      <dgm:spPr/>
    </dgm:pt>
    <dgm:pt modelId="{88D564D0-F3D3-421D-B35D-E76736FF9103}" type="pres">
      <dgm:prSet presAssocID="{01CC9C4E-D313-4AED-8007-AFD2E66F455A}" presName="LevelTwoTextNode" presStyleLbl="node3" presStyleIdx="2" presStyleCnt="3" custScaleX="152976">
        <dgm:presLayoutVars>
          <dgm:chPref val="3"/>
        </dgm:presLayoutVars>
      </dgm:prSet>
      <dgm:spPr/>
    </dgm:pt>
    <dgm:pt modelId="{7ACE27BE-DB67-4C8C-864D-A6ABD7CDD71F}" type="pres">
      <dgm:prSet presAssocID="{01CC9C4E-D313-4AED-8007-AFD2E66F455A}" presName="level3hierChild" presStyleCnt="0"/>
      <dgm:spPr/>
    </dgm:pt>
  </dgm:ptLst>
  <dgm:cxnLst>
    <dgm:cxn modelId="{DD6F5204-E33D-46C2-B4BA-A4F2CF8F6CB0}" type="presOf" srcId="{01CC9C4E-D313-4AED-8007-AFD2E66F455A}" destId="{88D564D0-F3D3-421D-B35D-E76736FF9103}" srcOrd="0" destOrd="0" presId="urn:microsoft.com/office/officeart/2005/8/layout/hierarchy2"/>
    <dgm:cxn modelId="{9B89D610-B46B-4CCD-BBB0-1759AEADF715}" type="presOf" srcId="{5C3397D6-2BD8-4DC5-8DCF-C5091E55E359}" destId="{EB71D8A3-FFBA-461D-BAAA-FBD7306982B8}" srcOrd="1" destOrd="0" presId="urn:microsoft.com/office/officeart/2005/8/layout/hierarchy2"/>
    <dgm:cxn modelId="{E1BBD913-B35E-4954-AAFB-1F1619E58DF4}" type="presOf" srcId="{349B7880-DAFE-43FF-898C-FB13EFA4ECA9}" destId="{29DC9468-67CC-41D2-9D7F-165F5D315033}" srcOrd="0" destOrd="0" presId="urn:microsoft.com/office/officeart/2005/8/layout/hierarchy2"/>
    <dgm:cxn modelId="{EE049D1E-4429-43D2-A941-6CF2F85D16A2}" type="presOf" srcId="{0012C2CC-FA33-47E9-95A4-1C959974A85B}" destId="{4FD5A945-B870-4C2B-AC08-9C0A1CAD8C64}" srcOrd="0" destOrd="0" presId="urn:microsoft.com/office/officeart/2005/8/layout/hierarchy2"/>
    <dgm:cxn modelId="{695D4B2B-1ECA-4D76-A769-F9D91F7B8F96}" type="presOf" srcId="{6EE13423-A484-4A2B-A1B0-AD117189D320}" destId="{0EFDC8D2-FAD2-4243-BA96-E53DB8D89563}" srcOrd="1" destOrd="0" presId="urn:microsoft.com/office/officeart/2005/8/layout/hierarchy2"/>
    <dgm:cxn modelId="{D45AC22F-720F-45C4-A124-11231EFC0EE7}" type="presOf" srcId="{222CCF0E-E73D-44BC-B793-2ABDA09D5DB1}" destId="{92817556-A2D4-49E4-B30E-638559A22C73}" srcOrd="0" destOrd="0" presId="urn:microsoft.com/office/officeart/2005/8/layout/hierarchy2"/>
    <dgm:cxn modelId="{E6337530-D3CA-4A5F-8DAC-36B91BA3BCF9}" type="presOf" srcId="{F37AEE1B-8D3C-4F2C-9C1F-25FB6346F3E6}" destId="{22704743-725E-4220-8125-B070849A8DE5}" srcOrd="0" destOrd="0" presId="urn:microsoft.com/office/officeart/2005/8/layout/hierarchy2"/>
    <dgm:cxn modelId="{ED14905E-DA77-4D02-B3CE-491B3EBB206D}" type="presOf" srcId="{8F7AAFA6-6FCD-4092-87EA-868C2C64B435}" destId="{F16800E1-9763-45DC-81F8-2CA5D2A5899B}" srcOrd="0" destOrd="0" presId="urn:microsoft.com/office/officeart/2005/8/layout/hierarchy2"/>
    <dgm:cxn modelId="{A715F667-86EA-4F5E-9F4A-7C4A25B46D3B}" type="presOf" srcId="{E6C41031-8375-4216-ACA0-3DCEB7B4C362}" destId="{F13C8C58-76E1-4A96-A337-DCBC6D1734BA}" srcOrd="0" destOrd="0" presId="urn:microsoft.com/office/officeart/2005/8/layout/hierarchy2"/>
    <dgm:cxn modelId="{6B22416A-CFEB-4B2F-86C7-8D096AFC1683}" type="presOf" srcId="{CD6CCC14-A262-411A-8A37-426699056236}" destId="{751E784A-F4AE-4E52-8D7F-6CAC834E5481}" srcOrd="0" destOrd="0" presId="urn:microsoft.com/office/officeart/2005/8/layout/hierarchy2"/>
    <dgm:cxn modelId="{5D4B066D-D361-4C32-8102-421D6298943F}" type="presOf" srcId="{3B5056C4-54BF-419B-8AD9-4193F8853472}" destId="{1792DABD-8A93-4B65-8B87-EEF895CB3B5A}" srcOrd="0" destOrd="0" presId="urn:microsoft.com/office/officeart/2005/8/layout/hierarchy2"/>
    <dgm:cxn modelId="{4EE4C34D-95E1-4528-BCB6-7E55079FEF81}" srcId="{E6C41031-8375-4216-ACA0-3DCEB7B4C362}" destId="{01CC9C4E-D313-4AED-8007-AFD2E66F455A}" srcOrd="0" destOrd="0" parTransId="{182FC81E-FC99-42ED-894C-56A55CA104BD}" sibTransId="{1AE492A8-146B-46A8-BBA4-C5FE46726651}"/>
    <dgm:cxn modelId="{37DABD4F-3ACB-46A9-9074-F7BC4D8EC3C5}" type="presOf" srcId="{182FC81E-FC99-42ED-894C-56A55CA104BD}" destId="{31187027-349F-4E60-AA0D-EB7FE63FDA02}" srcOrd="0" destOrd="0" presId="urn:microsoft.com/office/officeart/2005/8/layout/hierarchy2"/>
    <dgm:cxn modelId="{54BD8070-9CEF-47B9-82BB-24AA145653CA}" type="presOf" srcId="{7196C19E-492F-4EA6-99E5-35307143555F}" destId="{2E26F03C-7DDA-4FBE-B6B2-B4EAEDD1DEC2}" srcOrd="1" destOrd="0" presId="urn:microsoft.com/office/officeart/2005/8/layout/hierarchy2"/>
    <dgm:cxn modelId="{90E2E250-D642-499A-8979-6AF32FCF0C41}" srcId="{A31BD8AE-5D2E-45F5-AD35-44D18174068F}" destId="{349B7880-DAFE-43FF-898C-FB13EFA4ECA9}" srcOrd="0" destOrd="0" parTransId="{8F7AAFA6-6FCD-4092-87EA-868C2C64B435}" sibTransId="{D5B2B782-7CAA-44FE-BA8E-355BAF576EF7}"/>
    <dgm:cxn modelId="{F16E0354-7806-4B6F-BFE1-F09361E0CD17}" type="presOf" srcId="{182FC81E-FC99-42ED-894C-56A55CA104BD}" destId="{0DDD1A55-6C58-4356-A4A4-5B2B6CC7EA3B}" srcOrd="1" destOrd="0" presId="urn:microsoft.com/office/officeart/2005/8/layout/hierarchy2"/>
    <dgm:cxn modelId="{9C09A786-DDBD-405C-ADBA-A5086BB0D87E}" type="presOf" srcId="{6EE13423-A484-4A2B-A1B0-AD117189D320}" destId="{7237EEB3-0B5F-40A0-A288-F277067939FC}" srcOrd="0" destOrd="0" presId="urn:microsoft.com/office/officeart/2005/8/layout/hierarchy2"/>
    <dgm:cxn modelId="{5EC7DD8E-A9A1-4D28-BEC3-5528206B8DC2}" type="presOf" srcId="{6CF898A0-A47E-487B-9591-541E0BFFEA58}" destId="{6A7B7318-E6F0-4813-8020-CFB709D1758F}" srcOrd="0" destOrd="0" presId="urn:microsoft.com/office/officeart/2005/8/layout/hierarchy2"/>
    <dgm:cxn modelId="{364BFC94-B443-4CA6-872A-86A935174E4C}" type="presOf" srcId="{A31BD8AE-5D2E-45F5-AD35-44D18174068F}" destId="{079A1ED2-2A49-4A3C-9240-2E67F06D4DF0}" srcOrd="0" destOrd="0" presId="urn:microsoft.com/office/officeart/2005/8/layout/hierarchy2"/>
    <dgm:cxn modelId="{2930D299-E3B6-4FBB-81B1-BF270671B3FB}" srcId="{3B5056C4-54BF-419B-8AD9-4193F8853472}" destId="{6CF898A0-A47E-487B-9591-541E0BFFEA58}" srcOrd="0" destOrd="0" parTransId="{6EE13423-A484-4A2B-A1B0-AD117189D320}" sibTransId="{6AB3C991-0C56-4036-9C2A-3739FB568742}"/>
    <dgm:cxn modelId="{E513149C-9BE0-4171-BF81-4DDEE1654E0B}" srcId="{5792942D-642D-488F-8559-993996F78508}" destId="{0012C2CC-FA33-47E9-95A4-1C959974A85B}" srcOrd="0" destOrd="0" parTransId="{7969540C-406A-41C4-82B3-52F2D6749810}" sibTransId="{B50CB1B0-04C8-42DB-BB2B-1893E07D30D0}"/>
    <dgm:cxn modelId="{4739DE9C-D00D-419A-838D-51DB044B3FE3}" type="presOf" srcId="{5792942D-642D-488F-8559-993996F78508}" destId="{C333BD70-2007-434F-BC23-371B83AA6878}" srcOrd="0" destOrd="0" presId="urn:microsoft.com/office/officeart/2005/8/layout/hierarchy2"/>
    <dgm:cxn modelId="{65E34EA3-CA92-4898-9015-BA879AB88546}" srcId="{0012C2CC-FA33-47E9-95A4-1C959974A85B}" destId="{E6C41031-8375-4216-ACA0-3DCEB7B4C362}" srcOrd="1" destOrd="0" parTransId="{5C3397D6-2BD8-4DC5-8DCF-C5091E55E359}" sibTransId="{3F98603A-C607-40AE-97D2-F6D183A908B3}"/>
    <dgm:cxn modelId="{4DBB40AF-94D7-43F4-947A-77E868957813}" type="presOf" srcId="{5C3397D6-2BD8-4DC5-8DCF-C5091E55E359}" destId="{F90C085C-4CDE-4E05-A0CA-1A7C2D766121}" srcOrd="0" destOrd="0" presId="urn:microsoft.com/office/officeart/2005/8/layout/hierarchy2"/>
    <dgm:cxn modelId="{B1E5BEB1-A95A-4C0B-B387-9AD028B554CE}" srcId="{F37AEE1B-8D3C-4F2C-9C1F-25FB6346F3E6}" destId="{3B5056C4-54BF-419B-8AD9-4193F8853472}" srcOrd="1" destOrd="0" parTransId="{222CCF0E-E73D-44BC-B793-2ABDA09D5DB1}" sibTransId="{D8E82B2B-CC9E-430F-880F-C66D60C18D7D}"/>
    <dgm:cxn modelId="{95B545BF-6CEE-48A5-9CFD-20AB654E5DF9}" type="presOf" srcId="{CD6CCC14-A262-411A-8A37-426699056236}" destId="{69324A1A-E438-4035-8F12-6BDB032FA870}" srcOrd="1" destOrd="0" presId="urn:microsoft.com/office/officeart/2005/8/layout/hierarchy2"/>
    <dgm:cxn modelId="{D63505D3-D91E-44AC-91E8-407833CF2B12}" type="presOf" srcId="{8F7AAFA6-6FCD-4092-87EA-868C2C64B435}" destId="{1273BE5A-F41C-4750-8E48-DFCAF74ECC0E}" srcOrd="1" destOrd="0" presId="urn:microsoft.com/office/officeart/2005/8/layout/hierarchy2"/>
    <dgm:cxn modelId="{362EC3D3-0231-4F71-91C8-176B573F3359}" srcId="{F37AEE1B-8D3C-4F2C-9C1F-25FB6346F3E6}" destId="{A31BD8AE-5D2E-45F5-AD35-44D18174068F}" srcOrd="0" destOrd="0" parTransId="{7196C19E-492F-4EA6-99E5-35307143555F}" sibTransId="{7F0E1659-90B1-424C-B745-9AC0A95C81DB}"/>
    <dgm:cxn modelId="{97808FE6-58E7-4F44-8AEE-093926B77F52}" type="presOf" srcId="{7196C19E-492F-4EA6-99E5-35307143555F}" destId="{1312F86F-AC9C-4E82-9551-DA5E21AC79DC}" srcOrd="0" destOrd="0" presId="urn:microsoft.com/office/officeart/2005/8/layout/hierarchy2"/>
    <dgm:cxn modelId="{63A5DAF7-3AF7-4F46-942C-F40D2115AC67}" type="presOf" srcId="{222CCF0E-E73D-44BC-B793-2ABDA09D5DB1}" destId="{DED833A9-24BE-4EC2-90BB-CB085EAF9EC0}" srcOrd="1" destOrd="0" presId="urn:microsoft.com/office/officeart/2005/8/layout/hierarchy2"/>
    <dgm:cxn modelId="{444FA8FE-54EF-4C0F-B0EB-323455C0B348}" srcId="{0012C2CC-FA33-47E9-95A4-1C959974A85B}" destId="{F37AEE1B-8D3C-4F2C-9C1F-25FB6346F3E6}" srcOrd="0" destOrd="0" parTransId="{CD6CCC14-A262-411A-8A37-426699056236}" sibTransId="{F9978C88-0447-45AB-A994-12AEFD43ACF2}"/>
    <dgm:cxn modelId="{292E9878-2F0B-4390-8EDF-BD6E8E004ED6}" type="presParOf" srcId="{C333BD70-2007-434F-BC23-371B83AA6878}" destId="{D0D54B0C-F6D8-4D2F-A11F-16F98174C277}" srcOrd="0" destOrd="0" presId="urn:microsoft.com/office/officeart/2005/8/layout/hierarchy2"/>
    <dgm:cxn modelId="{F0421FFE-9670-4068-90B3-76272F5D0704}" type="presParOf" srcId="{D0D54B0C-F6D8-4D2F-A11F-16F98174C277}" destId="{4FD5A945-B870-4C2B-AC08-9C0A1CAD8C64}" srcOrd="0" destOrd="0" presId="urn:microsoft.com/office/officeart/2005/8/layout/hierarchy2"/>
    <dgm:cxn modelId="{DF979DC2-DFB8-4B2A-9035-7F93D409D6AD}" type="presParOf" srcId="{D0D54B0C-F6D8-4D2F-A11F-16F98174C277}" destId="{AC0CC478-69E7-42E5-8AE4-CE752E3B5B4F}" srcOrd="1" destOrd="0" presId="urn:microsoft.com/office/officeart/2005/8/layout/hierarchy2"/>
    <dgm:cxn modelId="{7EC3DE88-401B-42A4-A5D5-2B24ABD59F64}" type="presParOf" srcId="{AC0CC478-69E7-42E5-8AE4-CE752E3B5B4F}" destId="{751E784A-F4AE-4E52-8D7F-6CAC834E5481}" srcOrd="0" destOrd="0" presId="urn:microsoft.com/office/officeart/2005/8/layout/hierarchy2"/>
    <dgm:cxn modelId="{9E9E1EC5-9030-41FC-B0CC-7301DAEF57FB}" type="presParOf" srcId="{751E784A-F4AE-4E52-8D7F-6CAC834E5481}" destId="{69324A1A-E438-4035-8F12-6BDB032FA870}" srcOrd="0" destOrd="0" presId="urn:microsoft.com/office/officeart/2005/8/layout/hierarchy2"/>
    <dgm:cxn modelId="{EF430761-CFA0-4A64-8E9B-19B390F4D3A6}" type="presParOf" srcId="{AC0CC478-69E7-42E5-8AE4-CE752E3B5B4F}" destId="{4E1A683B-D3DC-4A05-BAC0-C10F530A566D}" srcOrd="1" destOrd="0" presId="urn:microsoft.com/office/officeart/2005/8/layout/hierarchy2"/>
    <dgm:cxn modelId="{EB251266-F4F8-406E-B247-C7530D0BF3DF}" type="presParOf" srcId="{4E1A683B-D3DC-4A05-BAC0-C10F530A566D}" destId="{22704743-725E-4220-8125-B070849A8DE5}" srcOrd="0" destOrd="0" presId="urn:microsoft.com/office/officeart/2005/8/layout/hierarchy2"/>
    <dgm:cxn modelId="{C97A77ED-5ACF-4ABB-8B7E-5DF001FDB5F9}" type="presParOf" srcId="{4E1A683B-D3DC-4A05-BAC0-C10F530A566D}" destId="{E69E6CEC-B573-4706-BF07-75B0C7FAABBD}" srcOrd="1" destOrd="0" presId="urn:microsoft.com/office/officeart/2005/8/layout/hierarchy2"/>
    <dgm:cxn modelId="{19A0490A-8F01-4CB6-9BF1-BB7B94B00F58}" type="presParOf" srcId="{E69E6CEC-B573-4706-BF07-75B0C7FAABBD}" destId="{1312F86F-AC9C-4E82-9551-DA5E21AC79DC}" srcOrd="0" destOrd="0" presId="urn:microsoft.com/office/officeart/2005/8/layout/hierarchy2"/>
    <dgm:cxn modelId="{924074D1-55D9-4B5B-B8A6-0B4F02E5A8C9}" type="presParOf" srcId="{1312F86F-AC9C-4E82-9551-DA5E21AC79DC}" destId="{2E26F03C-7DDA-4FBE-B6B2-B4EAEDD1DEC2}" srcOrd="0" destOrd="0" presId="urn:microsoft.com/office/officeart/2005/8/layout/hierarchy2"/>
    <dgm:cxn modelId="{7F1590DC-E1BA-45FB-9F00-603855E1E02A}" type="presParOf" srcId="{E69E6CEC-B573-4706-BF07-75B0C7FAABBD}" destId="{4AE9D34A-081E-4EBE-8521-C3D2851B90A7}" srcOrd="1" destOrd="0" presId="urn:microsoft.com/office/officeart/2005/8/layout/hierarchy2"/>
    <dgm:cxn modelId="{75775C3A-6582-4E3B-8A25-3C176FAD5562}" type="presParOf" srcId="{4AE9D34A-081E-4EBE-8521-C3D2851B90A7}" destId="{079A1ED2-2A49-4A3C-9240-2E67F06D4DF0}" srcOrd="0" destOrd="0" presId="urn:microsoft.com/office/officeart/2005/8/layout/hierarchy2"/>
    <dgm:cxn modelId="{5AD872AC-0F3C-4FF5-B8A2-829C64588139}" type="presParOf" srcId="{4AE9D34A-081E-4EBE-8521-C3D2851B90A7}" destId="{1FDE76C7-7CAD-4FAB-AB6A-87DF0DFE9075}" srcOrd="1" destOrd="0" presId="urn:microsoft.com/office/officeart/2005/8/layout/hierarchy2"/>
    <dgm:cxn modelId="{5D566FD2-9DA4-4E24-9B73-1E0A885FC319}" type="presParOf" srcId="{1FDE76C7-7CAD-4FAB-AB6A-87DF0DFE9075}" destId="{F16800E1-9763-45DC-81F8-2CA5D2A5899B}" srcOrd="0" destOrd="0" presId="urn:microsoft.com/office/officeart/2005/8/layout/hierarchy2"/>
    <dgm:cxn modelId="{9BDF43BC-BC8D-419F-9A4E-0DE207BAF7D3}" type="presParOf" srcId="{F16800E1-9763-45DC-81F8-2CA5D2A5899B}" destId="{1273BE5A-F41C-4750-8E48-DFCAF74ECC0E}" srcOrd="0" destOrd="0" presId="urn:microsoft.com/office/officeart/2005/8/layout/hierarchy2"/>
    <dgm:cxn modelId="{FD1FE766-970D-433B-A937-0DBD11414369}" type="presParOf" srcId="{1FDE76C7-7CAD-4FAB-AB6A-87DF0DFE9075}" destId="{E225A0AF-FB20-415E-BAE8-446524B8B2D5}" srcOrd="1" destOrd="0" presId="urn:microsoft.com/office/officeart/2005/8/layout/hierarchy2"/>
    <dgm:cxn modelId="{862B44DE-0926-44BF-9671-46FC1A04244B}" type="presParOf" srcId="{E225A0AF-FB20-415E-BAE8-446524B8B2D5}" destId="{29DC9468-67CC-41D2-9D7F-165F5D315033}" srcOrd="0" destOrd="0" presId="urn:microsoft.com/office/officeart/2005/8/layout/hierarchy2"/>
    <dgm:cxn modelId="{EE4008B1-E504-438B-99D3-22D5C1A41A1B}" type="presParOf" srcId="{E225A0AF-FB20-415E-BAE8-446524B8B2D5}" destId="{4A86E6A3-B846-415F-B9FE-66F203B2C250}" srcOrd="1" destOrd="0" presId="urn:microsoft.com/office/officeart/2005/8/layout/hierarchy2"/>
    <dgm:cxn modelId="{18931F92-1086-4D4D-AAF3-C0BE35A1933A}" type="presParOf" srcId="{E69E6CEC-B573-4706-BF07-75B0C7FAABBD}" destId="{92817556-A2D4-49E4-B30E-638559A22C73}" srcOrd="2" destOrd="0" presId="urn:microsoft.com/office/officeart/2005/8/layout/hierarchy2"/>
    <dgm:cxn modelId="{D74C1C9E-FE6E-4E49-8230-4E53CFC12752}" type="presParOf" srcId="{92817556-A2D4-49E4-B30E-638559A22C73}" destId="{DED833A9-24BE-4EC2-90BB-CB085EAF9EC0}" srcOrd="0" destOrd="0" presId="urn:microsoft.com/office/officeart/2005/8/layout/hierarchy2"/>
    <dgm:cxn modelId="{BB7253E1-28DC-4D3B-B696-F336028B4CDA}" type="presParOf" srcId="{E69E6CEC-B573-4706-BF07-75B0C7FAABBD}" destId="{C354C2DD-26AA-4725-9EFA-8416896A374A}" srcOrd="3" destOrd="0" presId="urn:microsoft.com/office/officeart/2005/8/layout/hierarchy2"/>
    <dgm:cxn modelId="{26EC852A-1F9B-4483-BB9E-BA62FA46CC8E}" type="presParOf" srcId="{C354C2DD-26AA-4725-9EFA-8416896A374A}" destId="{1792DABD-8A93-4B65-8B87-EEF895CB3B5A}" srcOrd="0" destOrd="0" presId="urn:microsoft.com/office/officeart/2005/8/layout/hierarchy2"/>
    <dgm:cxn modelId="{A4F59CAC-C299-4E65-8A3F-81A083DD4608}" type="presParOf" srcId="{C354C2DD-26AA-4725-9EFA-8416896A374A}" destId="{BF55979E-7BC0-430A-9AC3-94E7ED05113B}" srcOrd="1" destOrd="0" presId="urn:microsoft.com/office/officeart/2005/8/layout/hierarchy2"/>
    <dgm:cxn modelId="{DF745635-7E86-4F0D-A572-7FCD55BC4F5F}" type="presParOf" srcId="{BF55979E-7BC0-430A-9AC3-94E7ED05113B}" destId="{7237EEB3-0B5F-40A0-A288-F277067939FC}" srcOrd="0" destOrd="0" presId="urn:microsoft.com/office/officeart/2005/8/layout/hierarchy2"/>
    <dgm:cxn modelId="{2D718A76-4F1E-49CD-924F-CC627CFC39F4}" type="presParOf" srcId="{7237EEB3-0B5F-40A0-A288-F277067939FC}" destId="{0EFDC8D2-FAD2-4243-BA96-E53DB8D89563}" srcOrd="0" destOrd="0" presId="urn:microsoft.com/office/officeart/2005/8/layout/hierarchy2"/>
    <dgm:cxn modelId="{5F2B54E9-5099-4028-AFFC-5D6C09617810}" type="presParOf" srcId="{BF55979E-7BC0-430A-9AC3-94E7ED05113B}" destId="{22C7036D-96EB-44D3-8A8D-7D5E7EF794A5}" srcOrd="1" destOrd="0" presId="urn:microsoft.com/office/officeart/2005/8/layout/hierarchy2"/>
    <dgm:cxn modelId="{161199CF-DA24-4D04-9FF6-A9DDC17E525C}" type="presParOf" srcId="{22C7036D-96EB-44D3-8A8D-7D5E7EF794A5}" destId="{6A7B7318-E6F0-4813-8020-CFB709D1758F}" srcOrd="0" destOrd="0" presId="urn:microsoft.com/office/officeart/2005/8/layout/hierarchy2"/>
    <dgm:cxn modelId="{7F0F5974-F673-4C8B-AAB6-FA8445DB7C8B}" type="presParOf" srcId="{22C7036D-96EB-44D3-8A8D-7D5E7EF794A5}" destId="{DD955296-0841-4CE8-8308-67DEF9B58642}" srcOrd="1" destOrd="0" presId="urn:microsoft.com/office/officeart/2005/8/layout/hierarchy2"/>
    <dgm:cxn modelId="{8C8F366B-11D4-4C40-A759-C09B67443F38}" type="presParOf" srcId="{AC0CC478-69E7-42E5-8AE4-CE752E3B5B4F}" destId="{F90C085C-4CDE-4E05-A0CA-1A7C2D766121}" srcOrd="2" destOrd="0" presId="urn:microsoft.com/office/officeart/2005/8/layout/hierarchy2"/>
    <dgm:cxn modelId="{B5F0F9C4-AD40-45BD-8198-1E1C9ED65BB6}" type="presParOf" srcId="{F90C085C-4CDE-4E05-A0CA-1A7C2D766121}" destId="{EB71D8A3-FFBA-461D-BAAA-FBD7306982B8}" srcOrd="0" destOrd="0" presId="urn:microsoft.com/office/officeart/2005/8/layout/hierarchy2"/>
    <dgm:cxn modelId="{1BF1AFBA-005C-4022-A0B7-09302E599B74}" type="presParOf" srcId="{AC0CC478-69E7-42E5-8AE4-CE752E3B5B4F}" destId="{D999EAA6-21FA-428D-923C-A7130AD44524}" srcOrd="3" destOrd="0" presId="urn:microsoft.com/office/officeart/2005/8/layout/hierarchy2"/>
    <dgm:cxn modelId="{2CB9B1BC-889F-4319-B9B7-79CE2774835D}" type="presParOf" srcId="{D999EAA6-21FA-428D-923C-A7130AD44524}" destId="{F13C8C58-76E1-4A96-A337-DCBC6D1734BA}" srcOrd="0" destOrd="0" presId="urn:microsoft.com/office/officeart/2005/8/layout/hierarchy2"/>
    <dgm:cxn modelId="{B428EFCD-6B02-42F3-80F7-3741DE2392DD}" type="presParOf" srcId="{D999EAA6-21FA-428D-923C-A7130AD44524}" destId="{5DA16CCB-B10C-41B9-A8D8-FB8B9AD47253}" srcOrd="1" destOrd="0" presId="urn:microsoft.com/office/officeart/2005/8/layout/hierarchy2"/>
    <dgm:cxn modelId="{9D50A6CF-8DEC-4311-A305-1A218446C5E4}" type="presParOf" srcId="{5DA16CCB-B10C-41B9-A8D8-FB8B9AD47253}" destId="{31187027-349F-4E60-AA0D-EB7FE63FDA02}" srcOrd="0" destOrd="0" presId="urn:microsoft.com/office/officeart/2005/8/layout/hierarchy2"/>
    <dgm:cxn modelId="{D5704CF2-E62E-41D2-9F47-0BE8F3F1588B}" type="presParOf" srcId="{31187027-349F-4E60-AA0D-EB7FE63FDA02}" destId="{0DDD1A55-6C58-4356-A4A4-5B2B6CC7EA3B}" srcOrd="0" destOrd="0" presId="urn:microsoft.com/office/officeart/2005/8/layout/hierarchy2"/>
    <dgm:cxn modelId="{F3A712CF-1FEB-45F8-A9C5-9A8E85445D33}" type="presParOf" srcId="{5DA16CCB-B10C-41B9-A8D8-FB8B9AD47253}" destId="{EDE7CB5B-AC5B-4058-99B6-02C64300A159}" srcOrd="1" destOrd="0" presId="urn:microsoft.com/office/officeart/2005/8/layout/hierarchy2"/>
    <dgm:cxn modelId="{57A67018-C959-4270-A12A-71D8CB7752F5}" type="presParOf" srcId="{EDE7CB5B-AC5B-4058-99B6-02C64300A159}" destId="{88D564D0-F3D3-421D-B35D-E76736FF9103}" srcOrd="0" destOrd="0" presId="urn:microsoft.com/office/officeart/2005/8/layout/hierarchy2"/>
    <dgm:cxn modelId="{54357BE9-C924-4DF9-BFCE-C8FE0D1EB8BE}" type="presParOf" srcId="{EDE7CB5B-AC5B-4058-99B6-02C64300A159}" destId="{7ACE27BE-DB67-4C8C-864D-A6ABD7CDD71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5A945-B870-4C2B-AC08-9C0A1CAD8C64}">
      <dsp:nvSpPr>
        <dsp:cNvPr id="0" name=""/>
        <dsp:cNvSpPr/>
      </dsp:nvSpPr>
      <dsp:spPr>
        <a:xfrm>
          <a:off x="91" y="1484715"/>
          <a:ext cx="2298874" cy="9187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프로그래밍 언어</a:t>
          </a:r>
        </a:p>
      </dsp:txBody>
      <dsp:txXfrm>
        <a:off x="26999" y="1511623"/>
        <a:ext cx="2245058" cy="864903"/>
      </dsp:txXfrm>
    </dsp:sp>
    <dsp:sp modelId="{751E784A-F4AE-4E52-8D7F-6CAC834E5481}">
      <dsp:nvSpPr>
        <dsp:cNvPr id="0" name=""/>
        <dsp:cNvSpPr/>
      </dsp:nvSpPr>
      <dsp:spPr>
        <a:xfrm rot="18770822">
          <a:off x="2126064" y="1523268"/>
          <a:ext cx="1080776" cy="49218"/>
        </a:xfrm>
        <a:custGeom>
          <a:avLst/>
          <a:gdLst/>
          <a:ahLst/>
          <a:cxnLst/>
          <a:rect l="0" t="0" r="0" b="0"/>
          <a:pathLst>
            <a:path>
              <a:moveTo>
                <a:pt x="0" y="24609"/>
              </a:moveTo>
              <a:lnTo>
                <a:pt x="1080776" y="2460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639433" y="1520858"/>
        <a:ext cx="54038" cy="54038"/>
      </dsp:txXfrm>
    </dsp:sp>
    <dsp:sp modelId="{22704743-725E-4220-8125-B070849A8DE5}">
      <dsp:nvSpPr>
        <dsp:cNvPr id="0" name=""/>
        <dsp:cNvSpPr/>
      </dsp:nvSpPr>
      <dsp:spPr>
        <a:xfrm>
          <a:off x="3033940" y="692320"/>
          <a:ext cx="1837438" cy="9187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고급언어</a:t>
          </a:r>
        </a:p>
      </dsp:txBody>
      <dsp:txXfrm>
        <a:off x="3060848" y="719228"/>
        <a:ext cx="1783622" cy="864903"/>
      </dsp:txXfrm>
    </dsp:sp>
    <dsp:sp modelId="{1312F86F-AC9C-4E82-9551-DA5E21AC79DC}">
      <dsp:nvSpPr>
        <dsp:cNvPr id="0" name=""/>
        <dsp:cNvSpPr/>
      </dsp:nvSpPr>
      <dsp:spPr>
        <a:xfrm rot="19457599">
          <a:off x="4786304" y="862938"/>
          <a:ext cx="905124" cy="49218"/>
        </a:xfrm>
        <a:custGeom>
          <a:avLst/>
          <a:gdLst/>
          <a:ahLst/>
          <a:cxnLst/>
          <a:rect l="0" t="0" r="0" b="0"/>
          <a:pathLst>
            <a:path>
              <a:moveTo>
                <a:pt x="0" y="24609"/>
              </a:moveTo>
              <a:lnTo>
                <a:pt x="905124" y="2460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16238" y="864920"/>
        <a:ext cx="45256" cy="45256"/>
      </dsp:txXfrm>
    </dsp:sp>
    <dsp:sp modelId="{079A1ED2-2A49-4A3C-9240-2E67F06D4DF0}">
      <dsp:nvSpPr>
        <dsp:cNvPr id="0" name=""/>
        <dsp:cNvSpPr/>
      </dsp:nvSpPr>
      <dsp:spPr>
        <a:xfrm>
          <a:off x="5606354" y="164056"/>
          <a:ext cx="2772675" cy="9187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절차지양 프로그래밍</a:t>
          </a:r>
        </a:p>
      </dsp:txBody>
      <dsp:txXfrm>
        <a:off x="5633262" y="190964"/>
        <a:ext cx="2718859" cy="864903"/>
      </dsp:txXfrm>
    </dsp:sp>
    <dsp:sp modelId="{F16800E1-9763-45DC-81F8-2CA5D2A5899B}">
      <dsp:nvSpPr>
        <dsp:cNvPr id="0" name=""/>
        <dsp:cNvSpPr/>
      </dsp:nvSpPr>
      <dsp:spPr>
        <a:xfrm>
          <a:off x="8379030" y="598807"/>
          <a:ext cx="734975" cy="49218"/>
        </a:xfrm>
        <a:custGeom>
          <a:avLst/>
          <a:gdLst/>
          <a:ahLst/>
          <a:cxnLst/>
          <a:rect l="0" t="0" r="0" b="0"/>
          <a:pathLst>
            <a:path>
              <a:moveTo>
                <a:pt x="0" y="24609"/>
              </a:moveTo>
              <a:lnTo>
                <a:pt x="734975" y="2460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728143" y="605042"/>
        <a:ext cx="36748" cy="36748"/>
      </dsp:txXfrm>
    </dsp:sp>
    <dsp:sp modelId="{29DC9468-67CC-41D2-9D7F-165F5D315033}">
      <dsp:nvSpPr>
        <dsp:cNvPr id="0" name=""/>
        <dsp:cNvSpPr/>
      </dsp:nvSpPr>
      <dsp:spPr>
        <a:xfrm>
          <a:off x="9114005" y="164056"/>
          <a:ext cx="1837438" cy="9187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/>
            <a:t>C</a:t>
          </a:r>
          <a:r>
            <a:rPr lang="ko-KR" altLang="en-US" sz="2000" kern="1200" dirty="0"/>
            <a:t>언어</a:t>
          </a:r>
        </a:p>
      </dsp:txBody>
      <dsp:txXfrm>
        <a:off x="9140913" y="190964"/>
        <a:ext cx="1783622" cy="864903"/>
      </dsp:txXfrm>
    </dsp:sp>
    <dsp:sp modelId="{92817556-A2D4-49E4-B30E-638559A22C73}">
      <dsp:nvSpPr>
        <dsp:cNvPr id="0" name=""/>
        <dsp:cNvSpPr/>
      </dsp:nvSpPr>
      <dsp:spPr>
        <a:xfrm rot="2142401">
          <a:off x="4786304" y="1391202"/>
          <a:ext cx="905124" cy="49218"/>
        </a:xfrm>
        <a:custGeom>
          <a:avLst/>
          <a:gdLst/>
          <a:ahLst/>
          <a:cxnLst/>
          <a:rect l="0" t="0" r="0" b="0"/>
          <a:pathLst>
            <a:path>
              <a:moveTo>
                <a:pt x="0" y="24609"/>
              </a:moveTo>
              <a:lnTo>
                <a:pt x="905124" y="2460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16238" y="1393183"/>
        <a:ext cx="45256" cy="45256"/>
      </dsp:txXfrm>
    </dsp:sp>
    <dsp:sp modelId="{1792DABD-8A93-4B65-8B87-EEF895CB3B5A}">
      <dsp:nvSpPr>
        <dsp:cNvPr id="0" name=""/>
        <dsp:cNvSpPr/>
      </dsp:nvSpPr>
      <dsp:spPr>
        <a:xfrm>
          <a:off x="5606354" y="1220583"/>
          <a:ext cx="2772675" cy="9187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객체 지향 프로그래밍</a:t>
          </a:r>
        </a:p>
      </dsp:txBody>
      <dsp:txXfrm>
        <a:off x="5633262" y="1247491"/>
        <a:ext cx="2718859" cy="864903"/>
      </dsp:txXfrm>
    </dsp:sp>
    <dsp:sp modelId="{7237EEB3-0B5F-40A0-A288-F277067939FC}">
      <dsp:nvSpPr>
        <dsp:cNvPr id="0" name=""/>
        <dsp:cNvSpPr/>
      </dsp:nvSpPr>
      <dsp:spPr>
        <a:xfrm>
          <a:off x="8379030" y="1655334"/>
          <a:ext cx="734975" cy="49218"/>
        </a:xfrm>
        <a:custGeom>
          <a:avLst/>
          <a:gdLst/>
          <a:ahLst/>
          <a:cxnLst/>
          <a:rect l="0" t="0" r="0" b="0"/>
          <a:pathLst>
            <a:path>
              <a:moveTo>
                <a:pt x="0" y="24609"/>
              </a:moveTo>
              <a:lnTo>
                <a:pt x="734975" y="2460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728143" y="1661569"/>
        <a:ext cx="36748" cy="36748"/>
      </dsp:txXfrm>
    </dsp:sp>
    <dsp:sp modelId="{6A7B7318-E6F0-4813-8020-CFB709D1758F}">
      <dsp:nvSpPr>
        <dsp:cNvPr id="0" name=""/>
        <dsp:cNvSpPr/>
      </dsp:nvSpPr>
      <dsp:spPr>
        <a:xfrm>
          <a:off x="9114005" y="1220583"/>
          <a:ext cx="1837438" cy="9187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/>
            <a:t>Python, JAVA</a:t>
          </a:r>
          <a:endParaRPr lang="ko-KR" altLang="en-US" sz="2000" kern="1200" dirty="0"/>
        </a:p>
      </dsp:txBody>
      <dsp:txXfrm>
        <a:off x="9140913" y="1247491"/>
        <a:ext cx="1783622" cy="864903"/>
      </dsp:txXfrm>
    </dsp:sp>
    <dsp:sp modelId="{F90C085C-4CDE-4E05-A0CA-1A7C2D766121}">
      <dsp:nvSpPr>
        <dsp:cNvPr id="0" name=""/>
        <dsp:cNvSpPr/>
      </dsp:nvSpPr>
      <dsp:spPr>
        <a:xfrm rot="2829178">
          <a:off x="2126064" y="2315663"/>
          <a:ext cx="1080776" cy="49218"/>
        </a:xfrm>
        <a:custGeom>
          <a:avLst/>
          <a:gdLst/>
          <a:ahLst/>
          <a:cxnLst/>
          <a:rect l="0" t="0" r="0" b="0"/>
          <a:pathLst>
            <a:path>
              <a:moveTo>
                <a:pt x="0" y="24609"/>
              </a:moveTo>
              <a:lnTo>
                <a:pt x="1080776" y="2460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639433" y="2313253"/>
        <a:ext cx="54038" cy="54038"/>
      </dsp:txXfrm>
    </dsp:sp>
    <dsp:sp modelId="{F13C8C58-76E1-4A96-A337-DCBC6D1734BA}">
      <dsp:nvSpPr>
        <dsp:cNvPr id="0" name=""/>
        <dsp:cNvSpPr/>
      </dsp:nvSpPr>
      <dsp:spPr>
        <a:xfrm>
          <a:off x="3033940" y="2277110"/>
          <a:ext cx="1837438" cy="9187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저급언어</a:t>
          </a:r>
        </a:p>
      </dsp:txBody>
      <dsp:txXfrm>
        <a:off x="3060848" y="2304018"/>
        <a:ext cx="1783622" cy="864903"/>
      </dsp:txXfrm>
    </dsp:sp>
    <dsp:sp modelId="{31187027-349F-4E60-AA0D-EB7FE63FDA02}">
      <dsp:nvSpPr>
        <dsp:cNvPr id="0" name=""/>
        <dsp:cNvSpPr/>
      </dsp:nvSpPr>
      <dsp:spPr>
        <a:xfrm>
          <a:off x="4871378" y="2711861"/>
          <a:ext cx="734975" cy="49218"/>
        </a:xfrm>
        <a:custGeom>
          <a:avLst/>
          <a:gdLst/>
          <a:ahLst/>
          <a:cxnLst/>
          <a:rect l="0" t="0" r="0" b="0"/>
          <a:pathLst>
            <a:path>
              <a:moveTo>
                <a:pt x="0" y="24609"/>
              </a:moveTo>
              <a:lnTo>
                <a:pt x="734975" y="24609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20492" y="2718096"/>
        <a:ext cx="36748" cy="36748"/>
      </dsp:txXfrm>
    </dsp:sp>
    <dsp:sp modelId="{88D564D0-F3D3-421D-B35D-E76736FF9103}">
      <dsp:nvSpPr>
        <dsp:cNvPr id="0" name=""/>
        <dsp:cNvSpPr/>
      </dsp:nvSpPr>
      <dsp:spPr>
        <a:xfrm>
          <a:off x="5606354" y="2277110"/>
          <a:ext cx="2810839" cy="9187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기계어</a:t>
          </a:r>
          <a:r>
            <a:rPr lang="en-US" altLang="ko-KR" sz="2000" kern="1200" dirty="0"/>
            <a:t>, </a:t>
          </a:r>
          <a:r>
            <a:rPr lang="ko-KR" altLang="en-US" sz="2000" kern="1200" dirty="0"/>
            <a:t>어셈블리어</a:t>
          </a:r>
        </a:p>
      </dsp:txBody>
      <dsp:txXfrm>
        <a:off x="5633262" y="2304018"/>
        <a:ext cx="2757023" cy="864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2BF1C-66D9-495B-ADF0-995EFC5B4B7D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A1A03-2232-417A-B5A9-A5363A764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53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A1A03-2232-417A-B5A9-A5363A764F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2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2DF0-E887-42E3-B85C-9AE265AD117F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EA48-2438-467B-B18B-555F8C4FF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0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2DF0-E887-42E3-B85C-9AE265AD117F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EA48-2438-467B-B18B-555F8C4FF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6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2DF0-E887-42E3-B85C-9AE265AD117F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EA48-2438-467B-B18B-555F8C4FF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80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2DF0-E887-42E3-B85C-9AE265AD117F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EA48-2438-467B-B18B-555F8C4FF9E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0BB4C5-D084-4F2D-F364-55A272E06BF4}"/>
              </a:ext>
            </a:extLst>
          </p:cNvPr>
          <p:cNvSpPr/>
          <p:nvPr userDrawn="1"/>
        </p:nvSpPr>
        <p:spPr>
          <a:xfrm>
            <a:off x="435935" y="233917"/>
            <a:ext cx="3721395" cy="1456772"/>
          </a:xfrm>
          <a:prstGeom prst="rect">
            <a:avLst/>
          </a:prstGeom>
          <a:solidFill>
            <a:srgbClr val="E3E1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0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2DF0-E887-42E3-B85C-9AE265AD117F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EA48-2438-467B-B18B-555F8C4FF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7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2DF0-E887-42E3-B85C-9AE265AD117F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EA48-2438-467B-B18B-555F8C4FF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97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2DF0-E887-42E3-B85C-9AE265AD117F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EA48-2438-467B-B18B-555F8C4FF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8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2DF0-E887-42E3-B85C-9AE265AD117F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EA48-2438-467B-B18B-555F8C4FF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9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2DF0-E887-42E3-B85C-9AE265AD117F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EA48-2438-467B-B18B-555F8C4FF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38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2DF0-E887-42E3-B85C-9AE265AD117F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EA48-2438-467B-B18B-555F8C4FF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8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2DF0-E887-42E3-B85C-9AE265AD117F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6EA48-2438-467B-B18B-555F8C4FF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2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42DF0-E887-42E3-B85C-9AE265AD117F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6EA48-2438-467B-B18B-555F8C4FF9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4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ropy.dev/p/xCoQJR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171ED-9D43-2871-0E15-28AB3F377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923"/>
            <a:ext cx="9144000" cy="1119460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cs typeface="ADLaM Display" panose="02010000000000000000" pitchFamily="2" charset="0"/>
              </a:rPr>
              <a:t>프로그래밍 언어의 이해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F549A-4FA0-85ED-F5E5-5570E08B5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71308"/>
            <a:ext cx="7489371" cy="867588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언어에 대해 탐구해본다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그 중에서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파이썬에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대해서 심층적으로 다루어 본다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923B7-0F0F-7920-6D61-785239EEDF91}"/>
              </a:ext>
            </a:extLst>
          </p:cNvPr>
          <p:cNvSpPr txBox="1"/>
          <p:nvPr/>
        </p:nvSpPr>
        <p:spPr>
          <a:xfrm>
            <a:off x="1524000" y="1404258"/>
            <a:ext cx="607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CS(Computer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Science) 1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97CA78-DCF0-8494-CA98-F6BFEF92E11E}"/>
              </a:ext>
            </a:extLst>
          </p:cNvPr>
          <p:cNvSpPr/>
          <p:nvPr/>
        </p:nvSpPr>
        <p:spPr>
          <a:xfrm>
            <a:off x="0" y="5087982"/>
            <a:ext cx="12198531" cy="1776549"/>
          </a:xfrm>
          <a:prstGeom prst="rect">
            <a:avLst/>
          </a:prstGeom>
          <a:solidFill>
            <a:srgbClr val="E3E1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4F6DF-834D-E428-541A-01A45853A9D0}"/>
              </a:ext>
            </a:extLst>
          </p:cNvPr>
          <p:cNvSpPr txBox="1"/>
          <p:nvPr/>
        </p:nvSpPr>
        <p:spPr>
          <a:xfrm>
            <a:off x="9862457" y="6211389"/>
            <a:ext cx="19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작성자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김영욱</a:t>
            </a:r>
          </a:p>
        </p:txBody>
      </p:sp>
    </p:spTree>
    <p:extLst>
      <p:ext uri="{BB962C8B-B14F-4D97-AF65-F5344CB8AC3E}">
        <p14:creationId xmlns:p14="http://schemas.microsoft.com/office/powerpoint/2010/main" val="63116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A3B37-BAA8-C199-E882-48F020482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E235BF8-6A7D-B38E-C639-BC33D0549F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ko-KR"/>
              <a:t>05. </a:t>
            </a:r>
            <a:r>
              <a:rPr lang="ko-KR" altLang="en-US"/>
              <a:t>파이썬</a:t>
            </a:r>
            <a:r>
              <a:rPr lang="en-US" altLang="ko-KR"/>
              <a:t>(Python)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C71DD-9D81-1411-4FF1-5EBB4B32D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7489"/>
            <a:ext cx="5889171" cy="25968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 파이썬</a:t>
            </a:r>
            <a:r>
              <a:rPr lang="en-US" altLang="ko-KR" sz="2000" dirty="0"/>
              <a:t>(Python)</a:t>
            </a:r>
            <a:r>
              <a:rPr lang="ko-KR" altLang="en-US" sz="2000" dirty="0"/>
              <a:t>은 </a:t>
            </a:r>
            <a:r>
              <a:rPr lang="en-US" altLang="ko-KR" sz="2000" dirty="0"/>
              <a:t>1991</a:t>
            </a:r>
            <a:r>
              <a:rPr lang="ko-KR" altLang="en-US" sz="2000" dirty="0"/>
              <a:t>년 네덜란드계 소프트웨어인 귀도 반 </a:t>
            </a:r>
            <a:r>
              <a:rPr lang="ko-KR" altLang="en-US" sz="2000" dirty="0" err="1"/>
              <a:t>로섬이</a:t>
            </a:r>
            <a:r>
              <a:rPr lang="ko-KR" altLang="en-US" sz="2000" dirty="0"/>
              <a:t> 발포한 고급 프로그래밍 언어다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ko-KR" altLang="en-US" sz="2000" dirty="0"/>
              <a:t> </a:t>
            </a:r>
            <a:r>
              <a:rPr lang="ko-KR" altLang="en-US" sz="2000" dirty="0" err="1"/>
              <a:t>인터프린터를</a:t>
            </a:r>
            <a:r>
              <a:rPr lang="ko-KR" altLang="en-US" sz="2000" dirty="0"/>
              <a:t> 사용하는 객체지향 언어다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 처음 배우는 프로그래밍 언어로 </a:t>
            </a:r>
            <a:r>
              <a:rPr lang="ko-KR" altLang="en-US" sz="2000" dirty="0" err="1"/>
              <a:t>파이썬을</a:t>
            </a:r>
            <a:r>
              <a:rPr lang="ko-KR" altLang="en-US" sz="2000" dirty="0"/>
              <a:t> 추천하는 이유는 다른 언어들 보다 직관적이고 단순하며 쉬운 문법 체계를 가지고 있기 때문이다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8194" name="Picture 2" descr="파이썬은 무엇이고, 왜 배워야 할까요? | 코드프렌즈 아카데미">
            <a:extLst>
              <a:ext uri="{FF2B5EF4-FFF2-40B4-BE49-F238E27FC236}">
                <a16:creationId xmlns:a16="http://schemas.microsoft.com/office/drawing/2014/main" id="{3D730207-35EC-ECE3-A302-29EEA825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r="16399" b="-1"/>
          <a:stretch>
            <a:fillRect/>
          </a:stretch>
        </p:blipFill>
        <p:spPr bwMode="auto">
          <a:xfrm>
            <a:off x="6945086" y="1744767"/>
            <a:ext cx="4408714" cy="370229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62206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5FE95-BE78-CD34-4A2F-C4017C698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7274B-52E9-D988-AD04-A16B5DC33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4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u="sng" dirty="0" err="1"/>
              <a:t>파이썬을</a:t>
            </a:r>
            <a:r>
              <a:rPr lang="ko-KR" altLang="en-US" b="1" u="sng" dirty="0"/>
              <a:t> 배우는 이유는 무엇인가</a:t>
            </a:r>
            <a:r>
              <a:rPr lang="en-US" altLang="ko-KR" b="1" u="sng" dirty="0"/>
              <a:t>?</a:t>
            </a:r>
          </a:p>
          <a:p>
            <a:pPr marL="0" indent="0">
              <a:buNone/>
            </a:pPr>
            <a:endParaRPr lang="en-US" altLang="ko-KR" b="1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직관적이고 쉽다</a:t>
            </a:r>
            <a:r>
              <a:rPr lang="en-US" altLang="ko-KR" sz="2000" b="1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방금 언급했던 대로 이해하기 쉽도록 설계되었다</a:t>
            </a:r>
            <a:r>
              <a:rPr lang="en-US" altLang="ko-KR" sz="1800" dirty="0"/>
              <a:t>. </a:t>
            </a:r>
            <a:r>
              <a:rPr lang="ko-KR" altLang="en-US" sz="1800" dirty="0"/>
              <a:t>사실 이것이 파이썬 개발자의 의도이기도 하다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파이썬은</a:t>
            </a:r>
            <a:r>
              <a:rPr lang="ko-KR" altLang="en-US" sz="1800" dirty="0"/>
              <a:t> 직관적 이해할 수 있도록 설계되어 </a:t>
            </a:r>
            <a:r>
              <a:rPr lang="en-US" altLang="ko-KR" sz="1800" dirty="0"/>
              <a:t>C</a:t>
            </a:r>
            <a:r>
              <a:rPr lang="ko-KR" altLang="en-US" sz="1800" dirty="0"/>
              <a:t>나 </a:t>
            </a:r>
            <a:r>
              <a:rPr lang="en-US" altLang="ko-KR" sz="1800" dirty="0"/>
              <a:t>JAVA </a:t>
            </a:r>
            <a:r>
              <a:rPr lang="ko-KR" altLang="en-US" sz="1800" dirty="0"/>
              <a:t>등 다른 언어에 비해 문법 구조가 단순하면서도 간단하다</a:t>
            </a:r>
            <a:r>
              <a:rPr lang="en-US" altLang="ko-KR" sz="1800" dirty="0"/>
              <a:t>. Print</a:t>
            </a:r>
            <a:r>
              <a:rPr lang="ko-KR" altLang="en-US" sz="1800" dirty="0"/>
              <a:t>로 예시를 들겠다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3244111-224D-DE4A-A0C9-ECD8FA751B8E}"/>
              </a:ext>
            </a:extLst>
          </p:cNvPr>
          <p:cNvSpPr txBox="1">
            <a:spLocks/>
          </p:cNvSpPr>
          <p:nvPr/>
        </p:nvSpPr>
        <p:spPr>
          <a:xfrm>
            <a:off x="838200" y="712381"/>
            <a:ext cx="10515600" cy="9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+mj-ea"/>
              </a:rPr>
              <a:t>05</a:t>
            </a:r>
            <a:r>
              <a:rPr lang="en-US" altLang="ko-KR" sz="4000" dirty="0"/>
              <a:t>. </a:t>
            </a:r>
            <a:r>
              <a:rPr lang="ko-KR" altLang="en-US" sz="4000" dirty="0"/>
              <a:t>파이썬</a:t>
            </a:r>
            <a:r>
              <a:rPr lang="en-US" altLang="ko-KR" sz="4000" dirty="0"/>
              <a:t>(Python)</a:t>
            </a:r>
            <a:endParaRPr lang="ko-KR" alt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57F4D-34EE-4410-7E9A-AA7E0D80585B}"/>
              </a:ext>
            </a:extLst>
          </p:cNvPr>
          <p:cNvSpPr txBox="1"/>
          <p:nvPr/>
        </p:nvSpPr>
        <p:spPr>
          <a:xfrm>
            <a:off x="931653" y="4465397"/>
            <a:ext cx="897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파이썬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5CF511-D0E5-2BF7-DB63-7A58F6FF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83" y="4504791"/>
            <a:ext cx="2474608" cy="2597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6A3E19-8020-BBBD-95D0-ECB3750AF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83" y="5028726"/>
            <a:ext cx="2474608" cy="2646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09E15C-81B2-AD20-6239-EC94AFB96377}"/>
              </a:ext>
            </a:extLst>
          </p:cNvPr>
          <p:cNvSpPr txBox="1"/>
          <p:nvPr/>
        </p:nvSpPr>
        <p:spPr>
          <a:xfrm>
            <a:off x="931653" y="4978282"/>
            <a:ext cx="897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</a:t>
            </a:r>
            <a:r>
              <a:rPr lang="ko-KR" altLang="en-US" sz="1600" dirty="0"/>
              <a:t>언어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D18E9F-FF5E-1875-1CA3-D90680303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283" y="5515609"/>
            <a:ext cx="3341503" cy="259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48DB23-6325-884D-C67B-3E035EDFD2DF}"/>
              </a:ext>
            </a:extLst>
          </p:cNvPr>
          <p:cNvSpPr txBox="1"/>
          <p:nvPr/>
        </p:nvSpPr>
        <p:spPr>
          <a:xfrm>
            <a:off x="931652" y="5476214"/>
            <a:ext cx="897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JAVA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52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5DCF2-1801-8F0A-64D4-41F4DEE59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CFA03-52E9-5C02-1D5A-6245F2DF4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4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널리 쓰인다</a:t>
            </a:r>
            <a:r>
              <a:rPr lang="en-US" altLang="ko-KR" sz="2000" b="1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/>
              <a:t>한국에서는 여전히 자바를 많이 쓴다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그러나 외국 기업인 구글</a:t>
            </a:r>
            <a:r>
              <a:rPr lang="en-US" altLang="ko-KR" sz="1800" dirty="0"/>
              <a:t>, </a:t>
            </a:r>
            <a:r>
              <a:rPr lang="ko-KR" altLang="en-US" sz="1800" dirty="0"/>
              <a:t>아마존</a:t>
            </a:r>
            <a:r>
              <a:rPr lang="en-US" altLang="ko-KR" sz="1800" dirty="0"/>
              <a:t>, </a:t>
            </a:r>
            <a:r>
              <a:rPr lang="ko-KR" altLang="en-US" sz="1800" dirty="0"/>
              <a:t>디즈니</a:t>
            </a:r>
            <a:r>
              <a:rPr lang="en-US" altLang="ko-KR" sz="1800" dirty="0"/>
              <a:t>, </a:t>
            </a:r>
            <a:r>
              <a:rPr lang="ko-KR" altLang="en-US" sz="1800" dirty="0"/>
              <a:t>야후</a:t>
            </a:r>
            <a:r>
              <a:rPr lang="en-US" altLang="ko-KR" sz="1800" dirty="0"/>
              <a:t>, </a:t>
            </a:r>
            <a:r>
              <a:rPr lang="ko-KR" altLang="en-US" sz="1800" dirty="0"/>
              <a:t>유튜브 등 세계적인 기업들이 자사의 프로젝트를 성공적으로 수행하기 위한 필수 도구로 사용한다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한국에서도 </a:t>
            </a:r>
            <a:r>
              <a:rPr lang="ko-KR" altLang="en-US" sz="1800" dirty="0" err="1"/>
              <a:t>파이썬을</a:t>
            </a:r>
            <a:r>
              <a:rPr lang="ko-KR" altLang="en-US" sz="1800" dirty="0"/>
              <a:t> 활용하는 빈도가 많아지고 있다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ko-KR" altLang="en-US" sz="1800" dirty="0"/>
              <a:t>특히 인공지능이 </a:t>
            </a:r>
            <a:r>
              <a:rPr lang="ko-KR" altLang="en-US" sz="1800" dirty="0" err="1"/>
              <a:t>핫한</a:t>
            </a:r>
            <a:r>
              <a:rPr lang="ko-KR" altLang="en-US" sz="1800" dirty="0"/>
              <a:t> 이슈로 나타남에 따라 인기가 급상승하고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8E22F04-8F70-5960-C17D-37CAFDF1D40D}"/>
              </a:ext>
            </a:extLst>
          </p:cNvPr>
          <p:cNvSpPr txBox="1">
            <a:spLocks/>
          </p:cNvSpPr>
          <p:nvPr/>
        </p:nvSpPr>
        <p:spPr>
          <a:xfrm>
            <a:off x="838200" y="712381"/>
            <a:ext cx="10515600" cy="9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+mj-ea"/>
              </a:rPr>
              <a:t>05</a:t>
            </a:r>
            <a:r>
              <a:rPr lang="en-US" altLang="ko-KR" sz="4000" dirty="0"/>
              <a:t>. </a:t>
            </a:r>
            <a:r>
              <a:rPr lang="ko-KR" altLang="en-US" sz="4000" dirty="0"/>
              <a:t>파이썬</a:t>
            </a:r>
            <a:r>
              <a:rPr lang="en-US" altLang="ko-KR" sz="4000" dirty="0"/>
              <a:t>(Python)</a:t>
            </a:r>
            <a:endParaRPr lang="ko-KR" altLang="en-US" sz="4000" dirty="0"/>
          </a:p>
        </p:txBody>
      </p:sp>
      <p:pic>
        <p:nvPicPr>
          <p:cNvPr id="7" name="그림 6" descr="텍스트, 스크린샷, 번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2B219B2-D263-4936-7CD2-5773097E0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21752"/>
            <a:ext cx="6442979" cy="2620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34F8C9-710A-C427-0B00-8ECEE8F3383E}"/>
              </a:ext>
            </a:extLst>
          </p:cNvPr>
          <p:cNvSpPr txBox="1"/>
          <p:nvPr/>
        </p:nvSpPr>
        <p:spPr>
          <a:xfrm>
            <a:off x="7460343" y="4608286"/>
            <a:ext cx="409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TIOBE</a:t>
            </a:r>
            <a:r>
              <a:rPr lang="ko-KR" altLang="en-US" dirty="0"/>
              <a:t>에서 조사한 세계 프로그래밍 인기 순위</a:t>
            </a:r>
            <a:r>
              <a:rPr lang="en-US" altLang="ko-KR" dirty="0"/>
              <a:t>(2025</a:t>
            </a:r>
            <a:r>
              <a:rPr lang="ko-KR" altLang="en-US" dirty="0"/>
              <a:t>년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59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FD9E1-46F0-FC45-4CED-1FACDC8EE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8BF4F-0C1A-E4AD-BA2B-F9C576E06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3. </a:t>
            </a:r>
            <a:r>
              <a:rPr lang="ko-KR" altLang="en-US" sz="2000" b="1" dirty="0"/>
              <a:t>개발 환경이 좋다</a:t>
            </a:r>
            <a:r>
              <a:rPr lang="en-US" altLang="ko-KR" sz="2000" b="1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 err="1"/>
              <a:t>파이썬은</a:t>
            </a:r>
            <a:r>
              <a:rPr lang="ko-KR" altLang="en-US" sz="1800" dirty="0"/>
              <a:t> 온라인 커뮤니티가 많이 활성화 되어 있어 프로젝트 수행 시 경험이 많은 프로그래머의 도움을 받아 프로그램을 성공적으로 개발하는데 유리하다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인기가 압도적으로 가장 많은 프로그래밍 언어이니 당연히 그럴 수 밖에 없다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000" b="1" dirty="0"/>
              <a:t>4. </a:t>
            </a:r>
            <a:r>
              <a:rPr lang="ko-KR" altLang="en-US" sz="2000" b="1" dirty="0"/>
              <a:t>강력하다</a:t>
            </a:r>
            <a:r>
              <a:rPr lang="en-US" altLang="ko-KR" sz="2000" b="1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ko-KR" altLang="en-US" sz="1800" dirty="0" err="1"/>
              <a:t>파이썬은</a:t>
            </a:r>
            <a:r>
              <a:rPr lang="ko-KR" altLang="en-US" sz="1800" dirty="0"/>
              <a:t> </a:t>
            </a:r>
            <a:r>
              <a:rPr lang="en-US" altLang="ko-KR" sz="1800" dirty="0"/>
              <a:t> </a:t>
            </a:r>
            <a:r>
              <a:rPr lang="ko-KR" altLang="en-US" sz="1800" dirty="0"/>
              <a:t>이미지 처리</a:t>
            </a:r>
            <a:r>
              <a:rPr lang="en-US" altLang="ko-KR" sz="1800" dirty="0"/>
              <a:t>, </a:t>
            </a:r>
            <a:r>
              <a:rPr lang="ko-KR" altLang="en-US" sz="1800" dirty="0"/>
              <a:t>웹 서버</a:t>
            </a:r>
            <a:r>
              <a:rPr lang="en-US" altLang="ko-KR" sz="1800" dirty="0"/>
              <a:t>(Django, flask, fast API</a:t>
            </a:r>
            <a:r>
              <a:rPr lang="ko-KR" altLang="en-US" sz="1800" dirty="0"/>
              <a:t>를 섞어서 사용</a:t>
            </a:r>
            <a:r>
              <a:rPr lang="en-US" altLang="ko-KR" sz="1800" dirty="0"/>
              <a:t>), </a:t>
            </a:r>
            <a:r>
              <a:rPr lang="ko-KR" altLang="en-US" sz="1800" dirty="0"/>
              <a:t>인공지능</a:t>
            </a:r>
            <a:r>
              <a:rPr lang="en-US" altLang="ko-KR" sz="1800" dirty="0"/>
              <a:t>, </a:t>
            </a:r>
            <a:r>
              <a:rPr lang="ko-KR" altLang="en-US" sz="1800" dirty="0"/>
              <a:t>빅데이터 처리 등 난이도가 놓은 소프트웨어 개발 시에는 </a:t>
            </a:r>
            <a:r>
              <a:rPr lang="ko-KR" altLang="en-US" sz="1800" dirty="0" err="1"/>
              <a:t>파이썬의</a:t>
            </a:r>
            <a:r>
              <a:rPr lang="ko-KR" altLang="en-US" sz="1800" dirty="0"/>
              <a:t> 표준 라이브러리를 활용하면 쉽고 빠르게 프로그램을 개발할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뿐만 아니라 </a:t>
            </a:r>
            <a:r>
              <a:rPr lang="en-US" altLang="ko-KR" sz="1800" dirty="0"/>
              <a:t>C</a:t>
            </a:r>
            <a:r>
              <a:rPr lang="ko-KR" altLang="en-US" sz="1800" dirty="0"/>
              <a:t>나 </a:t>
            </a:r>
            <a:r>
              <a:rPr lang="en-US" altLang="ko-KR" sz="1800" dirty="0"/>
              <a:t>C++ </a:t>
            </a:r>
            <a:r>
              <a:rPr lang="ko-KR" altLang="en-US" sz="1800" dirty="0"/>
              <a:t>등의 다른 언어로 개발된 프로그램과도 서로 연계가 가능하여 프로그램의 기능을 확장하고 성능을 향상 시킬 수 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279D0D6-A9A0-690E-85AC-5D8EB41ECF2D}"/>
              </a:ext>
            </a:extLst>
          </p:cNvPr>
          <p:cNvSpPr txBox="1">
            <a:spLocks/>
          </p:cNvSpPr>
          <p:nvPr/>
        </p:nvSpPr>
        <p:spPr>
          <a:xfrm>
            <a:off x="838200" y="712381"/>
            <a:ext cx="10515600" cy="9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+mj-ea"/>
              </a:rPr>
              <a:t>05</a:t>
            </a:r>
            <a:r>
              <a:rPr lang="en-US" altLang="ko-KR" sz="4000" dirty="0"/>
              <a:t>. </a:t>
            </a:r>
            <a:r>
              <a:rPr lang="ko-KR" altLang="en-US" sz="4000" dirty="0"/>
              <a:t>파이썬</a:t>
            </a:r>
            <a:r>
              <a:rPr lang="en-US" altLang="ko-KR" sz="4000" dirty="0"/>
              <a:t>(Python)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2554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14194D-8F65-8DEA-76BE-2ED1B61268F7}"/>
              </a:ext>
            </a:extLst>
          </p:cNvPr>
          <p:cNvSpPr/>
          <p:nvPr/>
        </p:nvSpPr>
        <p:spPr>
          <a:xfrm>
            <a:off x="425301" y="404948"/>
            <a:ext cx="3735219" cy="6048103"/>
          </a:xfrm>
          <a:prstGeom prst="rect">
            <a:avLst/>
          </a:prstGeom>
          <a:solidFill>
            <a:srgbClr val="E3E1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5D79B-8E5D-8186-6083-7560A19DBA34}"/>
              </a:ext>
            </a:extLst>
          </p:cNvPr>
          <p:cNvSpPr txBox="1"/>
          <p:nvPr/>
        </p:nvSpPr>
        <p:spPr>
          <a:xfrm>
            <a:off x="1972492" y="711926"/>
            <a:ext cx="7576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CONTENTS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64D6D-38F3-A305-81A6-49F83CA2A9A6}"/>
              </a:ext>
            </a:extLst>
          </p:cNvPr>
          <p:cNvSpPr txBox="1"/>
          <p:nvPr/>
        </p:nvSpPr>
        <p:spPr>
          <a:xfrm>
            <a:off x="2233748" y="2031274"/>
            <a:ext cx="679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AC4B7-E5CC-1C7E-B76C-81551B381CD1}"/>
              </a:ext>
            </a:extLst>
          </p:cNvPr>
          <p:cNvSpPr txBox="1"/>
          <p:nvPr/>
        </p:nvSpPr>
        <p:spPr>
          <a:xfrm>
            <a:off x="2978330" y="2092829"/>
            <a:ext cx="4634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프로그래밍 </a:t>
            </a:r>
            <a:r>
              <a:rPr lang="ko-KR" altLang="en-US" sz="2400" dirty="0" err="1">
                <a:latin typeface="+mn-ea"/>
              </a:rPr>
              <a:t>언어란</a:t>
            </a:r>
            <a:r>
              <a:rPr lang="en-US" altLang="ko-KR" sz="2400" dirty="0">
                <a:latin typeface="+mn-ea"/>
              </a:rPr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29DA4-AA4E-8B4E-8DF1-C6BD6DF991B9}"/>
              </a:ext>
            </a:extLst>
          </p:cNvPr>
          <p:cNvSpPr txBox="1"/>
          <p:nvPr/>
        </p:nvSpPr>
        <p:spPr>
          <a:xfrm>
            <a:off x="2233747" y="2700452"/>
            <a:ext cx="679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F3811-678E-3D2B-BE5D-C3640FD78ABC}"/>
              </a:ext>
            </a:extLst>
          </p:cNvPr>
          <p:cNvSpPr txBox="1"/>
          <p:nvPr/>
        </p:nvSpPr>
        <p:spPr>
          <a:xfrm>
            <a:off x="2978329" y="2762007"/>
            <a:ext cx="3618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프로그래밍 언어의 분류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3F858-CC83-D867-65A7-E639BC7BA1D8}"/>
              </a:ext>
            </a:extLst>
          </p:cNvPr>
          <p:cNvSpPr txBox="1"/>
          <p:nvPr/>
        </p:nvSpPr>
        <p:spPr>
          <a:xfrm>
            <a:off x="2233747" y="3367445"/>
            <a:ext cx="679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C1003-8C84-9E3D-6405-AF7E8E637C38}"/>
              </a:ext>
            </a:extLst>
          </p:cNvPr>
          <p:cNvSpPr txBox="1"/>
          <p:nvPr/>
        </p:nvSpPr>
        <p:spPr>
          <a:xfrm>
            <a:off x="2978328" y="3429000"/>
            <a:ext cx="5198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마크업 언어</a:t>
            </a:r>
            <a:r>
              <a:rPr lang="en-US" altLang="ko-KR" sz="2400" dirty="0">
                <a:latin typeface="+mj-ea"/>
                <a:ea typeface="+mj-ea"/>
              </a:rPr>
              <a:t>(Front End)</a:t>
            </a:r>
            <a:r>
              <a:rPr lang="ko-KR" altLang="en-US" sz="2400" dirty="0">
                <a:latin typeface="+mj-ea"/>
                <a:ea typeface="+mj-ea"/>
              </a:rPr>
              <a:t>와 비교하기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CCEC9-4B9E-D797-CE36-C40D580DE321}"/>
              </a:ext>
            </a:extLst>
          </p:cNvPr>
          <p:cNvSpPr txBox="1"/>
          <p:nvPr/>
        </p:nvSpPr>
        <p:spPr>
          <a:xfrm>
            <a:off x="2233746" y="4034438"/>
            <a:ext cx="679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9BAF0-3D0F-FE08-B08F-DED32FB8723E}"/>
              </a:ext>
            </a:extLst>
          </p:cNvPr>
          <p:cNvSpPr txBox="1"/>
          <p:nvPr/>
        </p:nvSpPr>
        <p:spPr>
          <a:xfrm>
            <a:off x="2978327" y="4095993"/>
            <a:ext cx="5198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Front End </a:t>
            </a:r>
            <a:r>
              <a:rPr lang="ko-KR" altLang="en-US" sz="2400" dirty="0">
                <a:latin typeface="+mj-ea"/>
                <a:ea typeface="+mj-ea"/>
              </a:rPr>
              <a:t>종류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9387EE-16C6-CA1C-796B-842A18E86315}"/>
              </a:ext>
            </a:extLst>
          </p:cNvPr>
          <p:cNvSpPr txBox="1"/>
          <p:nvPr/>
        </p:nvSpPr>
        <p:spPr>
          <a:xfrm>
            <a:off x="2233746" y="4701431"/>
            <a:ext cx="679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05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9D638A-C612-4690-C57C-F803D2134D75}"/>
              </a:ext>
            </a:extLst>
          </p:cNvPr>
          <p:cNvSpPr txBox="1"/>
          <p:nvPr/>
        </p:nvSpPr>
        <p:spPr>
          <a:xfrm>
            <a:off x="2978327" y="4762986"/>
            <a:ext cx="5198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Back End </a:t>
            </a:r>
            <a:r>
              <a:rPr lang="ko-KR" altLang="en-US" sz="2400" dirty="0">
                <a:latin typeface="+mj-ea"/>
                <a:ea typeface="+mj-ea"/>
              </a:rPr>
              <a:t>종류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AFED2-AB43-A94A-EA75-E19B257FB47D}"/>
              </a:ext>
            </a:extLst>
          </p:cNvPr>
          <p:cNvSpPr txBox="1"/>
          <p:nvPr/>
        </p:nvSpPr>
        <p:spPr>
          <a:xfrm>
            <a:off x="2233746" y="5429979"/>
            <a:ext cx="679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C908B3-1441-0F62-5E6E-0415588E85A3}"/>
              </a:ext>
            </a:extLst>
          </p:cNvPr>
          <p:cNvSpPr txBox="1"/>
          <p:nvPr/>
        </p:nvSpPr>
        <p:spPr>
          <a:xfrm>
            <a:off x="2978327" y="5491534"/>
            <a:ext cx="5198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파이썬</a:t>
            </a:r>
            <a:r>
              <a:rPr lang="en-US" altLang="ko-KR" sz="2400" dirty="0">
                <a:latin typeface="+mj-ea"/>
                <a:ea typeface="+mj-ea"/>
              </a:rPr>
              <a:t>(Python)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254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0B9B0-BEDB-BF63-82F1-578D9E0B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2381"/>
            <a:ext cx="10515600" cy="978307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+mj-ea"/>
              </a:rPr>
              <a:t>01</a:t>
            </a:r>
            <a:r>
              <a:rPr lang="en-US" altLang="ko-KR" sz="4000" dirty="0"/>
              <a:t>. </a:t>
            </a:r>
            <a:r>
              <a:rPr lang="ko-KR" altLang="en-US" sz="4000" dirty="0">
                <a:latin typeface="+mn-ea"/>
              </a:rPr>
              <a:t>프로그래밍 </a:t>
            </a:r>
            <a:r>
              <a:rPr lang="ko-KR" altLang="en-US" sz="4000" dirty="0" err="1">
                <a:latin typeface="+mn-ea"/>
              </a:rPr>
              <a:t>언어란</a:t>
            </a:r>
            <a:r>
              <a:rPr lang="en-US" altLang="ko-KR" sz="4000" dirty="0">
                <a:latin typeface="+mn-ea"/>
              </a:rPr>
              <a:t>?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B8B8D0-DA6A-542B-EE33-7A460BE22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973" y="2098121"/>
            <a:ext cx="5987902" cy="1942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000" dirty="0"/>
              <a:t>컴퓨터가 이해할 수 있는 언어를 의미한다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인간 언어로 된 명령을 이해할 수 없기 때문에 컴퓨터 시스템을 </a:t>
            </a:r>
            <a:r>
              <a:rPr lang="ko-KR" altLang="en-US" sz="2000" dirty="0" err="1"/>
              <a:t>구동시키기</a:t>
            </a:r>
            <a:r>
              <a:rPr lang="ko-KR" altLang="en-US" sz="2000" dirty="0"/>
              <a:t> 위해서는 기계</a:t>
            </a:r>
            <a:r>
              <a:rPr lang="en-US" altLang="ko-KR" sz="2000" dirty="0"/>
              <a:t>(</a:t>
            </a:r>
            <a:r>
              <a:rPr lang="ko-KR" altLang="en-US" sz="2000" dirty="0"/>
              <a:t>컴퓨터</a:t>
            </a:r>
            <a:r>
              <a:rPr lang="en-US" altLang="ko-KR" sz="2000" dirty="0"/>
              <a:t>)</a:t>
            </a:r>
            <a:r>
              <a:rPr lang="ko-KR" altLang="en-US" sz="2000" dirty="0"/>
              <a:t>가 이해할 수 있는 언어를 사용해야만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9DC0B-A9A8-85C7-9A09-CE34518AC7A2}"/>
              </a:ext>
            </a:extLst>
          </p:cNvPr>
          <p:cNvSpPr txBox="1"/>
          <p:nvPr/>
        </p:nvSpPr>
        <p:spPr>
          <a:xfrm>
            <a:off x="1220973" y="4394975"/>
            <a:ext cx="359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프로그래밍 </a:t>
            </a:r>
            <a:r>
              <a:rPr lang="en-US" altLang="ko-KR" sz="2400" b="1" dirty="0"/>
              <a:t>vs </a:t>
            </a:r>
            <a:r>
              <a:rPr lang="ko-KR" altLang="en-US" sz="2400" b="1" dirty="0"/>
              <a:t>코딩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EE11B-271D-3D8A-1BB0-7198B45D751F}"/>
              </a:ext>
            </a:extLst>
          </p:cNvPr>
          <p:cNvSpPr txBox="1"/>
          <p:nvPr/>
        </p:nvSpPr>
        <p:spPr>
          <a:xfrm>
            <a:off x="1488559" y="5048291"/>
            <a:ext cx="9696893" cy="130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프로그래밍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컴퓨터에게 특정 작업을 수행하도록 지시하는 전체적인 프로세스나 개념을 </a:t>
            </a:r>
            <a:r>
              <a:rPr lang="ko-KR" altLang="en-US" dirty="0" err="1"/>
              <a:t>가르킴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코딩</a:t>
            </a:r>
            <a:r>
              <a:rPr lang="en-US" altLang="ko-KR" dirty="0"/>
              <a:t>: </a:t>
            </a:r>
            <a:r>
              <a:rPr lang="ko-KR" altLang="en-US" dirty="0"/>
              <a:t>프로그래밍 과정 중에서 컴퓨터가 이해할 수 있는 형태로 명령을 작성하는 단계임</a:t>
            </a:r>
            <a:r>
              <a:rPr lang="en-US" altLang="ko-KR" dirty="0"/>
              <a:t> </a:t>
            </a:r>
          </a:p>
          <a:p>
            <a:endParaRPr lang="en-US" altLang="ko-KR" sz="1050" dirty="0"/>
          </a:p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프로그래밍은 문제 해결 및 소프트웨어 설계 전체 과정을 나타내고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코딩은 프로그램을 작성하는 구체적인 활동을 나타낸다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1026" name="Picture 2" descr="하드코딩을 피해라.">
            <a:extLst>
              <a:ext uri="{FF2B5EF4-FFF2-40B4-BE49-F238E27FC236}">
                <a16:creationId xmlns:a16="http://schemas.microsoft.com/office/drawing/2014/main" id="{50C71E4B-BF2F-5889-4D02-54155B03C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707" y="1690688"/>
            <a:ext cx="4240843" cy="282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8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18D4FA2-71C2-A97D-29A0-547CEDA5CBFF}"/>
              </a:ext>
            </a:extLst>
          </p:cNvPr>
          <p:cNvSpPr txBox="1">
            <a:spLocks/>
          </p:cNvSpPr>
          <p:nvPr/>
        </p:nvSpPr>
        <p:spPr>
          <a:xfrm>
            <a:off x="838200" y="712381"/>
            <a:ext cx="10515600" cy="9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+mj-ea"/>
              </a:rPr>
              <a:t>02</a:t>
            </a:r>
            <a:r>
              <a:rPr lang="en-US" altLang="ko-KR" sz="4000" dirty="0"/>
              <a:t>. </a:t>
            </a:r>
            <a:r>
              <a:rPr lang="ko-KR" altLang="en-US" sz="4000" dirty="0"/>
              <a:t>프로그래밍 언어의 분류</a:t>
            </a: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78A51F16-F912-CEB7-7CCA-AC3A706EEC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0076358"/>
              </p:ext>
            </p:extLst>
          </p:nvPr>
        </p:nvGraphicFramePr>
        <p:xfrm>
          <a:off x="606055" y="2126513"/>
          <a:ext cx="10951535" cy="3359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81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F5CAD-9A2F-33C7-B96D-0F02F4D9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844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Front End</a:t>
            </a:r>
            <a:r>
              <a:rPr lang="ko-KR" altLang="en-US" sz="2400" dirty="0"/>
              <a:t>는 프로그래밍 언어가 아니다</a:t>
            </a:r>
            <a:endParaRPr lang="en-US" altLang="ko-KR" sz="2400" dirty="0"/>
          </a:p>
          <a:p>
            <a:r>
              <a:rPr lang="ko-KR" altLang="en-US" sz="2400" dirty="0"/>
              <a:t>프로그래밍 언어와는 달리 실행가능한 코드를 작성하지 않고</a:t>
            </a:r>
            <a:r>
              <a:rPr lang="en-US" altLang="ko-KR" sz="2400" dirty="0"/>
              <a:t>, </a:t>
            </a:r>
            <a:r>
              <a:rPr lang="ko-KR" altLang="en-US" sz="2400" dirty="0"/>
              <a:t>웹 브라우저가 텍스트를 올바르게 표시하거나 데이터를 </a:t>
            </a:r>
            <a:r>
              <a:rPr lang="ko-KR" altLang="en-US" sz="2400" dirty="0" err="1"/>
              <a:t>구조화하는데</a:t>
            </a:r>
            <a:r>
              <a:rPr lang="ko-KR" altLang="en-US" sz="2400" dirty="0"/>
              <a:t> 사용된다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8E7DCA0-4223-B4B4-9409-49A9195FBC96}"/>
              </a:ext>
            </a:extLst>
          </p:cNvPr>
          <p:cNvSpPr txBox="1">
            <a:spLocks/>
          </p:cNvSpPr>
          <p:nvPr/>
        </p:nvSpPr>
        <p:spPr>
          <a:xfrm>
            <a:off x="838200" y="712381"/>
            <a:ext cx="10515600" cy="9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+mj-ea"/>
              </a:rPr>
              <a:t>03</a:t>
            </a:r>
            <a:r>
              <a:rPr lang="en-US" altLang="ko-KR" sz="4000" dirty="0"/>
              <a:t>. </a:t>
            </a:r>
            <a:r>
              <a:rPr lang="ko-KR" altLang="en-US" sz="4000" dirty="0"/>
              <a:t>마크업 언어</a:t>
            </a:r>
            <a:r>
              <a:rPr lang="en-US" altLang="ko-KR" sz="4000" dirty="0"/>
              <a:t>(Front End)</a:t>
            </a:r>
            <a:r>
              <a:rPr lang="ko-KR" altLang="en-US" sz="4000" dirty="0"/>
              <a:t>와 비교하기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801B6E-49D8-30F4-D7E3-C3F89B38159E}"/>
              </a:ext>
            </a:extLst>
          </p:cNvPr>
          <p:cNvSpPr/>
          <p:nvPr/>
        </p:nvSpPr>
        <p:spPr>
          <a:xfrm>
            <a:off x="2551813" y="3605102"/>
            <a:ext cx="3104707" cy="2540517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C92702-108F-1874-A7AC-ED22C55FAB34}"/>
              </a:ext>
            </a:extLst>
          </p:cNvPr>
          <p:cNvSpPr/>
          <p:nvPr/>
        </p:nvSpPr>
        <p:spPr>
          <a:xfrm>
            <a:off x="6276753" y="3605102"/>
            <a:ext cx="3104707" cy="2540517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56049-E308-DD4F-DEE6-7AA88991D1B4}"/>
              </a:ext>
            </a:extLst>
          </p:cNvPr>
          <p:cNvSpPr txBox="1"/>
          <p:nvPr/>
        </p:nvSpPr>
        <p:spPr>
          <a:xfrm>
            <a:off x="3202701" y="3913443"/>
            <a:ext cx="180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Front End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242C6-3D3F-EF62-7FFD-2C1486686548}"/>
              </a:ext>
            </a:extLst>
          </p:cNvPr>
          <p:cNvSpPr txBox="1"/>
          <p:nvPr/>
        </p:nvSpPr>
        <p:spPr>
          <a:xfrm>
            <a:off x="6927641" y="3913444"/>
            <a:ext cx="1689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Back End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D183D-DE1C-4807-CC04-D9DAF499CA30}"/>
              </a:ext>
            </a:extLst>
          </p:cNvPr>
          <p:cNvSpPr txBox="1"/>
          <p:nvPr/>
        </p:nvSpPr>
        <p:spPr>
          <a:xfrm>
            <a:off x="2852031" y="5418344"/>
            <a:ext cx="250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HTML,</a:t>
            </a:r>
            <a:r>
              <a:rPr lang="ko-KR" altLang="en-US" sz="2000" dirty="0"/>
              <a:t> </a:t>
            </a:r>
            <a:r>
              <a:rPr lang="en-US" altLang="ko-KR" sz="2000" dirty="0"/>
              <a:t>CSS,</a:t>
            </a:r>
            <a:r>
              <a:rPr lang="ko-KR" altLang="en-US" sz="2000" dirty="0"/>
              <a:t> </a:t>
            </a:r>
            <a:r>
              <a:rPr lang="en-US" altLang="ko-KR" sz="2000" dirty="0"/>
              <a:t>JavaScript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39AE17-DB2C-474A-B905-D0531DB2C9A3}"/>
              </a:ext>
            </a:extLst>
          </p:cNvPr>
          <p:cNvSpPr txBox="1"/>
          <p:nvPr/>
        </p:nvSpPr>
        <p:spPr>
          <a:xfrm>
            <a:off x="6840278" y="4647092"/>
            <a:ext cx="197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사용자의 눈에 보이지 않는 부분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915554-7D86-D52F-4A70-5651D1FC42F7}"/>
              </a:ext>
            </a:extLst>
          </p:cNvPr>
          <p:cNvSpPr txBox="1"/>
          <p:nvPr/>
        </p:nvSpPr>
        <p:spPr>
          <a:xfrm>
            <a:off x="3115336" y="4647091"/>
            <a:ext cx="197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사용자의 눈에 보이는 부분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CBE06-D35F-A975-D312-24AA796BD756}"/>
              </a:ext>
            </a:extLst>
          </p:cNvPr>
          <p:cNvSpPr txBox="1"/>
          <p:nvPr/>
        </p:nvSpPr>
        <p:spPr>
          <a:xfrm>
            <a:off x="6697549" y="5403684"/>
            <a:ext cx="2263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Server, DB, API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545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0566E-589D-6E05-4ECC-9B3D3D5B9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9658E-EF02-C0C3-5537-6CD578803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8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Front End</a:t>
            </a:r>
            <a:r>
              <a:rPr lang="ko-KR" altLang="en-US" sz="2400" dirty="0"/>
              <a:t>는 기본적으로 </a:t>
            </a:r>
            <a:r>
              <a:rPr lang="en-US" altLang="ko-KR" sz="2400" dirty="0"/>
              <a:t>HTML, CSS, JavaScript</a:t>
            </a:r>
            <a:r>
              <a:rPr lang="ko-KR" altLang="en-US" sz="2400" dirty="0"/>
              <a:t>가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8CCC6F4-3588-B114-137C-7924F40A18AE}"/>
              </a:ext>
            </a:extLst>
          </p:cNvPr>
          <p:cNvSpPr txBox="1">
            <a:spLocks/>
          </p:cNvSpPr>
          <p:nvPr/>
        </p:nvSpPr>
        <p:spPr>
          <a:xfrm>
            <a:off x="838200" y="712381"/>
            <a:ext cx="10515600" cy="9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+mj-ea"/>
              </a:rPr>
              <a:t>04</a:t>
            </a:r>
            <a:r>
              <a:rPr lang="en-US" altLang="ko-KR" sz="4000" dirty="0"/>
              <a:t>. Front End </a:t>
            </a:r>
            <a:r>
              <a:rPr lang="ko-KR" altLang="en-US" sz="4000" dirty="0"/>
              <a:t>종류</a:t>
            </a:r>
          </a:p>
        </p:txBody>
      </p:sp>
      <p:pic>
        <p:nvPicPr>
          <p:cNvPr id="2052" name="Picture 4" descr="HTML">
            <a:extLst>
              <a:ext uri="{FF2B5EF4-FFF2-40B4-BE49-F238E27FC236}">
                <a16:creationId xmlns:a16="http://schemas.microsoft.com/office/drawing/2014/main" id="{B3E38E0C-B305-191A-8B0F-350FC2304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18" y="2459851"/>
            <a:ext cx="689494" cy="96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SS">
            <a:extLst>
              <a:ext uri="{FF2B5EF4-FFF2-40B4-BE49-F238E27FC236}">
                <a16:creationId xmlns:a16="http://schemas.microsoft.com/office/drawing/2014/main" id="{AB011D5E-5A81-ACBE-23B4-C6827DF2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18" y="3866293"/>
            <a:ext cx="690879" cy="969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Script">
            <a:extLst>
              <a:ext uri="{FF2B5EF4-FFF2-40B4-BE49-F238E27FC236}">
                <a16:creationId xmlns:a16="http://schemas.microsoft.com/office/drawing/2014/main" id="{80E9CACD-AE8A-EEFB-8B47-513F19E0E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18" y="5272736"/>
            <a:ext cx="692636" cy="69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52B3EB-E313-30C4-BA9D-6C9DAEAF3B87}"/>
              </a:ext>
            </a:extLst>
          </p:cNvPr>
          <p:cNvSpPr txBox="1"/>
          <p:nvPr/>
        </p:nvSpPr>
        <p:spPr>
          <a:xfrm>
            <a:off x="2227943" y="2615206"/>
            <a:ext cx="84037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HTML</a:t>
            </a:r>
            <a:r>
              <a:rPr lang="ko-KR" altLang="en-US" dirty="0"/>
              <a:t>은 페이지에 제목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동영상 등을 정의하고 그 구조와 의미를 부여하는 정적 언어다</a:t>
            </a:r>
            <a:r>
              <a:rPr lang="en-US" altLang="ko-KR" dirty="0"/>
              <a:t>. </a:t>
            </a:r>
            <a:r>
              <a:rPr lang="ko-KR" altLang="en-US" dirty="0"/>
              <a:t>쉽게 말해 뼈대를 만드는 작업을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9F9B6F-5060-9222-1A7F-711765CFF3B8}"/>
              </a:ext>
            </a:extLst>
          </p:cNvPr>
          <p:cNvSpPr txBox="1"/>
          <p:nvPr/>
        </p:nvSpPr>
        <p:spPr>
          <a:xfrm>
            <a:off x="2336800" y="4012313"/>
            <a:ext cx="84037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CSS</a:t>
            </a:r>
            <a:r>
              <a:rPr lang="ko-KR" altLang="en-US" dirty="0"/>
              <a:t>는 실제 웹 페이지에 색상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폰트</a:t>
            </a:r>
            <a:r>
              <a:rPr lang="en-US" altLang="ko-KR" dirty="0"/>
              <a:t>, </a:t>
            </a:r>
            <a:r>
              <a:rPr lang="ko-KR" altLang="en-US" dirty="0"/>
              <a:t>레이아웃 등을 지정하여 꾸며주는 역할을 한다</a:t>
            </a:r>
            <a:r>
              <a:rPr lang="en-US" altLang="ko-KR" dirty="0"/>
              <a:t>.  </a:t>
            </a:r>
            <a:r>
              <a:rPr lang="ko-KR" altLang="en-US" dirty="0"/>
              <a:t>뼈대에 살을 붙이는 작업이라고 생각하면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53C00-88C3-9CE2-8653-54B01FF0B80E}"/>
              </a:ext>
            </a:extLst>
          </p:cNvPr>
          <p:cNvSpPr txBox="1"/>
          <p:nvPr/>
        </p:nvSpPr>
        <p:spPr>
          <a:xfrm>
            <a:off x="2336799" y="5269106"/>
            <a:ext cx="84037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JavaScript</a:t>
            </a:r>
            <a:r>
              <a:rPr lang="ko-KR" altLang="en-US" dirty="0"/>
              <a:t>는 콘텐츠를 바꾸고 움직이는 등 페이지를 동적으로 꾸며주는 역할을 하는 언어다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94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07817-998B-A684-9350-E6D14518C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A09C6-6E51-D548-06EC-BB45B6EF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8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이렇게 </a:t>
            </a:r>
            <a:r>
              <a:rPr lang="en-US" altLang="ko-KR" sz="2400" dirty="0"/>
              <a:t>HTML, CSS, JavaScript</a:t>
            </a:r>
            <a:r>
              <a:rPr lang="ko-KR" altLang="en-US" sz="2400" dirty="0"/>
              <a:t>의 관계</a:t>
            </a:r>
            <a:r>
              <a:rPr lang="en-US" altLang="ko-KR" sz="2400" dirty="0"/>
              <a:t>, </a:t>
            </a:r>
            <a:r>
              <a:rPr lang="ko-KR" altLang="en-US" sz="2400" dirty="0"/>
              <a:t>역할을 한눈에 알아볼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B2C6F2A-7BE7-472D-C82B-FE6024C55AD7}"/>
              </a:ext>
            </a:extLst>
          </p:cNvPr>
          <p:cNvSpPr txBox="1">
            <a:spLocks/>
          </p:cNvSpPr>
          <p:nvPr/>
        </p:nvSpPr>
        <p:spPr>
          <a:xfrm>
            <a:off x="838200" y="712381"/>
            <a:ext cx="10515600" cy="9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+mj-ea"/>
              </a:rPr>
              <a:t>04</a:t>
            </a:r>
            <a:r>
              <a:rPr lang="en-US" altLang="ko-KR" sz="4000" dirty="0"/>
              <a:t>. Front End </a:t>
            </a:r>
            <a:r>
              <a:rPr lang="ko-KR" altLang="en-US" sz="4000" dirty="0"/>
              <a:t>종류</a:t>
            </a:r>
          </a:p>
        </p:txBody>
      </p:sp>
      <p:pic>
        <p:nvPicPr>
          <p:cNvPr id="2050" name="Picture 2" descr="HTML-CSS-JS">
            <a:extLst>
              <a:ext uri="{FF2B5EF4-FFF2-40B4-BE49-F238E27FC236}">
                <a16:creationId xmlns:a16="http://schemas.microsoft.com/office/drawing/2014/main" id="{6B5FFB0E-B077-837A-AECF-0EF11061A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62" y="2304757"/>
            <a:ext cx="10072675" cy="40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2144B5-CB31-D986-2743-23763B2A6EBE}"/>
              </a:ext>
            </a:extLst>
          </p:cNvPr>
          <p:cNvSpPr txBox="1"/>
          <p:nvPr/>
        </p:nvSpPr>
        <p:spPr>
          <a:xfrm>
            <a:off x="6568263" y="631153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출처</a:t>
            </a:r>
            <a:r>
              <a:rPr lang="en-US" altLang="ko-KR" dirty="0">
                <a:hlinkClick r:id="rId3"/>
              </a:rPr>
              <a:t>:  HTML, CSS </a:t>
            </a:r>
            <a:r>
              <a:rPr lang="ko-KR" altLang="en-US" dirty="0">
                <a:hlinkClick r:id="rId3"/>
              </a:rPr>
              <a:t>첫걸음 </a:t>
            </a:r>
            <a:r>
              <a:rPr lang="en-US" altLang="ko-KR" dirty="0">
                <a:hlinkClick r:id="rId3"/>
              </a:rPr>
              <a:t>| HEROPY.DEV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99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592A6-CAAD-0450-06EA-80948C9D7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61B1D-6324-9EDA-CAFC-F6F32A465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7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이런 </a:t>
            </a:r>
            <a:r>
              <a:rPr lang="en-US" altLang="ko-KR" sz="2400" dirty="0"/>
              <a:t>Front End UI</a:t>
            </a:r>
            <a:r>
              <a:rPr lang="ko-KR" altLang="en-US" sz="2400" dirty="0"/>
              <a:t>를 개발 할 때에 생기는 어려움을 줄이기 위해 자바스크립트 기반이 되는  </a:t>
            </a:r>
            <a:r>
              <a:rPr lang="en-US" altLang="ko-KR" sz="2400" dirty="0"/>
              <a:t>React.js,</a:t>
            </a:r>
            <a:r>
              <a:rPr lang="ko-KR" altLang="en-US" sz="2400" dirty="0"/>
              <a:t> </a:t>
            </a:r>
            <a:r>
              <a:rPr lang="en-US" altLang="ko-KR" sz="2400" dirty="0"/>
              <a:t>Angular.js,</a:t>
            </a:r>
            <a:r>
              <a:rPr lang="ko-KR" altLang="en-US" sz="2400" dirty="0"/>
              <a:t> </a:t>
            </a:r>
            <a:r>
              <a:rPr lang="en-US" altLang="ko-KR" sz="2400" dirty="0"/>
              <a:t>Vue.js</a:t>
            </a:r>
            <a:r>
              <a:rPr lang="ko-KR" altLang="en-US" sz="2400" dirty="0"/>
              <a:t> 것들이 생겼다</a:t>
            </a:r>
            <a:r>
              <a:rPr lang="en-US" altLang="ko-KR" sz="2400" dirty="0"/>
              <a:t>.(Angular.js</a:t>
            </a:r>
            <a:r>
              <a:rPr lang="ko-KR" altLang="en-US" sz="2400" dirty="0"/>
              <a:t>는 서비스 종료되었다</a:t>
            </a:r>
            <a:r>
              <a:rPr lang="en-US" altLang="ko-KR" sz="2400" dirty="0"/>
              <a:t>) </a:t>
            </a:r>
            <a:r>
              <a:rPr lang="ko-KR" altLang="en-US" sz="2400" dirty="0"/>
              <a:t>특히 </a:t>
            </a:r>
            <a:r>
              <a:rPr lang="en-US" altLang="ko-KR" sz="2400" dirty="0"/>
              <a:t>react.js</a:t>
            </a:r>
            <a:r>
              <a:rPr lang="ko-KR" altLang="en-US" sz="2400" dirty="0"/>
              <a:t>를 많이 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3730B9F-F0C2-0EF9-F8E6-6DC9D8DEEBA3}"/>
              </a:ext>
            </a:extLst>
          </p:cNvPr>
          <p:cNvSpPr txBox="1">
            <a:spLocks/>
          </p:cNvSpPr>
          <p:nvPr/>
        </p:nvSpPr>
        <p:spPr>
          <a:xfrm>
            <a:off x="838200" y="712381"/>
            <a:ext cx="10515600" cy="9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+mj-ea"/>
              </a:rPr>
              <a:t>04</a:t>
            </a:r>
            <a:r>
              <a:rPr lang="en-US" altLang="ko-KR" sz="4000" dirty="0"/>
              <a:t>. Front End </a:t>
            </a:r>
            <a:r>
              <a:rPr lang="ko-KR" altLang="en-US" sz="4000" dirty="0"/>
              <a:t>종류</a:t>
            </a:r>
          </a:p>
        </p:txBody>
      </p:sp>
      <p:pic>
        <p:nvPicPr>
          <p:cNvPr id="7174" name="Picture 6" descr="React] 리액트 자바스크립트 라이브러리를 사용하는 이유, 특징, 장단점">
            <a:extLst>
              <a:ext uri="{FF2B5EF4-FFF2-40B4-BE49-F238E27FC236}">
                <a16:creationId xmlns:a16="http://schemas.microsoft.com/office/drawing/2014/main" id="{117AD97C-DEFA-5F68-F351-897E0A29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429000"/>
            <a:ext cx="1636486" cy="92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FDAF76-8F31-9B2C-C8B8-901F6708A034}"/>
              </a:ext>
            </a:extLst>
          </p:cNvPr>
          <p:cNvSpPr txBox="1"/>
          <p:nvPr/>
        </p:nvSpPr>
        <p:spPr>
          <a:xfrm>
            <a:off x="2699658" y="3690649"/>
            <a:ext cx="569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메타</a:t>
            </a:r>
            <a:r>
              <a:rPr lang="en-US" altLang="ko-KR" dirty="0"/>
              <a:t>(</a:t>
            </a:r>
            <a:r>
              <a:rPr lang="ko-KR" altLang="en-US" dirty="0"/>
              <a:t>페이스북</a:t>
            </a:r>
            <a:r>
              <a:rPr lang="en-US" altLang="ko-KR" dirty="0"/>
              <a:t>)</a:t>
            </a:r>
            <a:r>
              <a:rPr lang="ko-KR" altLang="en-US" dirty="0"/>
              <a:t>에서 만든 자바스크립트 라이브러리다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176" name="Picture 8" descr="빌드잇 블로그 | 빌드잇이 Vue.js를 채택한 이유">
            <a:extLst>
              <a:ext uri="{FF2B5EF4-FFF2-40B4-BE49-F238E27FC236}">
                <a16:creationId xmlns:a16="http://schemas.microsoft.com/office/drawing/2014/main" id="{A03A98F3-2D6F-402F-66CE-441372EB5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9" t="152" r="7539"/>
          <a:stretch>
            <a:fillRect/>
          </a:stretch>
        </p:blipFill>
        <p:spPr bwMode="auto">
          <a:xfrm>
            <a:off x="838200" y="4629220"/>
            <a:ext cx="1636486" cy="80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191EF8-EF30-C0C6-3909-8125CCCC2A8D}"/>
              </a:ext>
            </a:extLst>
          </p:cNvPr>
          <p:cNvSpPr txBox="1"/>
          <p:nvPr/>
        </p:nvSpPr>
        <p:spPr>
          <a:xfrm>
            <a:off x="2699657" y="4847461"/>
            <a:ext cx="6654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Pretendard JP"/>
              </a:rPr>
              <a:t>Evan You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Pretendard JP"/>
              </a:rPr>
              <a:t>에서 개발한 컴포넌트 기반 프론트 엔드 프레임 워크다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Pretendard JP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74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B21CB9-2430-F6BC-1EA6-60196BB94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0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앞서 언급 했듯이 </a:t>
            </a:r>
            <a:r>
              <a:rPr lang="en-US" altLang="ko-KR" sz="2400" dirty="0"/>
              <a:t>Front End</a:t>
            </a:r>
            <a:r>
              <a:rPr lang="ko-KR" altLang="en-US" sz="2400" dirty="0"/>
              <a:t>는 웹 페이지 화면을 보여주지만 실제 서비스는 구현 할 수 없다</a:t>
            </a:r>
            <a:r>
              <a:rPr lang="en-US" altLang="ko-KR" sz="2400" dirty="0"/>
              <a:t>. </a:t>
            </a:r>
            <a:r>
              <a:rPr lang="ko-KR" altLang="en-US" sz="2400" dirty="0"/>
              <a:t>그래서 서버 역할을 하는 </a:t>
            </a:r>
            <a:r>
              <a:rPr lang="en-US" altLang="ko-KR" sz="2400" dirty="0"/>
              <a:t>Back End</a:t>
            </a:r>
            <a:r>
              <a:rPr lang="ko-KR" altLang="en-US" sz="2400" dirty="0"/>
              <a:t>가 무조건 필요하다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Back End</a:t>
            </a:r>
            <a:r>
              <a:rPr lang="ko-KR" altLang="en-US" sz="2400" dirty="0"/>
              <a:t>의 언어는 크게 </a:t>
            </a:r>
            <a:r>
              <a:rPr lang="en-US" altLang="ko-KR" sz="2400" dirty="0"/>
              <a:t>Python, JAVA, C(C++, C#), Node.js</a:t>
            </a:r>
            <a:r>
              <a:rPr lang="ko-KR" altLang="en-US" sz="2400" dirty="0"/>
              <a:t>가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13F4267-5F1E-1CFE-7F9F-25DD273DE297}"/>
              </a:ext>
            </a:extLst>
          </p:cNvPr>
          <p:cNvSpPr txBox="1">
            <a:spLocks/>
          </p:cNvSpPr>
          <p:nvPr/>
        </p:nvSpPr>
        <p:spPr>
          <a:xfrm>
            <a:off x="838200" y="712381"/>
            <a:ext cx="10515600" cy="9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+mj-ea"/>
              </a:rPr>
              <a:t>04</a:t>
            </a:r>
            <a:r>
              <a:rPr lang="en-US" altLang="ko-KR" sz="4000" dirty="0"/>
              <a:t>. Back End </a:t>
            </a:r>
            <a:r>
              <a:rPr lang="ko-KR" altLang="en-US" sz="4000" dirty="0"/>
              <a:t>종류</a:t>
            </a:r>
          </a:p>
        </p:txBody>
      </p:sp>
      <p:pic>
        <p:nvPicPr>
          <p:cNvPr id="6150" name="Picture 6" descr="Java] 자바 시작하기">
            <a:extLst>
              <a:ext uri="{FF2B5EF4-FFF2-40B4-BE49-F238E27FC236}">
                <a16:creationId xmlns:a16="http://schemas.microsoft.com/office/drawing/2014/main" id="{CCDC6370-36BB-C31E-951F-BFFB43ED8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60015"/>
            <a:ext cx="1600463" cy="80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프로그래밍 언어를 알아보자_01] C언어란 무엇인가?">
            <a:extLst>
              <a:ext uri="{FF2B5EF4-FFF2-40B4-BE49-F238E27FC236}">
                <a16:creationId xmlns:a16="http://schemas.microsoft.com/office/drawing/2014/main" id="{0896B1E8-8797-6841-EAAC-D264DF585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00651"/>
            <a:ext cx="1600463" cy="82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84FB7-3A50-2B20-7645-3EE8C2515832}"/>
              </a:ext>
            </a:extLst>
          </p:cNvPr>
          <p:cNvSpPr txBox="1"/>
          <p:nvPr/>
        </p:nvSpPr>
        <p:spPr>
          <a:xfrm>
            <a:off x="2737304" y="3400651"/>
            <a:ext cx="8552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언어는</a:t>
            </a:r>
            <a:r>
              <a:rPr lang="en-US" altLang="ko-KR" dirty="0"/>
              <a:t> </a:t>
            </a:r>
            <a:r>
              <a:rPr lang="ko-KR" altLang="en-US" dirty="0"/>
              <a:t>저급언어에 가깝기 때문에 메모리에 직접 접근 가능하며 그렇게 때문에 높은 성능을 자랑한다</a:t>
            </a:r>
            <a:r>
              <a:rPr lang="en-US" altLang="ko-KR" dirty="0"/>
              <a:t>.(</a:t>
            </a:r>
            <a:r>
              <a:rPr lang="ko-KR" altLang="en-US" dirty="0"/>
              <a:t>빠르다</a:t>
            </a:r>
            <a:r>
              <a:rPr lang="en-US" altLang="ko-KR" dirty="0"/>
              <a:t>) </a:t>
            </a:r>
            <a:r>
              <a:rPr lang="ko-KR" altLang="en-US" dirty="0"/>
              <a:t>또한 </a:t>
            </a:r>
            <a:r>
              <a:rPr lang="en-US" altLang="ko-KR" dirty="0"/>
              <a:t>C</a:t>
            </a:r>
            <a:r>
              <a:rPr lang="ko-KR" altLang="en-US" dirty="0"/>
              <a:t>언어는 모든 고급언어의 기초 베이스가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B5E8E-46EE-A012-4C3D-AAE959C23C6A}"/>
              </a:ext>
            </a:extLst>
          </p:cNvPr>
          <p:cNvSpPr txBox="1"/>
          <p:nvPr/>
        </p:nvSpPr>
        <p:spPr>
          <a:xfrm>
            <a:off x="2737304" y="4546280"/>
            <a:ext cx="8552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는 현재 우리나라에 가장 많이 쓰는 언어다</a:t>
            </a:r>
            <a:r>
              <a:rPr lang="en-US" altLang="ko-KR" dirty="0"/>
              <a:t>. </a:t>
            </a:r>
            <a:r>
              <a:rPr lang="ko-KR" altLang="en-US" dirty="0"/>
              <a:t>보통 앱 개발을 할 때 쓰인다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타 언어보다 대규모 서비스하는 데 적합하다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54" name="Picture 10" descr="Node js 의 장점과 단점">
            <a:extLst>
              <a:ext uri="{FF2B5EF4-FFF2-40B4-BE49-F238E27FC236}">
                <a16:creationId xmlns:a16="http://schemas.microsoft.com/office/drawing/2014/main" id="{1777373A-85B6-2593-29AE-A53CBE2AF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93732"/>
            <a:ext cx="1600463" cy="94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64D531-547C-8530-DE88-9B8887AEF27A}"/>
              </a:ext>
            </a:extLst>
          </p:cNvPr>
          <p:cNvSpPr txBox="1"/>
          <p:nvPr/>
        </p:nvSpPr>
        <p:spPr>
          <a:xfrm>
            <a:off x="2737304" y="5644675"/>
            <a:ext cx="8552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Node.js</a:t>
            </a:r>
            <a:r>
              <a:rPr lang="ko-KR" altLang="en-US" dirty="0"/>
              <a:t>는 </a:t>
            </a:r>
            <a:r>
              <a:rPr lang="en-US" altLang="ko-KR" dirty="0"/>
              <a:t>JavaScript</a:t>
            </a:r>
            <a:r>
              <a:rPr lang="ko-KR" altLang="en-US" dirty="0"/>
              <a:t>를 이용해서 서버를 만들 수 있는 개발 도구다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여담으로 </a:t>
            </a:r>
            <a:r>
              <a:rPr lang="en-US" altLang="ko-KR" dirty="0"/>
              <a:t>Node.js</a:t>
            </a:r>
            <a:r>
              <a:rPr lang="ko-KR" altLang="en-US" dirty="0"/>
              <a:t>와 </a:t>
            </a:r>
            <a:r>
              <a:rPr lang="en-US" altLang="ko-KR" dirty="0"/>
              <a:t>react</a:t>
            </a:r>
            <a:r>
              <a:rPr lang="ko-KR" altLang="en-US" dirty="0"/>
              <a:t>를 합친 </a:t>
            </a:r>
            <a:r>
              <a:rPr lang="en-US" altLang="ko-KR" dirty="0"/>
              <a:t>Full Stack</a:t>
            </a:r>
            <a:r>
              <a:rPr lang="ko-KR" altLang="en-US" dirty="0"/>
              <a:t>언어 </a:t>
            </a:r>
            <a:r>
              <a:rPr lang="en-US" altLang="ko-KR" dirty="0"/>
              <a:t>Next.js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45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11750</TotalTime>
  <Words>816</Words>
  <Application>Microsoft Office PowerPoint</Application>
  <PresentationFormat>와이드스크린</PresentationFormat>
  <Paragraphs>91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Pretendard JP</vt:lpstr>
      <vt:lpstr>맑은 고딕</vt:lpstr>
      <vt:lpstr>ADLaM Display</vt:lpstr>
      <vt:lpstr>Arial</vt:lpstr>
      <vt:lpstr>Calibri</vt:lpstr>
      <vt:lpstr>Calibri Light</vt:lpstr>
      <vt:lpstr>Office 2013 - 2022 테마</vt:lpstr>
      <vt:lpstr>프로그래밍 언어의 이해</vt:lpstr>
      <vt:lpstr>PowerPoint 프레젠테이션</vt:lpstr>
      <vt:lpstr>01. 프로그래밍 언어란?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younguk Kim</dc:creator>
  <cp:lastModifiedBy>younguk Kim</cp:lastModifiedBy>
  <cp:revision>2</cp:revision>
  <dcterms:created xsi:type="dcterms:W3CDTF">2025-08-30T10:02:35Z</dcterms:created>
  <dcterms:modified xsi:type="dcterms:W3CDTF">2025-09-08T02:34:20Z</dcterms:modified>
</cp:coreProperties>
</file>