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77" r:id="rId4"/>
    <p:sldId id="282" r:id="rId5"/>
    <p:sldId id="283" r:id="rId6"/>
    <p:sldId id="278" r:id="rId7"/>
    <p:sldId id="279" r:id="rId8"/>
    <p:sldId id="287" r:id="rId9"/>
    <p:sldId id="291" r:id="rId10"/>
    <p:sldId id="293" r:id="rId11"/>
    <p:sldId id="290" r:id="rId12"/>
    <p:sldId id="285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EA4DB-1E25-496D-AC0A-2BECB3ABDE25}" v="5" dt="2021-07-01T02:05:16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5067" autoAdjust="0"/>
  </p:normalViewPr>
  <p:slideViewPr>
    <p:cSldViewPr snapToGrid="0" showGuides="1">
      <p:cViewPr varScale="1">
        <p:scale>
          <a:sx n="101" d="100"/>
          <a:sy n="101" d="100"/>
        </p:scale>
        <p:origin x="516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04" d="100"/>
        <a:sy n="104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Mark" userId="bd02e8a500fd286b" providerId="LiveId" clId="{270EA4DB-1E25-496D-AC0A-2BECB3ABDE25}"/>
    <pc:docChg chg="undo custSel addSld delSld modSld sldOrd">
      <pc:chgData name="Liu Mark" userId="bd02e8a500fd286b" providerId="LiveId" clId="{270EA4DB-1E25-496D-AC0A-2BECB3ABDE25}" dt="2021-07-01T08:38:44.762" v="961" actId="20577"/>
      <pc:docMkLst>
        <pc:docMk/>
      </pc:docMkLst>
      <pc:sldChg chg="modSp mod">
        <pc:chgData name="Liu Mark" userId="bd02e8a500fd286b" providerId="LiveId" clId="{270EA4DB-1E25-496D-AC0A-2BECB3ABDE25}" dt="2021-06-26T15:12:41.664" v="25" actId="20577"/>
        <pc:sldMkLst>
          <pc:docMk/>
          <pc:sldMk cId="3299715198" sldId="276"/>
        </pc:sldMkLst>
        <pc:spChg chg="mod">
          <ac:chgData name="Liu Mark" userId="bd02e8a500fd286b" providerId="LiveId" clId="{270EA4DB-1E25-496D-AC0A-2BECB3ABDE25}" dt="2021-06-26T15:12:18.963" v="4"/>
          <ac:spMkLst>
            <pc:docMk/>
            <pc:sldMk cId="3299715198" sldId="276"/>
            <ac:spMk id="16" creationId="{D6178536-4D8A-4FF2-BBDC-4B3E7E0FCF26}"/>
          </ac:spMkLst>
        </pc:spChg>
        <pc:spChg chg="mod">
          <ac:chgData name="Liu Mark" userId="bd02e8a500fd286b" providerId="LiveId" clId="{270EA4DB-1E25-496D-AC0A-2BECB3ABDE25}" dt="2021-06-26T15:12:31.250" v="8" actId="21"/>
          <ac:spMkLst>
            <pc:docMk/>
            <pc:sldMk cId="3299715198" sldId="276"/>
            <ac:spMk id="19" creationId="{EB7F2E37-0ACF-4E8A-9C1D-EC5B65BA2906}"/>
          </ac:spMkLst>
        </pc:spChg>
        <pc:spChg chg="mod">
          <ac:chgData name="Liu Mark" userId="bd02e8a500fd286b" providerId="LiveId" clId="{270EA4DB-1E25-496D-AC0A-2BECB3ABDE25}" dt="2021-06-26T15:12:41.664" v="25" actId="20577"/>
          <ac:spMkLst>
            <pc:docMk/>
            <pc:sldMk cId="3299715198" sldId="276"/>
            <ac:spMk id="27" creationId="{71BB375D-5EE6-4428-9817-2C7DB6B94332}"/>
          </ac:spMkLst>
        </pc:spChg>
        <pc:spChg chg="mod">
          <ac:chgData name="Liu Mark" userId="bd02e8a500fd286b" providerId="LiveId" clId="{270EA4DB-1E25-496D-AC0A-2BECB3ABDE25}" dt="2021-06-26T15:12:35.414" v="10"/>
          <ac:spMkLst>
            <pc:docMk/>
            <pc:sldMk cId="3299715198" sldId="276"/>
            <ac:spMk id="29" creationId="{D4D7D4B6-62C2-45AB-89A5-3A41DA021FD2}"/>
          </ac:spMkLst>
        </pc:spChg>
      </pc:sldChg>
      <pc:sldChg chg="modSp mod">
        <pc:chgData name="Liu Mark" userId="bd02e8a500fd286b" providerId="LiveId" clId="{270EA4DB-1E25-496D-AC0A-2BECB3ABDE25}" dt="2021-07-01T08:38:44.762" v="961" actId="20577"/>
        <pc:sldMkLst>
          <pc:docMk/>
          <pc:sldMk cId="843768125" sldId="278"/>
        </pc:sldMkLst>
        <pc:spChg chg="mod">
          <ac:chgData name="Liu Mark" userId="bd02e8a500fd286b" providerId="LiveId" clId="{270EA4DB-1E25-496D-AC0A-2BECB3ABDE25}" dt="2021-07-01T08:38:44.762" v="961" actId="20577"/>
          <ac:spMkLst>
            <pc:docMk/>
            <pc:sldMk cId="843768125" sldId="278"/>
            <ac:spMk id="16" creationId="{1621433C-5E15-42BB-B33E-B5D3FD261112}"/>
          </ac:spMkLst>
        </pc:spChg>
      </pc:sldChg>
      <pc:sldChg chg="ord">
        <pc:chgData name="Liu Mark" userId="bd02e8a500fd286b" providerId="LiveId" clId="{270EA4DB-1E25-496D-AC0A-2BECB3ABDE25}" dt="2021-06-26T11:44:43.282" v="3"/>
        <pc:sldMkLst>
          <pc:docMk/>
          <pc:sldMk cId="1061713674" sldId="282"/>
        </pc:sldMkLst>
      </pc:sldChg>
      <pc:sldChg chg="ord">
        <pc:chgData name="Liu Mark" userId="bd02e8a500fd286b" providerId="LiveId" clId="{270EA4DB-1E25-496D-AC0A-2BECB3ABDE25}" dt="2021-06-26T11:44:41.682" v="1"/>
        <pc:sldMkLst>
          <pc:docMk/>
          <pc:sldMk cId="727364193" sldId="283"/>
        </pc:sldMkLst>
      </pc:sldChg>
      <pc:sldChg chg="modSp mod">
        <pc:chgData name="Liu Mark" userId="bd02e8a500fd286b" providerId="LiveId" clId="{270EA4DB-1E25-496D-AC0A-2BECB3ABDE25}" dt="2021-07-01T01:28:25.469" v="131" actId="113"/>
        <pc:sldMkLst>
          <pc:docMk/>
          <pc:sldMk cId="3752952033" sldId="287"/>
        </pc:sldMkLst>
        <pc:spChg chg="mod">
          <ac:chgData name="Liu Mark" userId="bd02e8a500fd286b" providerId="LiveId" clId="{270EA4DB-1E25-496D-AC0A-2BECB3ABDE25}" dt="2021-07-01T01:28:25.469" v="131" actId="113"/>
          <ac:spMkLst>
            <pc:docMk/>
            <pc:sldMk cId="3752952033" sldId="287"/>
            <ac:spMk id="2" creationId="{D8127BD3-1648-48AC-AEAE-BFE04768D646}"/>
          </ac:spMkLst>
        </pc:spChg>
      </pc:sldChg>
      <pc:sldChg chg="del">
        <pc:chgData name="Liu Mark" userId="bd02e8a500fd286b" providerId="LiveId" clId="{270EA4DB-1E25-496D-AC0A-2BECB3ABDE25}" dt="2021-07-01T01:27:41.511" v="73" actId="47"/>
        <pc:sldMkLst>
          <pc:docMk/>
          <pc:sldMk cId="3301791313" sldId="288"/>
        </pc:sldMkLst>
      </pc:sldChg>
      <pc:sldChg chg="modSp mod">
        <pc:chgData name="Liu Mark" userId="bd02e8a500fd286b" providerId="LiveId" clId="{270EA4DB-1E25-496D-AC0A-2BECB3ABDE25}" dt="2021-06-26T15:25:33.601" v="72" actId="20577"/>
        <pc:sldMkLst>
          <pc:docMk/>
          <pc:sldMk cId="3326692719" sldId="290"/>
        </pc:sldMkLst>
        <pc:spChg chg="mod">
          <ac:chgData name="Liu Mark" userId="bd02e8a500fd286b" providerId="LiveId" clId="{270EA4DB-1E25-496D-AC0A-2BECB3ABDE25}" dt="2021-06-26T15:25:33.601" v="72" actId="20577"/>
          <ac:spMkLst>
            <pc:docMk/>
            <pc:sldMk cId="3326692719" sldId="290"/>
            <ac:spMk id="3" creationId="{C7B4F09B-D781-404D-9866-F60F021354FE}"/>
          </ac:spMkLst>
        </pc:spChg>
      </pc:sldChg>
      <pc:sldChg chg="new del">
        <pc:chgData name="Liu Mark" userId="bd02e8a500fd286b" providerId="LiveId" clId="{270EA4DB-1E25-496D-AC0A-2BECB3ABDE25}" dt="2021-07-01T01:33:27.645" v="134" actId="47"/>
        <pc:sldMkLst>
          <pc:docMk/>
          <pc:sldMk cId="3339124219" sldId="292"/>
        </pc:sldMkLst>
      </pc:sldChg>
      <pc:sldChg chg="addSp delSp modSp add mod">
        <pc:chgData name="Liu Mark" userId="bd02e8a500fd286b" providerId="LiveId" clId="{270EA4DB-1E25-496D-AC0A-2BECB3ABDE25}" dt="2021-07-01T02:31:17.324" v="954" actId="20577"/>
        <pc:sldMkLst>
          <pc:docMk/>
          <pc:sldMk cId="4232290046" sldId="293"/>
        </pc:sldMkLst>
        <pc:spChg chg="mod">
          <ac:chgData name="Liu Mark" userId="bd02e8a500fd286b" providerId="LiveId" clId="{270EA4DB-1E25-496D-AC0A-2BECB3ABDE25}" dt="2021-07-01T02:30:51.992" v="943" actId="20577"/>
          <ac:spMkLst>
            <pc:docMk/>
            <pc:sldMk cId="4232290046" sldId="293"/>
            <ac:spMk id="3" creationId="{C7B4F09B-D781-404D-9866-F60F021354FE}"/>
          </ac:spMkLst>
        </pc:spChg>
        <pc:spChg chg="mod">
          <ac:chgData name="Liu Mark" userId="bd02e8a500fd286b" providerId="LiveId" clId="{270EA4DB-1E25-496D-AC0A-2BECB3ABDE25}" dt="2021-07-01T02:31:17.324" v="954" actId="20577"/>
          <ac:spMkLst>
            <pc:docMk/>
            <pc:sldMk cId="4232290046" sldId="293"/>
            <ac:spMk id="11" creationId="{4E3F5479-058B-4FA8-92E9-18CAB8CDC5C5}"/>
          </ac:spMkLst>
        </pc:spChg>
        <pc:grpChg chg="del">
          <ac:chgData name="Liu Mark" userId="bd02e8a500fd286b" providerId="LiveId" clId="{270EA4DB-1E25-496D-AC0A-2BECB3ABDE25}" dt="2021-07-01T01:34:08.099" v="170" actId="478"/>
          <ac:grpSpMkLst>
            <pc:docMk/>
            <pc:sldMk cId="4232290046" sldId="293"/>
            <ac:grpSpMk id="24" creationId="{44E2F057-C7A7-4DB3-A459-E6A4018F9E9E}"/>
          </ac:grpSpMkLst>
        </pc:grpChg>
        <pc:picChg chg="add del mod">
          <ac:chgData name="Liu Mark" userId="bd02e8a500fd286b" providerId="LiveId" clId="{270EA4DB-1E25-496D-AC0A-2BECB3ABDE25}" dt="2021-07-01T02:04:53.540" v="174" actId="478"/>
          <ac:picMkLst>
            <pc:docMk/>
            <pc:sldMk cId="4232290046" sldId="293"/>
            <ac:picMk id="5" creationId="{38B8CA8E-8819-4500-972B-732A8898BF9D}"/>
          </ac:picMkLst>
        </pc:picChg>
        <pc:picChg chg="add del mod">
          <ac:chgData name="Liu Mark" userId="bd02e8a500fd286b" providerId="LiveId" clId="{270EA4DB-1E25-496D-AC0A-2BECB3ABDE25}" dt="2021-07-01T02:05:34.304" v="180" actId="478"/>
          <ac:picMkLst>
            <pc:docMk/>
            <pc:sldMk cId="4232290046" sldId="293"/>
            <ac:picMk id="7" creationId="{7C086DCD-701E-4FE4-BA27-3E5C9C2DBD50}"/>
          </ac:picMkLst>
        </pc:picChg>
        <pc:picChg chg="add del mod">
          <ac:chgData name="Liu Mark" userId="bd02e8a500fd286b" providerId="LiveId" clId="{270EA4DB-1E25-496D-AC0A-2BECB3ABDE25}" dt="2021-07-01T02:06:31.415" v="183" actId="478"/>
          <ac:picMkLst>
            <pc:docMk/>
            <pc:sldMk cId="4232290046" sldId="293"/>
            <ac:picMk id="10" creationId="{A9FB2CBD-2F17-433C-9F53-02266B04E909}"/>
          </ac:picMkLst>
        </pc:picChg>
        <pc:picChg chg="add del mod">
          <ac:chgData name="Liu Mark" userId="bd02e8a500fd286b" providerId="LiveId" clId="{270EA4DB-1E25-496D-AC0A-2BECB3ABDE25}" dt="2021-07-01T02:20:43.374" v="330" actId="478"/>
          <ac:picMkLst>
            <pc:docMk/>
            <pc:sldMk cId="4232290046" sldId="293"/>
            <ac:picMk id="13" creationId="{A5E470A1-3FA4-42C9-87FA-90E4418D39E2}"/>
          </ac:picMkLst>
        </pc:picChg>
        <pc:picChg chg="add mod">
          <ac:chgData name="Liu Mark" userId="bd02e8a500fd286b" providerId="LiveId" clId="{270EA4DB-1E25-496D-AC0A-2BECB3ABDE25}" dt="2021-07-01T02:20:57.351" v="337" actId="1076"/>
          <ac:picMkLst>
            <pc:docMk/>
            <pc:sldMk cId="4232290046" sldId="293"/>
            <ac:picMk id="16" creationId="{08651BA2-49A9-43D0-84D3-41340D4D637C}"/>
          </ac:picMkLst>
        </pc:picChg>
      </pc:sldChg>
    </pc:docChg>
  </pc:docChgLst>
  <pc:docChgLst>
    <pc:chgData name="Liu Mark" userId="bd02e8a500fd286b" providerId="LiveId" clId="{80B38ED9-1F78-4C2F-9FAA-DC501950C25F}"/>
    <pc:docChg chg="undo custSel addSld delSld modSld sldOrd">
      <pc:chgData name="Liu Mark" userId="bd02e8a500fd286b" providerId="LiveId" clId="{80B38ED9-1F78-4C2F-9FAA-DC501950C25F}" dt="2021-06-24T02:46:52.933" v="20555" actId="20577"/>
      <pc:docMkLst>
        <pc:docMk/>
      </pc:docMkLst>
      <pc:sldChg chg="addSp delSp modSp mod modAnim">
        <pc:chgData name="Liu Mark" userId="bd02e8a500fd286b" providerId="LiveId" clId="{80B38ED9-1F78-4C2F-9FAA-DC501950C25F}" dt="2021-06-13T14:03:49.606" v="9597"/>
        <pc:sldMkLst>
          <pc:docMk/>
          <pc:sldMk cId="3299715198" sldId="276"/>
        </pc:sldMkLst>
        <pc:spChg chg="del">
          <ac:chgData name="Liu Mark" userId="bd02e8a500fd286b" providerId="LiveId" clId="{80B38ED9-1F78-4C2F-9FAA-DC501950C25F}" dt="2021-06-04T07:10:00.939" v="4641" actId="478"/>
          <ac:spMkLst>
            <pc:docMk/>
            <pc:sldMk cId="3299715198" sldId="276"/>
            <ac:spMk id="15" creationId="{416F1356-9015-4B5C-9C64-3C1D963E5F59}"/>
          </ac:spMkLst>
        </pc:spChg>
        <pc:spChg chg="mod">
          <ac:chgData name="Liu Mark" userId="bd02e8a500fd286b" providerId="LiveId" clId="{80B38ED9-1F78-4C2F-9FAA-DC501950C25F}" dt="2021-06-13T14:03:49.606" v="9597"/>
          <ac:spMkLst>
            <pc:docMk/>
            <pc:sldMk cId="3299715198" sldId="276"/>
            <ac:spMk id="16" creationId="{D6178536-4D8A-4FF2-BBDC-4B3E7E0FCF26}"/>
          </ac:spMkLst>
        </pc:spChg>
        <pc:spChg chg="add del mod">
          <ac:chgData name="Liu Mark" userId="bd02e8a500fd286b" providerId="LiveId" clId="{80B38ED9-1F78-4C2F-9FAA-DC501950C25F}" dt="2021-06-13T14:03:42.363" v="9594" actId="21"/>
          <ac:spMkLst>
            <pc:docMk/>
            <pc:sldMk cId="3299715198" sldId="276"/>
            <ac:spMk id="19" creationId="{EB7F2E37-0ACF-4E8A-9C1D-EC5B65BA2906}"/>
          </ac:spMkLst>
        </pc:spChg>
        <pc:spChg chg="del">
          <ac:chgData name="Liu Mark" userId="bd02e8a500fd286b" providerId="LiveId" clId="{80B38ED9-1F78-4C2F-9FAA-DC501950C25F}" dt="2021-06-04T07:10:01.692" v="4642" actId="478"/>
          <ac:spMkLst>
            <pc:docMk/>
            <pc:sldMk cId="3299715198" sldId="276"/>
            <ac:spMk id="20" creationId="{88F812F5-70AF-4FBD-80D9-D59B3C456D5E}"/>
          </ac:spMkLst>
        </pc:spChg>
        <pc:spChg chg="mod">
          <ac:chgData name="Liu Mark" userId="bd02e8a500fd286b" providerId="LiveId" clId="{80B38ED9-1F78-4C2F-9FAA-DC501950C25F}" dt="2021-06-12T14:55:19.098" v="8150" actId="164"/>
          <ac:spMkLst>
            <pc:docMk/>
            <pc:sldMk cId="3299715198" sldId="276"/>
            <ac:spMk id="21" creationId="{952C5002-7E64-4069-ACA0-6876E54A9B46}"/>
          </ac:spMkLst>
        </pc:spChg>
        <pc:spChg chg="del">
          <ac:chgData name="Liu Mark" userId="bd02e8a500fd286b" providerId="LiveId" clId="{80B38ED9-1F78-4C2F-9FAA-DC501950C25F}" dt="2021-06-04T07:10:28.615" v="4653" actId="478"/>
          <ac:spMkLst>
            <pc:docMk/>
            <pc:sldMk cId="3299715198" sldId="276"/>
            <ac:spMk id="22" creationId="{A49C5F3A-6F0D-4A0F-AE6E-92F342C22ACD}"/>
          </ac:spMkLst>
        </pc:spChg>
        <pc:spChg chg="mod">
          <ac:chgData name="Liu Mark" userId="bd02e8a500fd286b" providerId="LiveId" clId="{80B38ED9-1F78-4C2F-9FAA-DC501950C25F}" dt="2021-06-12T14:55:01.649" v="8145" actId="164"/>
          <ac:spMkLst>
            <pc:docMk/>
            <pc:sldMk cId="3299715198" sldId="276"/>
            <ac:spMk id="25" creationId="{94A75A79-A67A-4A23-8588-7FC5EB9A5183}"/>
          </ac:spMkLst>
        </pc:spChg>
        <pc:spChg chg="del">
          <ac:chgData name="Liu Mark" userId="bd02e8a500fd286b" providerId="LiveId" clId="{80B38ED9-1F78-4C2F-9FAA-DC501950C25F}" dt="2021-06-04T07:09:59.220" v="4639" actId="478"/>
          <ac:spMkLst>
            <pc:docMk/>
            <pc:sldMk cId="3299715198" sldId="276"/>
            <ac:spMk id="26" creationId="{BBC62739-FA35-49F8-8929-743B31F55A69}"/>
          </ac:spMkLst>
        </pc:spChg>
        <pc:spChg chg="mod">
          <ac:chgData name="Liu Mark" userId="bd02e8a500fd286b" providerId="LiveId" clId="{80B38ED9-1F78-4C2F-9FAA-DC501950C25F}" dt="2021-06-13T14:03:47.518" v="9596" actId="21"/>
          <ac:spMkLst>
            <pc:docMk/>
            <pc:sldMk cId="3299715198" sldId="276"/>
            <ac:spMk id="27" creationId="{71BB375D-5EE6-4428-9817-2C7DB6B94332}"/>
          </ac:spMkLst>
        </pc:spChg>
        <pc:spChg chg="del">
          <ac:chgData name="Liu Mark" userId="bd02e8a500fd286b" providerId="LiveId" clId="{80B38ED9-1F78-4C2F-9FAA-DC501950C25F}" dt="2021-06-04T07:10:23.482" v="4648" actId="478"/>
          <ac:spMkLst>
            <pc:docMk/>
            <pc:sldMk cId="3299715198" sldId="276"/>
            <ac:spMk id="28" creationId="{B3A511B7-C7F3-4107-9962-1E10D2E087DD}"/>
          </ac:spMkLst>
        </pc:spChg>
        <pc:spChg chg="mod">
          <ac:chgData name="Liu Mark" userId="bd02e8a500fd286b" providerId="LiveId" clId="{80B38ED9-1F78-4C2F-9FAA-DC501950C25F}" dt="2021-06-12T14:55:17.195" v="8149" actId="164"/>
          <ac:spMkLst>
            <pc:docMk/>
            <pc:sldMk cId="3299715198" sldId="276"/>
            <ac:spMk id="29" creationId="{D4D7D4B6-62C2-45AB-89A5-3A41DA021FD2}"/>
          </ac:spMkLst>
        </pc:spChg>
        <pc:spChg chg="del">
          <ac:chgData name="Liu Mark" userId="bd02e8a500fd286b" providerId="LiveId" clId="{80B38ED9-1F78-4C2F-9FAA-DC501950C25F}" dt="2021-06-04T07:10:25.863" v="4650" actId="478"/>
          <ac:spMkLst>
            <pc:docMk/>
            <pc:sldMk cId="3299715198" sldId="276"/>
            <ac:spMk id="30" creationId="{83902602-D4BC-4D44-AC14-BB55A86C5D06}"/>
          </ac:spMkLst>
        </pc:spChg>
        <pc:spChg chg="del">
          <ac:chgData name="Liu Mark" userId="bd02e8a500fd286b" providerId="LiveId" clId="{80B38ED9-1F78-4C2F-9FAA-DC501950C25F}" dt="2021-06-04T07:10:00.307" v="4640" actId="478"/>
          <ac:spMkLst>
            <pc:docMk/>
            <pc:sldMk cId="3299715198" sldId="276"/>
            <ac:spMk id="34" creationId="{6FB02354-C73F-4DCF-8004-E9CCA66963EA}"/>
          </ac:spMkLst>
        </pc:spChg>
        <pc:spChg chg="del">
          <ac:chgData name="Liu Mark" userId="bd02e8a500fd286b" providerId="LiveId" clId="{80B38ED9-1F78-4C2F-9FAA-DC501950C25F}" dt="2021-06-04T07:10:17.988" v="4646" actId="478"/>
          <ac:spMkLst>
            <pc:docMk/>
            <pc:sldMk cId="3299715198" sldId="276"/>
            <ac:spMk id="35" creationId="{557E39B2-E017-4E5C-B53E-DDE3B9D4C92C}"/>
          </ac:spMkLst>
        </pc:spChg>
        <pc:spChg chg="del">
          <ac:chgData name="Liu Mark" userId="bd02e8a500fd286b" providerId="LiveId" clId="{80B38ED9-1F78-4C2F-9FAA-DC501950C25F}" dt="2021-06-04T07:10:24.359" v="4649" actId="478"/>
          <ac:spMkLst>
            <pc:docMk/>
            <pc:sldMk cId="3299715198" sldId="276"/>
            <ac:spMk id="42" creationId="{D131817A-5B27-4718-8BAC-45C9CEDA45D9}"/>
          </ac:spMkLst>
        </pc:spChg>
        <pc:grpChg chg="add mod">
          <ac:chgData name="Liu Mark" userId="bd02e8a500fd286b" providerId="LiveId" clId="{80B38ED9-1F78-4C2F-9FAA-DC501950C25F}" dt="2021-06-12T14:55:01.649" v="8145" actId="164"/>
          <ac:grpSpMkLst>
            <pc:docMk/>
            <pc:sldMk cId="3299715198" sldId="276"/>
            <ac:grpSpMk id="22" creationId="{BF71DC5F-414A-40E6-AE84-21966D52094B}"/>
          </ac:grpSpMkLst>
        </pc:grpChg>
        <pc:grpChg chg="add mod">
          <ac:chgData name="Liu Mark" userId="bd02e8a500fd286b" providerId="LiveId" clId="{80B38ED9-1F78-4C2F-9FAA-DC501950C25F}" dt="2021-06-12T14:55:03.665" v="8146" actId="164"/>
          <ac:grpSpMkLst>
            <pc:docMk/>
            <pc:sldMk cId="3299715198" sldId="276"/>
            <ac:grpSpMk id="24" creationId="{0F6001A9-AC91-4B8F-A63F-86F676585158}"/>
          </ac:grpSpMkLst>
        </pc:grpChg>
        <pc:grpChg chg="add mod">
          <ac:chgData name="Liu Mark" userId="bd02e8a500fd286b" providerId="LiveId" clId="{80B38ED9-1F78-4C2F-9FAA-DC501950C25F}" dt="2021-06-12T14:55:12.978" v="8147" actId="164"/>
          <ac:grpSpMkLst>
            <pc:docMk/>
            <pc:sldMk cId="3299715198" sldId="276"/>
            <ac:grpSpMk id="26" creationId="{4C35C8FE-9107-4E09-B0B4-09ABA0CAD232}"/>
          </ac:grpSpMkLst>
        </pc:grpChg>
        <pc:grpChg chg="add mod">
          <ac:chgData name="Liu Mark" userId="bd02e8a500fd286b" providerId="LiveId" clId="{80B38ED9-1F78-4C2F-9FAA-DC501950C25F}" dt="2021-06-12T14:55:15.519" v="8148" actId="164"/>
          <ac:grpSpMkLst>
            <pc:docMk/>
            <pc:sldMk cId="3299715198" sldId="276"/>
            <ac:grpSpMk id="28" creationId="{42464E0D-0330-4D7D-8E61-6AAC270B211B}"/>
          </ac:grpSpMkLst>
        </pc:grpChg>
        <pc:grpChg chg="add mod">
          <ac:chgData name="Liu Mark" userId="bd02e8a500fd286b" providerId="LiveId" clId="{80B38ED9-1F78-4C2F-9FAA-DC501950C25F}" dt="2021-06-12T14:55:17.195" v="8149" actId="164"/>
          <ac:grpSpMkLst>
            <pc:docMk/>
            <pc:sldMk cId="3299715198" sldId="276"/>
            <ac:grpSpMk id="30" creationId="{0EE298B3-8151-41DD-8CD8-20EBC9AF2224}"/>
          </ac:grpSpMkLst>
        </pc:grpChg>
        <pc:grpChg chg="del">
          <ac:chgData name="Liu Mark" userId="bd02e8a500fd286b" providerId="LiveId" clId="{80B38ED9-1F78-4C2F-9FAA-DC501950C25F}" dt="2021-06-04T07:09:58.346" v="4638" actId="478"/>
          <ac:grpSpMkLst>
            <pc:docMk/>
            <pc:sldMk cId="3299715198" sldId="276"/>
            <ac:grpSpMk id="31" creationId="{044C3643-8A0E-47C1-BEB8-C73203B5E58D}"/>
          </ac:grpSpMkLst>
        </pc:grpChg>
        <pc:grpChg chg="add mod">
          <ac:chgData name="Liu Mark" userId="bd02e8a500fd286b" providerId="LiveId" clId="{80B38ED9-1F78-4C2F-9FAA-DC501950C25F}" dt="2021-06-12T14:55:19.098" v="8150" actId="164"/>
          <ac:grpSpMkLst>
            <pc:docMk/>
            <pc:sldMk cId="3299715198" sldId="276"/>
            <ac:grpSpMk id="31" creationId="{4A778AAF-FE35-43D8-8B91-32D7BA981E22}"/>
          </ac:grpSpMkLst>
        </pc:grpChg>
        <pc:grpChg chg="del">
          <ac:chgData name="Liu Mark" userId="bd02e8a500fd286b" providerId="LiveId" clId="{80B38ED9-1F78-4C2F-9FAA-DC501950C25F}" dt="2021-06-04T07:10:27.884" v="4652" actId="478"/>
          <ac:grpSpMkLst>
            <pc:docMk/>
            <pc:sldMk cId="3299715198" sldId="276"/>
            <ac:grpSpMk id="36" creationId="{ECC5F635-1712-4572-A9EC-F94E2199DDBD}"/>
          </ac:grpSpMkLst>
        </pc:grpChg>
        <pc:grpChg chg="del">
          <ac:chgData name="Liu Mark" userId="bd02e8a500fd286b" providerId="LiveId" clId="{80B38ED9-1F78-4C2F-9FAA-DC501950C25F}" dt="2021-06-04T07:10:26.518" v="4651" actId="478"/>
          <ac:grpSpMkLst>
            <pc:docMk/>
            <pc:sldMk cId="3299715198" sldId="276"/>
            <ac:grpSpMk id="39" creationId="{5BC0E3F0-447D-4721-AB1F-C8243BA36671}"/>
          </ac:grpSpMkLst>
        </pc:grpChg>
        <pc:picChg chg="add mod">
          <ac:chgData name="Liu Mark" userId="bd02e8a500fd286b" providerId="LiveId" clId="{80B38ED9-1F78-4C2F-9FAA-DC501950C25F}" dt="2021-06-12T14:55:01.649" v="8145" actId="164"/>
          <ac:picMkLst>
            <pc:docMk/>
            <pc:sldMk cId="3299715198" sldId="276"/>
            <ac:picMk id="3" creationId="{A7E97C22-A2FB-423F-BA1B-4F2D6EF9EC43}"/>
          </ac:picMkLst>
        </pc:picChg>
        <pc:picChg chg="add mod">
          <ac:chgData name="Liu Mark" userId="bd02e8a500fd286b" providerId="LiveId" clId="{80B38ED9-1F78-4C2F-9FAA-DC501950C25F}" dt="2021-06-12T14:55:03.665" v="8146" actId="164"/>
          <ac:picMkLst>
            <pc:docMk/>
            <pc:sldMk cId="3299715198" sldId="276"/>
            <ac:picMk id="6" creationId="{06A91F21-C2D9-4D64-BBAB-86978370D607}"/>
          </ac:picMkLst>
        </pc:picChg>
        <pc:picChg chg="add mod">
          <ac:chgData name="Liu Mark" userId="bd02e8a500fd286b" providerId="LiveId" clId="{80B38ED9-1F78-4C2F-9FAA-DC501950C25F}" dt="2021-06-12T14:55:12.978" v="8147" actId="164"/>
          <ac:picMkLst>
            <pc:docMk/>
            <pc:sldMk cId="3299715198" sldId="276"/>
            <ac:picMk id="9" creationId="{4DFCAEE0-5EDF-4280-9776-BB386890D821}"/>
          </ac:picMkLst>
        </pc:picChg>
        <pc:picChg chg="add mod">
          <ac:chgData name="Liu Mark" userId="bd02e8a500fd286b" providerId="LiveId" clId="{80B38ED9-1F78-4C2F-9FAA-DC501950C25F}" dt="2021-06-12T14:55:15.519" v="8148" actId="164"/>
          <ac:picMkLst>
            <pc:docMk/>
            <pc:sldMk cId="3299715198" sldId="276"/>
            <ac:picMk id="12" creationId="{4243F409-B3F2-4F17-A841-6F1EAD8B72DC}"/>
          </ac:picMkLst>
        </pc:picChg>
        <pc:picChg chg="add mod">
          <ac:chgData name="Liu Mark" userId="bd02e8a500fd286b" providerId="LiveId" clId="{80B38ED9-1F78-4C2F-9FAA-DC501950C25F}" dt="2021-06-12T14:55:17.195" v="8149" actId="164"/>
          <ac:picMkLst>
            <pc:docMk/>
            <pc:sldMk cId="3299715198" sldId="276"/>
            <ac:picMk id="17" creationId="{06EF610C-6083-4623-9C1A-74FDE7758B27}"/>
          </ac:picMkLst>
        </pc:picChg>
        <pc:picChg chg="add mod">
          <ac:chgData name="Liu Mark" userId="bd02e8a500fd286b" providerId="LiveId" clId="{80B38ED9-1F78-4C2F-9FAA-DC501950C25F}" dt="2021-06-12T14:55:19.098" v="8150" actId="164"/>
          <ac:picMkLst>
            <pc:docMk/>
            <pc:sldMk cId="3299715198" sldId="276"/>
            <ac:picMk id="20" creationId="{3F23B7D1-3381-4CE2-A3C3-86F46BFD9C11}"/>
          </ac:picMkLst>
        </pc:picChg>
      </pc:sldChg>
      <pc:sldChg chg="addSp delSp modSp mod modAnim modNotesTx">
        <pc:chgData name="Liu Mark" userId="bd02e8a500fd286b" providerId="LiveId" clId="{80B38ED9-1F78-4C2F-9FAA-DC501950C25F}" dt="2021-06-16T16:26:18.645" v="17962" actId="20577"/>
        <pc:sldMkLst>
          <pc:docMk/>
          <pc:sldMk cId="822569134" sldId="277"/>
        </pc:sldMkLst>
        <pc:spChg chg="mod">
          <ac:chgData name="Liu Mark" userId="bd02e8a500fd286b" providerId="LiveId" clId="{80B38ED9-1F78-4C2F-9FAA-DC501950C25F}" dt="2021-06-12T14:58:45.848" v="8161" actId="164"/>
          <ac:spMkLst>
            <pc:docMk/>
            <pc:sldMk cId="822569134" sldId="277"/>
            <ac:spMk id="2" creationId="{5B804E9F-B6B5-41F9-9B63-9AF435FDC2B7}"/>
          </ac:spMkLst>
        </pc:spChg>
        <pc:spChg chg="mod">
          <ac:chgData name="Liu Mark" userId="bd02e8a500fd286b" providerId="LiveId" clId="{80B38ED9-1F78-4C2F-9FAA-DC501950C25F}" dt="2021-06-12T14:58:45.848" v="8161" actId="164"/>
          <ac:spMkLst>
            <pc:docMk/>
            <pc:sldMk cId="822569134" sldId="277"/>
            <ac:spMk id="4" creationId="{3F19BFA5-D0CA-4CF0-8499-504D956B6563}"/>
          </ac:spMkLst>
        </pc:spChg>
        <pc:spChg chg="del mod">
          <ac:chgData name="Liu Mark" userId="bd02e8a500fd286b" providerId="LiveId" clId="{80B38ED9-1F78-4C2F-9FAA-DC501950C25F}" dt="2021-06-12T16:45:06.906" v="8172" actId="478"/>
          <ac:spMkLst>
            <pc:docMk/>
            <pc:sldMk cId="822569134" sldId="277"/>
            <ac:spMk id="5" creationId="{CE1F8C34-EBA9-4B7E-AA9A-0DC64097EEFC}"/>
          </ac:spMkLst>
        </pc:spChg>
        <pc:spChg chg="mod">
          <ac:chgData name="Liu Mark" userId="bd02e8a500fd286b" providerId="LiveId" clId="{80B38ED9-1F78-4C2F-9FAA-DC501950C25F}" dt="2021-06-12T14:58:43.459" v="8160" actId="164"/>
          <ac:spMkLst>
            <pc:docMk/>
            <pc:sldMk cId="822569134" sldId="277"/>
            <ac:spMk id="43" creationId="{0092C447-C8E1-4B12-B012-E6D21CBB1FBE}"/>
          </ac:spMkLst>
        </pc:spChg>
        <pc:spChg chg="mod">
          <ac:chgData name="Liu Mark" userId="bd02e8a500fd286b" providerId="LiveId" clId="{80B38ED9-1F78-4C2F-9FAA-DC501950C25F}" dt="2021-06-12T14:58:40.055" v="8159" actId="164"/>
          <ac:spMkLst>
            <pc:docMk/>
            <pc:sldMk cId="822569134" sldId="277"/>
            <ac:spMk id="44" creationId="{7E139379-1914-4446-8D6D-984A47041A54}"/>
          </ac:spMkLst>
        </pc:spChg>
        <pc:spChg chg="mod">
          <ac:chgData name="Liu Mark" userId="bd02e8a500fd286b" providerId="LiveId" clId="{80B38ED9-1F78-4C2F-9FAA-DC501950C25F}" dt="2021-06-12T14:58:49.719" v="8162" actId="164"/>
          <ac:spMkLst>
            <pc:docMk/>
            <pc:sldMk cId="822569134" sldId="277"/>
            <ac:spMk id="45" creationId="{F79B51BB-1B30-4ED8-B26D-21EE8BC675B2}"/>
          </ac:spMkLst>
        </pc:spChg>
        <pc:spChg chg="mod">
          <ac:chgData name="Liu Mark" userId="bd02e8a500fd286b" providerId="LiveId" clId="{80B38ED9-1F78-4C2F-9FAA-DC501950C25F}" dt="2021-06-12T14:58:51.951" v="8163" actId="164"/>
          <ac:spMkLst>
            <pc:docMk/>
            <pc:sldMk cId="822569134" sldId="277"/>
            <ac:spMk id="46" creationId="{89DA262E-0502-4E65-8ABA-E063880EAC4C}"/>
          </ac:spMkLst>
        </pc:spChg>
        <pc:spChg chg="mod">
          <ac:chgData name="Liu Mark" userId="bd02e8a500fd286b" providerId="LiveId" clId="{80B38ED9-1F78-4C2F-9FAA-DC501950C25F}" dt="2021-06-12T14:58:43.459" v="8160" actId="164"/>
          <ac:spMkLst>
            <pc:docMk/>
            <pc:sldMk cId="822569134" sldId="277"/>
            <ac:spMk id="47" creationId="{1751D31D-3535-411D-8BAC-95CCC90AB185}"/>
          </ac:spMkLst>
        </pc:spChg>
        <pc:spChg chg="mod">
          <ac:chgData name="Liu Mark" userId="bd02e8a500fd286b" providerId="LiveId" clId="{80B38ED9-1F78-4C2F-9FAA-DC501950C25F}" dt="2021-06-12T14:58:40.055" v="8159" actId="164"/>
          <ac:spMkLst>
            <pc:docMk/>
            <pc:sldMk cId="822569134" sldId="277"/>
            <ac:spMk id="48" creationId="{FA4D735A-8F75-4E2A-8F1A-CC303B0718BA}"/>
          </ac:spMkLst>
        </pc:spChg>
        <pc:spChg chg="mod">
          <ac:chgData name="Liu Mark" userId="bd02e8a500fd286b" providerId="LiveId" clId="{80B38ED9-1F78-4C2F-9FAA-DC501950C25F}" dt="2021-06-12T14:58:49.719" v="8162" actId="164"/>
          <ac:spMkLst>
            <pc:docMk/>
            <pc:sldMk cId="822569134" sldId="277"/>
            <ac:spMk id="49" creationId="{54AB9282-0505-49EB-AABF-998083225E3A}"/>
          </ac:spMkLst>
        </pc:spChg>
        <pc:spChg chg="mod">
          <ac:chgData name="Liu Mark" userId="bd02e8a500fd286b" providerId="LiveId" clId="{80B38ED9-1F78-4C2F-9FAA-DC501950C25F}" dt="2021-06-12T14:58:51.951" v="8163" actId="164"/>
          <ac:spMkLst>
            <pc:docMk/>
            <pc:sldMk cId="822569134" sldId="277"/>
            <ac:spMk id="50" creationId="{D668C4B5-BCEC-465A-ADA5-6A054B15F7A3}"/>
          </ac:spMkLst>
        </pc:spChg>
        <pc:spChg chg="mod">
          <ac:chgData name="Liu Mark" userId="bd02e8a500fd286b" providerId="LiveId" clId="{80B38ED9-1F78-4C2F-9FAA-DC501950C25F}" dt="2021-06-12T14:58:45.848" v="8161" actId="164"/>
          <ac:spMkLst>
            <pc:docMk/>
            <pc:sldMk cId="822569134" sldId="277"/>
            <ac:spMk id="51" creationId="{8AA18108-5B8B-4147-84A7-D30A16BEC4EA}"/>
          </ac:spMkLst>
        </pc:spChg>
        <pc:spChg chg="mod">
          <ac:chgData name="Liu Mark" userId="bd02e8a500fd286b" providerId="LiveId" clId="{80B38ED9-1F78-4C2F-9FAA-DC501950C25F}" dt="2021-06-12T14:58:43.459" v="8160" actId="164"/>
          <ac:spMkLst>
            <pc:docMk/>
            <pc:sldMk cId="822569134" sldId="277"/>
            <ac:spMk id="52" creationId="{A8534162-B6E2-4579-9DAD-AD8DE07459BC}"/>
          </ac:spMkLst>
        </pc:spChg>
        <pc:spChg chg="mod">
          <ac:chgData name="Liu Mark" userId="bd02e8a500fd286b" providerId="LiveId" clId="{80B38ED9-1F78-4C2F-9FAA-DC501950C25F}" dt="2021-06-16T16:26:18.645" v="17962" actId="20577"/>
          <ac:spMkLst>
            <pc:docMk/>
            <pc:sldMk cId="822569134" sldId="277"/>
            <ac:spMk id="53" creationId="{E1535E1C-6EBC-45D8-BCE1-D5B947A61FB6}"/>
          </ac:spMkLst>
        </pc:spChg>
        <pc:spChg chg="mod">
          <ac:chgData name="Liu Mark" userId="bd02e8a500fd286b" providerId="LiveId" clId="{80B38ED9-1F78-4C2F-9FAA-DC501950C25F}" dt="2021-06-14T17:37:53.713" v="13945" actId="20577"/>
          <ac:spMkLst>
            <pc:docMk/>
            <pc:sldMk cId="822569134" sldId="277"/>
            <ac:spMk id="54" creationId="{28FF18A5-7B4E-4493-B38D-E732E033F82F}"/>
          </ac:spMkLst>
        </pc:spChg>
        <pc:spChg chg="mod">
          <ac:chgData name="Liu Mark" userId="bd02e8a500fd286b" providerId="LiveId" clId="{80B38ED9-1F78-4C2F-9FAA-DC501950C25F}" dt="2021-06-12T16:45:23.494" v="8176" actId="20577"/>
          <ac:spMkLst>
            <pc:docMk/>
            <pc:sldMk cId="822569134" sldId="277"/>
            <ac:spMk id="55" creationId="{5BCD242F-9A97-473E-8E17-3F6C3C75CE68}"/>
          </ac:spMkLst>
        </pc:spChg>
        <pc:spChg chg="mod">
          <ac:chgData name="Liu Mark" userId="bd02e8a500fd286b" providerId="LiveId" clId="{80B38ED9-1F78-4C2F-9FAA-DC501950C25F}" dt="2021-06-12T14:58:43.459" v="8160" actId="164"/>
          <ac:spMkLst>
            <pc:docMk/>
            <pc:sldMk cId="822569134" sldId="277"/>
            <ac:spMk id="56" creationId="{DEC447B3-FDD1-438D-A671-84CC56DF3DFC}"/>
          </ac:spMkLst>
        </pc:spChg>
        <pc:spChg chg="mod">
          <ac:chgData name="Liu Mark" userId="bd02e8a500fd286b" providerId="LiveId" clId="{80B38ED9-1F78-4C2F-9FAA-DC501950C25F}" dt="2021-06-12T14:58:45.848" v="8161" actId="164"/>
          <ac:spMkLst>
            <pc:docMk/>
            <pc:sldMk cId="822569134" sldId="277"/>
            <ac:spMk id="57" creationId="{C131659B-1A41-4821-9349-1E69BBBB560E}"/>
          </ac:spMkLst>
        </pc:spChg>
        <pc:grpChg chg="add mod">
          <ac:chgData name="Liu Mark" userId="bd02e8a500fd286b" providerId="LiveId" clId="{80B38ED9-1F78-4C2F-9FAA-DC501950C25F}" dt="2021-06-12T14:58:40.055" v="8159" actId="164"/>
          <ac:grpSpMkLst>
            <pc:docMk/>
            <pc:sldMk cId="822569134" sldId="277"/>
            <ac:grpSpMk id="3" creationId="{2EA25286-232F-4E4C-B073-D42307F5B80C}"/>
          </ac:grpSpMkLst>
        </pc:grpChg>
        <pc:grpChg chg="add mod">
          <ac:chgData name="Liu Mark" userId="bd02e8a500fd286b" providerId="LiveId" clId="{80B38ED9-1F78-4C2F-9FAA-DC501950C25F}" dt="2021-06-12T14:58:43.459" v="8160" actId="164"/>
          <ac:grpSpMkLst>
            <pc:docMk/>
            <pc:sldMk cId="822569134" sldId="277"/>
            <ac:grpSpMk id="6" creationId="{381747A9-FBE5-44E5-B8D8-7FA57E4FE4E9}"/>
          </ac:grpSpMkLst>
        </pc:grpChg>
        <pc:grpChg chg="add mod">
          <ac:chgData name="Liu Mark" userId="bd02e8a500fd286b" providerId="LiveId" clId="{80B38ED9-1F78-4C2F-9FAA-DC501950C25F}" dt="2021-06-12T14:58:45.848" v="8161" actId="164"/>
          <ac:grpSpMkLst>
            <pc:docMk/>
            <pc:sldMk cId="822569134" sldId="277"/>
            <ac:grpSpMk id="10" creationId="{A90C3D5F-AA51-45E2-9DAC-C096056F96D7}"/>
          </ac:grpSpMkLst>
        </pc:grpChg>
        <pc:grpChg chg="add mod">
          <ac:chgData name="Liu Mark" userId="bd02e8a500fd286b" providerId="LiveId" clId="{80B38ED9-1F78-4C2F-9FAA-DC501950C25F}" dt="2021-06-12T14:58:49.719" v="8162" actId="164"/>
          <ac:grpSpMkLst>
            <pc:docMk/>
            <pc:sldMk cId="822569134" sldId="277"/>
            <ac:grpSpMk id="12" creationId="{4BADB8CF-C1BC-4EED-906C-F1AB9A6A6C82}"/>
          </ac:grpSpMkLst>
        </pc:grpChg>
        <pc:grpChg chg="add mod">
          <ac:chgData name="Liu Mark" userId="bd02e8a500fd286b" providerId="LiveId" clId="{80B38ED9-1F78-4C2F-9FAA-DC501950C25F}" dt="2021-06-12T14:58:51.951" v="8163" actId="164"/>
          <ac:grpSpMkLst>
            <pc:docMk/>
            <pc:sldMk cId="822569134" sldId="277"/>
            <ac:grpSpMk id="13" creationId="{822AFD63-74D5-43DA-A939-B36D9686595B}"/>
          </ac:grpSpMkLst>
        </pc:grpChg>
        <pc:grpChg chg="mod">
          <ac:chgData name="Liu Mark" userId="bd02e8a500fd286b" providerId="LiveId" clId="{80B38ED9-1F78-4C2F-9FAA-DC501950C25F}" dt="2021-06-12T14:58:40.055" v="8159" actId="164"/>
          <ac:grpSpMkLst>
            <pc:docMk/>
            <pc:sldMk cId="822569134" sldId="277"/>
            <ac:grpSpMk id="58" creationId="{8FB81822-E09C-4A9F-BCD2-4BB20E38DA03}"/>
          </ac:grpSpMkLst>
        </pc:grpChg>
        <pc:grpChg chg="mod">
          <ac:chgData name="Liu Mark" userId="bd02e8a500fd286b" providerId="LiveId" clId="{80B38ED9-1F78-4C2F-9FAA-DC501950C25F}" dt="2021-06-12T14:58:49.719" v="8162" actId="164"/>
          <ac:grpSpMkLst>
            <pc:docMk/>
            <pc:sldMk cId="822569134" sldId="277"/>
            <ac:grpSpMk id="67" creationId="{201B668C-AA5F-454E-8E64-CEA32A839FB8}"/>
          </ac:grpSpMkLst>
        </pc:grpChg>
        <pc:picChg chg="mod">
          <ac:chgData name="Liu Mark" userId="bd02e8a500fd286b" providerId="LiveId" clId="{80B38ED9-1F78-4C2F-9FAA-DC501950C25F}" dt="2021-06-12T14:58:51.951" v="8163" actId="164"/>
          <ac:picMkLst>
            <pc:docMk/>
            <pc:sldMk cId="822569134" sldId="277"/>
            <ac:picMk id="7" creationId="{B89C6870-5E3F-406B-AC5C-2480D67D7461}"/>
          </ac:picMkLst>
        </pc:picChg>
      </pc:sldChg>
      <pc:sldChg chg="addSp delSp modSp mod chgLayout modNotesTx">
        <pc:chgData name="Liu Mark" userId="bd02e8a500fd286b" providerId="LiveId" clId="{80B38ED9-1F78-4C2F-9FAA-DC501950C25F}" dt="2021-06-16T14:51:26.524" v="17115" actId="20577"/>
        <pc:sldMkLst>
          <pc:docMk/>
          <pc:sldMk cId="843768125" sldId="278"/>
        </pc:sldMkLst>
        <pc:spChg chg="mod ord">
          <ac:chgData name="Liu Mark" userId="bd02e8a500fd286b" providerId="LiveId" clId="{80B38ED9-1F78-4C2F-9FAA-DC501950C25F}" dt="2021-06-04T02:37:52.410" v="759" actId="700"/>
          <ac:spMkLst>
            <pc:docMk/>
            <pc:sldMk cId="843768125" sldId="278"/>
            <ac:spMk id="7" creationId="{ED2F5393-91A3-4102-A584-E902285C507A}"/>
          </ac:spMkLst>
        </pc:spChg>
        <pc:spChg chg="mod">
          <ac:chgData name="Liu Mark" userId="bd02e8a500fd286b" providerId="LiveId" clId="{80B38ED9-1F78-4C2F-9FAA-DC501950C25F}" dt="2021-06-04T02:53:54.730" v="1248" actId="20577"/>
          <ac:spMkLst>
            <pc:docMk/>
            <pc:sldMk cId="843768125" sldId="278"/>
            <ac:spMk id="11" creationId="{4E3F5479-058B-4FA8-92E9-18CAB8CDC5C5}"/>
          </ac:spMkLst>
        </pc:spChg>
        <pc:spChg chg="mod ord">
          <ac:chgData name="Liu Mark" userId="bd02e8a500fd286b" providerId="LiveId" clId="{80B38ED9-1F78-4C2F-9FAA-DC501950C25F}" dt="2021-06-16T14:33:19.360" v="16660" actId="20577"/>
          <ac:spMkLst>
            <pc:docMk/>
            <pc:sldMk cId="843768125" sldId="278"/>
            <ac:spMk id="16" creationId="{1621433C-5E15-42BB-B33E-B5D3FD261112}"/>
          </ac:spMkLst>
        </pc:spChg>
        <pc:spChg chg="del">
          <ac:chgData name="Liu Mark" userId="bd02e8a500fd286b" providerId="LiveId" clId="{80B38ED9-1F78-4C2F-9FAA-DC501950C25F}" dt="2021-06-04T02:27:03.637" v="356"/>
          <ac:spMkLst>
            <pc:docMk/>
            <pc:sldMk cId="843768125" sldId="278"/>
            <ac:spMk id="18" creationId="{1D3D72CE-0F61-47C9-BA2E-BB3B12A8C721}"/>
          </ac:spMkLst>
        </pc:spChg>
        <pc:spChg chg="add del mod">
          <ac:chgData name="Liu Mark" userId="bd02e8a500fd286b" providerId="LiveId" clId="{80B38ED9-1F78-4C2F-9FAA-DC501950C25F}" dt="2021-06-04T02:29:20.941" v="379" actId="931"/>
          <ac:spMkLst>
            <pc:docMk/>
            <pc:sldMk cId="843768125" sldId="278"/>
            <ac:spMk id="23" creationId="{E602FBF6-8912-435F-B515-12AF6AC848DC}"/>
          </ac:spMkLst>
        </pc:spChg>
        <pc:spChg chg="add mod">
          <ac:chgData name="Liu Mark" userId="bd02e8a500fd286b" providerId="LiveId" clId="{80B38ED9-1F78-4C2F-9FAA-DC501950C25F}" dt="2021-06-16T14:48:59.976" v="17014" actId="20577"/>
          <ac:spMkLst>
            <pc:docMk/>
            <pc:sldMk cId="843768125" sldId="278"/>
            <ac:spMk id="26" creationId="{08531FF9-EB11-42DB-9C8B-C52BDD890BE8}"/>
          </ac:spMkLst>
        </pc:spChg>
        <pc:spChg chg="add del mod">
          <ac:chgData name="Liu Mark" userId="bd02e8a500fd286b" providerId="LiveId" clId="{80B38ED9-1F78-4C2F-9FAA-DC501950C25F}" dt="2021-06-04T03:51:56.562" v="1878" actId="478"/>
          <ac:spMkLst>
            <pc:docMk/>
            <pc:sldMk cId="843768125" sldId="278"/>
            <ac:spMk id="28" creationId="{382E400C-DA03-4FD5-AA13-559B8BF9E765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46" creationId="{BDEB9288-4BA5-4BE0-A24B-4FB7E8A0FD4C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47" creationId="{4FBBF7F9-EB63-4415-9F54-A1F9516272E3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48" creationId="{5E37CA12-7CCC-4C7D-A08D-EE568F08674B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49" creationId="{270BFF68-BD55-42DE-9515-6A0A68109470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51" creationId="{E8B7387F-E9C3-4F12-9863-E1D4D502B80F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52" creationId="{0B2B9A04-C56C-4EB6-A300-816B0D053DB5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53" creationId="{747E1701-E3F9-49DE-8396-00D976022504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54" creationId="{3CC1D010-6257-4B9E-A3B4-751F39E03651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55" creationId="{799A9BD3-EBF8-45CB-8F0E-314488ED5528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56" creationId="{2D7474D8-4EB7-451F-A091-C26DBAE0D498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57" creationId="{A8E7C659-10C4-4419-8BE2-C5F7B454CD4C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58" creationId="{C196A7CF-1335-4B28-8DCD-89A38AC4B0A0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59" creationId="{8A505D5D-EDDF-4675-9C85-1E0F5D142FFC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60" creationId="{AB7ABED2-0FDB-4F93-8CCB-F4ED55A2CB34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61" creationId="{A659C5D6-D309-41A4-B81C-53849532BCA3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62" creationId="{F0692F9F-B8D4-4117-8A93-6FB104CDBEA1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63" creationId="{8800EF2D-FAD9-4B1C-B3F7-91D1930BDD0D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64" creationId="{E9FE48C1-C178-4CB5-B9B7-95586A76E0C5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65" creationId="{1FF7EE4F-E8D9-444E-976C-675B59E74FCE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66" creationId="{0837C1E3-97C8-4D72-B4CD-AAB00FB7FEED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67" creationId="{7366C198-58D9-4CB4-96B6-50FF0A16F8A5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68" creationId="{BBBC2D65-4AEE-4DF1-A6F2-3299C09E86F6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69" creationId="{C0288ECD-B08E-4675-A5FF-9DE6B275F2D5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70" creationId="{5F99DB81-7FB1-4E4C-9215-BB9A78F83258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72" creationId="{543C3D20-FB5F-476F-8B4E-4F551D862FED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74" creationId="{CF6C8EA1-B5EC-452B-9051-BABA14263BA2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95" creationId="{0007CB5A-E9C1-47D7-AB4A-582AE6BB7851}"/>
          </ac:spMkLst>
        </pc:spChg>
        <pc:spChg chg="mod">
          <ac:chgData name="Liu Mark" userId="bd02e8a500fd286b" providerId="LiveId" clId="{80B38ED9-1F78-4C2F-9FAA-DC501950C25F}" dt="2021-06-04T02:24:55.002" v="354"/>
          <ac:spMkLst>
            <pc:docMk/>
            <pc:sldMk cId="843768125" sldId="278"/>
            <ac:spMk id="96" creationId="{046561E8-60C1-45C8-8C4B-4D513C88A4D2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99" creationId="{4D7D0724-FAA3-4E7B-9DAC-E35C72838B76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00" creationId="{14A72412-ED1D-4987-B27E-FCCEA1866ECE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01" creationId="{EA1BD884-12D6-4524-9AB0-42D6555A1E05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02" creationId="{C6E7132E-F2F4-43F4-88CC-8850BF294D87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04" creationId="{482CDC4E-F20E-4811-8141-4F1F7E7338D1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05" creationId="{9C7F771A-C9AF-4C26-BAFB-E8A977D5E80C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06" creationId="{E31AEF14-B7A2-4E1A-9A8C-125B0F86874B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07" creationId="{6DCB576A-8DBA-4A34-9626-7AF78C7827A1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08" creationId="{DB91FB2A-A7C0-45BB-8236-1B23753D74CD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09" creationId="{FD7D5356-FE85-47A2-AEE8-1AAFE10B473D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10" creationId="{3C0CD440-298E-49F9-B0A7-C32D478B3490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11" creationId="{C1EE8170-0804-4A39-A54F-259AED6014F5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12" creationId="{E15C3C17-2D76-43DC-9F84-863E4D29B760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13" creationId="{202F66E7-5716-4A3B-A646-2583248DB9C0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14" creationId="{EC9B6588-781A-4EF5-B9F8-797EE6532BEE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15" creationId="{D81DB456-4C2A-41BE-9CA6-7203565120EE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16" creationId="{3E00AF63-6450-4D18-9182-C5A829FCAE08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17" creationId="{945500F8-CC60-45FE-AD37-78FCAB205153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18" creationId="{C0CF6C2F-D71A-46FA-BAD0-E37F424753AB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19" creationId="{A9F4B80B-11E0-4285-BA42-8EDDBD3C8A8A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20" creationId="{19712548-B68C-47B5-8A99-DEFBB841728A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21" creationId="{C0C0636F-E0DB-44D8-A0A8-7CDB241DC043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22" creationId="{14F0624F-279B-45D0-890B-EF3540C47C90}"/>
          </ac:spMkLst>
        </pc:spChg>
        <pc:spChg chg="mod">
          <ac:chgData name="Liu Mark" userId="bd02e8a500fd286b" providerId="LiveId" clId="{80B38ED9-1F78-4C2F-9FAA-DC501950C25F}" dt="2021-06-04T03:54:24.615" v="1895" actId="207"/>
          <ac:spMkLst>
            <pc:docMk/>
            <pc:sldMk cId="843768125" sldId="278"/>
            <ac:spMk id="123" creationId="{EF9F35B1-4543-454E-90CC-56492DBE64D4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25" creationId="{ECD9B796-8CD4-4E2A-B0F5-03E328D1724A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26" creationId="{60D73C9F-B465-4541-9DAC-E5D9E0618698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28" creationId="{606AF073-E228-404B-9A28-5B3B312EC9AE}"/>
          </ac:spMkLst>
        </pc:spChg>
        <pc:spChg chg="mod">
          <ac:chgData name="Liu Mark" userId="bd02e8a500fd286b" providerId="LiveId" clId="{80B38ED9-1F78-4C2F-9FAA-DC501950C25F}" dt="2021-06-04T03:53:12.194" v="1887"/>
          <ac:spMkLst>
            <pc:docMk/>
            <pc:sldMk cId="843768125" sldId="278"/>
            <ac:spMk id="129" creationId="{5F52BB3E-991A-46C0-8F93-6E7AB51403F5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32" creationId="{799C21BF-AB41-48F9-B761-E21D7852E11C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33" creationId="{70D80C8B-86BA-4B4C-A1F5-D014FA5BDAD2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34" creationId="{8C9E2C51-17E8-45FD-BBC0-B23BF2209C69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35" creationId="{4EEE269B-C445-4D69-9C7A-C230DCC6E45D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37" creationId="{593C929F-F95A-4E79-9509-DB91A1C78916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38" creationId="{3F359863-4C0E-4B6F-BDD8-4C9E66DC7DBE}"/>
          </ac:spMkLst>
        </pc:spChg>
        <pc:spChg chg="mod">
          <ac:chgData name="Liu Mark" userId="bd02e8a500fd286b" providerId="LiveId" clId="{80B38ED9-1F78-4C2F-9FAA-DC501950C25F}" dt="2021-06-16T14:31:25.652" v="16420" actId="20577"/>
          <ac:spMkLst>
            <pc:docMk/>
            <pc:sldMk cId="843768125" sldId="278"/>
            <ac:spMk id="139" creationId="{23A9FF0D-4AA5-4A7A-A21E-00FE92B370F4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40" creationId="{54F1A465-1C73-45C3-8340-1D2841A6A249}"/>
          </ac:spMkLst>
        </pc:spChg>
        <pc:spChg chg="mod">
          <ac:chgData name="Liu Mark" userId="bd02e8a500fd286b" providerId="LiveId" clId="{80B38ED9-1F78-4C2F-9FAA-DC501950C25F}" dt="2021-06-16T14:31:31.312" v="16425" actId="20577"/>
          <ac:spMkLst>
            <pc:docMk/>
            <pc:sldMk cId="843768125" sldId="278"/>
            <ac:spMk id="141" creationId="{9AFF1F08-DB83-4068-8319-8AB1554BBF05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42" creationId="{67976A2B-6585-491F-BD58-BFCAA1B36850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43" creationId="{36832FBC-AE6F-4ACC-97DA-D9A0603AD396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44" creationId="{34836148-E36A-43E0-BFF3-3FFF617A0D90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45" creationId="{46ACE8AA-3428-47BE-950F-C723017A3911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46" creationId="{C4B3BDCE-7E97-4BE1-9B4A-2B67259A2159}"/>
          </ac:spMkLst>
        </pc:spChg>
        <pc:spChg chg="mod">
          <ac:chgData name="Liu Mark" userId="bd02e8a500fd286b" providerId="LiveId" clId="{80B38ED9-1F78-4C2F-9FAA-DC501950C25F}" dt="2021-06-16T14:31:35.376" v="16430" actId="20577"/>
          <ac:spMkLst>
            <pc:docMk/>
            <pc:sldMk cId="843768125" sldId="278"/>
            <ac:spMk id="147" creationId="{81930CC6-DC7A-4300-9645-04DF59585BB0}"/>
          </ac:spMkLst>
        </pc:spChg>
        <pc:spChg chg="mod ord">
          <ac:chgData name="Liu Mark" userId="bd02e8a500fd286b" providerId="LiveId" clId="{80B38ED9-1F78-4C2F-9FAA-DC501950C25F}" dt="2021-06-16T14:35:44.874" v="16836" actId="166"/>
          <ac:spMkLst>
            <pc:docMk/>
            <pc:sldMk cId="843768125" sldId="278"/>
            <ac:spMk id="148" creationId="{FA0CD295-AA09-43ED-AF87-C48A3F0956B1}"/>
          </ac:spMkLst>
        </pc:spChg>
        <pc:spChg chg="del mod">
          <ac:chgData name="Liu Mark" userId="bd02e8a500fd286b" providerId="LiveId" clId="{80B38ED9-1F78-4C2F-9FAA-DC501950C25F}" dt="2021-06-16T14:35:35.858" v="16834" actId="478"/>
          <ac:spMkLst>
            <pc:docMk/>
            <pc:sldMk cId="843768125" sldId="278"/>
            <ac:spMk id="149" creationId="{42EB09D4-73F8-4804-8C6D-DE3D0733E9A7}"/>
          </ac:spMkLst>
        </pc:spChg>
        <pc:spChg chg="mod">
          <ac:chgData name="Liu Mark" userId="bd02e8a500fd286b" providerId="LiveId" clId="{80B38ED9-1F78-4C2F-9FAA-DC501950C25F}" dt="2021-06-16T14:35:41.496" v="16835" actId="14100"/>
          <ac:spMkLst>
            <pc:docMk/>
            <pc:sldMk cId="843768125" sldId="278"/>
            <ac:spMk id="150" creationId="{A5E37BEF-001A-478C-B4E0-9A19B34A7B20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51" creationId="{C8A6E58E-96A0-46E2-AAFC-8EBB67996AEA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52" creationId="{E0D3631C-2A09-4AC0-AFA4-6B5CF7B1EF75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53" creationId="{6AE335BA-8B6C-4D18-9EBC-19B0CE1665A8}"/>
          </ac:spMkLst>
        </pc:spChg>
        <pc:spChg chg="mod">
          <ac:chgData name="Liu Mark" userId="bd02e8a500fd286b" providerId="LiveId" clId="{80B38ED9-1F78-4C2F-9FAA-DC501950C25F}" dt="2021-06-16T14:35:48.675" v="16837" actId="1076"/>
          <ac:spMkLst>
            <pc:docMk/>
            <pc:sldMk cId="843768125" sldId="278"/>
            <ac:spMk id="154" creationId="{30B3C5D3-F8C7-453A-A829-23770638BA98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55" creationId="{47E99AA4-0B4A-4340-A0B4-F5CB3B92C8C5}"/>
          </ac:spMkLst>
        </pc:spChg>
        <pc:spChg chg="mod">
          <ac:chgData name="Liu Mark" userId="bd02e8a500fd286b" providerId="LiveId" clId="{80B38ED9-1F78-4C2F-9FAA-DC501950C25F}" dt="2021-06-16T14:51:26.524" v="17115" actId="20577"/>
          <ac:spMkLst>
            <pc:docMk/>
            <pc:sldMk cId="843768125" sldId="278"/>
            <ac:spMk id="156" creationId="{C4C62EEB-1064-4CCC-BEAF-38C652C5FE32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58" creationId="{AA6B8C66-9BFC-4F7A-AC4C-1A9D2026040F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59" creationId="{5575372B-F557-48A7-98D4-A813C5C416A9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61" creationId="{DF7EF00A-A99C-4221-8966-4A96171902CE}"/>
          </ac:spMkLst>
        </pc:spChg>
        <pc:spChg chg="mod">
          <ac:chgData name="Liu Mark" userId="bd02e8a500fd286b" providerId="LiveId" clId="{80B38ED9-1F78-4C2F-9FAA-DC501950C25F}" dt="2021-06-04T04:11:39.557" v="1941"/>
          <ac:spMkLst>
            <pc:docMk/>
            <pc:sldMk cId="843768125" sldId="278"/>
            <ac:spMk id="162" creationId="{8CEF1EBC-EAEF-4745-A695-6F596DD6EC09}"/>
          </ac:spMkLst>
        </pc:spChg>
        <pc:grpChg chg="add del mod">
          <ac:chgData name="Liu Mark" userId="bd02e8a500fd286b" providerId="LiveId" clId="{80B38ED9-1F78-4C2F-9FAA-DC501950C25F}" dt="2021-06-04T02:24:55.889" v="355"/>
          <ac:grpSpMkLst>
            <pc:docMk/>
            <pc:sldMk cId="843768125" sldId="278"/>
            <ac:grpSpMk id="44" creationId="{54B730F7-49EA-46E6-9FB5-CD79ECAD3FEC}"/>
          </ac:grpSpMkLst>
        </pc:grpChg>
        <pc:grpChg chg="mod">
          <ac:chgData name="Liu Mark" userId="bd02e8a500fd286b" providerId="LiveId" clId="{80B38ED9-1F78-4C2F-9FAA-DC501950C25F}" dt="2021-06-04T02:24:55.002" v="354"/>
          <ac:grpSpMkLst>
            <pc:docMk/>
            <pc:sldMk cId="843768125" sldId="278"/>
            <ac:grpSpMk id="45" creationId="{2DEF0EF8-135B-4462-BBF9-4681A8554B67}"/>
          </ac:grpSpMkLst>
        </pc:grpChg>
        <pc:grpChg chg="mod">
          <ac:chgData name="Liu Mark" userId="bd02e8a500fd286b" providerId="LiveId" clId="{80B38ED9-1F78-4C2F-9FAA-DC501950C25F}" dt="2021-06-04T02:24:55.002" v="354"/>
          <ac:grpSpMkLst>
            <pc:docMk/>
            <pc:sldMk cId="843768125" sldId="278"/>
            <ac:grpSpMk id="50" creationId="{D781CE9D-D409-40F7-AA50-6843E78C0656}"/>
          </ac:grpSpMkLst>
        </pc:grpChg>
        <pc:grpChg chg="mod">
          <ac:chgData name="Liu Mark" userId="bd02e8a500fd286b" providerId="LiveId" clId="{80B38ED9-1F78-4C2F-9FAA-DC501950C25F}" dt="2021-06-04T02:24:55.002" v="354"/>
          <ac:grpSpMkLst>
            <pc:docMk/>
            <pc:sldMk cId="843768125" sldId="278"/>
            <ac:grpSpMk id="71" creationId="{6296A230-C27F-4F97-A6D3-F8A8F71EB754}"/>
          </ac:grpSpMkLst>
        </pc:grpChg>
        <pc:grpChg chg="mod">
          <ac:chgData name="Liu Mark" userId="bd02e8a500fd286b" providerId="LiveId" clId="{80B38ED9-1F78-4C2F-9FAA-DC501950C25F}" dt="2021-06-04T02:24:55.002" v="354"/>
          <ac:grpSpMkLst>
            <pc:docMk/>
            <pc:sldMk cId="843768125" sldId="278"/>
            <ac:grpSpMk id="94" creationId="{5CCB1FF6-AFBF-4DB7-8740-08E486A129DF}"/>
          </ac:grpSpMkLst>
        </pc:grpChg>
        <pc:grpChg chg="add del mod">
          <ac:chgData name="Liu Mark" userId="bd02e8a500fd286b" providerId="LiveId" clId="{80B38ED9-1F78-4C2F-9FAA-DC501950C25F}" dt="2021-06-04T04:11:39.292" v="1940" actId="478"/>
          <ac:grpSpMkLst>
            <pc:docMk/>
            <pc:sldMk cId="843768125" sldId="278"/>
            <ac:grpSpMk id="97" creationId="{53084B37-7F23-45F1-A534-F8B921096574}"/>
          </ac:grpSpMkLst>
        </pc:grpChg>
        <pc:grpChg chg="mod">
          <ac:chgData name="Liu Mark" userId="bd02e8a500fd286b" providerId="LiveId" clId="{80B38ED9-1F78-4C2F-9FAA-DC501950C25F}" dt="2021-06-04T03:53:12.194" v="1887"/>
          <ac:grpSpMkLst>
            <pc:docMk/>
            <pc:sldMk cId="843768125" sldId="278"/>
            <ac:grpSpMk id="98" creationId="{C54FCD48-0481-42A0-85F8-72B9E9E2EDB9}"/>
          </ac:grpSpMkLst>
        </pc:grpChg>
        <pc:grpChg chg="mod">
          <ac:chgData name="Liu Mark" userId="bd02e8a500fd286b" providerId="LiveId" clId="{80B38ED9-1F78-4C2F-9FAA-DC501950C25F}" dt="2021-06-04T03:53:12.194" v="1887"/>
          <ac:grpSpMkLst>
            <pc:docMk/>
            <pc:sldMk cId="843768125" sldId="278"/>
            <ac:grpSpMk id="103" creationId="{F3F31D85-A7BE-4854-A278-B82F0917A0FA}"/>
          </ac:grpSpMkLst>
        </pc:grpChg>
        <pc:grpChg chg="mod">
          <ac:chgData name="Liu Mark" userId="bd02e8a500fd286b" providerId="LiveId" clId="{80B38ED9-1F78-4C2F-9FAA-DC501950C25F}" dt="2021-06-04T03:53:12.194" v="1887"/>
          <ac:grpSpMkLst>
            <pc:docMk/>
            <pc:sldMk cId="843768125" sldId="278"/>
            <ac:grpSpMk id="124" creationId="{82AE17EC-B987-4CC5-AEB2-38A30F5487D9}"/>
          </ac:grpSpMkLst>
        </pc:grpChg>
        <pc:grpChg chg="mod">
          <ac:chgData name="Liu Mark" userId="bd02e8a500fd286b" providerId="LiveId" clId="{80B38ED9-1F78-4C2F-9FAA-DC501950C25F}" dt="2021-06-04T03:53:12.194" v="1887"/>
          <ac:grpSpMkLst>
            <pc:docMk/>
            <pc:sldMk cId="843768125" sldId="278"/>
            <ac:grpSpMk id="127" creationId="{3702C1BB-C1DF-429C-A354-917F1453421F}"/>
          </ac:grpSpMkLst>
        </pc:grpChg>
        <pc:grpChg chg="add mod">
          <ac:chgData name="Liu Mark" userId="bd02e8a500fd286b" providerId="LiveId" clId="{80B38ED9-1F78-4C2F-9FAA-DC501950C25F}" dt="2021-06-04T04:12:00.258" v="1946" actId="1076"/>
          <ac:grpSpMkLst>
            <pc:docMk/>
            <pc:sldMk cId="843768125" sldId="278"/>
            <ac:grpSpMk id="130" creationId="{5E5C96FC-AADE-46F4-A024-C27A381370EF}"/>
          </ac:grpSpMkLst>
        </pc:grpChg>
        <pc:grpChg chg="mod">
          <ac:chgData name="Liu Mark" userId="bd02e8a500fd286b" providerId="LiveId" clId="{80B38ED9-1F78-4C2F-9FAA-DC501950C25F}" dt="2021-06-04T04:11:39.557" v="1941"/>
          <ac:grpSpMkLst>
            <pc:docMk/>
            <pc:sldMk cId="843768125" sldId="278"/>
            <ac:grpSpMk id="131" creationId="{505FF67E-BB5B-4806-B5C0-36185941F949}"/>
          </ac:grpSpMkLst>
        </pc:grpChg>
        <pc:grpChg chg="mod">
          <ac:chgData name="Liu Mark" userId="bd02e8a500fd286b" providerId="LiveId" clId="{80B38ED9-1F78-4C2F-9FAA-DC501950C25F}" dt="2021-06-04T04:11:39.557" v="1941"/>
          <ac:grpSpMkLst>
            <pc:docMk/>
            <pc:sldMk cId="843768125" sldId="278"/>
            <ac:grpSpMk id="136" creationId="{20F9A789-6259-4AA6-9C64-ECE7AD1DC30E}"/>
          </ac:grpSpMkLst>
        </pc:grpChg>
        <pc:grpChg chg="mod">
          <ac:chgData name="Liu Mark" userId="bd02e8a500fd286b" providerId="LiveId" clId="{80B38ED9-1F78-4C2F-9FAA-DC501950C25F}" dt="2021-06-04T04:11:39.557" v="1941"/>
          <ac:grpSpMkLst>
            <pc:docMk/>
            <pc:sldMk cId="843768125" sldId="278"/>
            <ac:grpSpMk id="157" creationId="{7E511EA5-8B7D-42D7-858A-56388CBC5442}"/>
          </ac:grpSpMkLst>
        </pc:grpChg>
        <pc:grpChg chg="mod">
          <ac:chgData name="Liu Mark" userId="bd02e8a500fd286b" providerId="LiveId" clId="{80B38ED9-1F78-4C2F-9FAA-DC501950C25F}" dt="2021-06-04T04:11:39.557" v="1941"/>
          <ac:grpSpMkLst>
            <pc:docMk/>
            <pc:sldMk cId="843768125" sldId="278"/>
            <ac:grpSpMk id="160" creationId="{BA49EB8D-C4FD-48E4-A0A9-29554C48C35C}"/>
          </ac:grpSpMkLst>
        </pc:grpChg>
        <pc:picChg chg="add del mod modCrop">
          <ac:chgData name="Liu Mark" userId="bd02e8a500fd286b" providerId="LiveId" clId="{80B38ED9-1F78-4C2F-9FAA-DC501950C25F}" dt="2021-06-04T02:28:23.867" v="378" actId="478"/>
          <ac:picMkLst>
            <pc:docMk/>
            <pc:sldMk cId="843768125" sldId="278"/>
            <ac:picMk id="20" creationId="{11E9EA08-A7D8-4B4C-8C55-3C60FD81D95B}"/>
          </ac:picMkLst>
        </pc:picChg>
        <pc:picChg chg="add del mod ord modCrop">
          <ac:chgData name="Liu Mark" userId="bd02e8a500fd286b" providerId="LiveId" clId="{80B38ED9-1F78-4C2F-9FAA-DC501950C25F}" dt="2021-06-04T03:51:53.958" v="1875" actId="478"/>
          <ac:picMkLst>
            <pc:docMk/>
            <pc:sldMk cId="843768125" sldId="278"/>
            <ac:picMk id="25" creationId="{6126AB65-B403-4994-95F0-0CC98A77FBAF}"/>
          </ac:picMkLst>
        </pc:picChg>
        <pc:picChg chg="add del">
          <ac:chgData name="Liu Mark" userId="bd02e8a500fd286b" providerId="LiveId" clId="{80B38ED9-1F78-4C2F-9FAA-DC501950C25F}" dt="2021-06-04T03:51:54.974" v="1877" actId="22"/>
          <ac:picMkLst>
            <pc:docMk/>
            <pc:sldMk cId="843768125" sldId="278"/>
            <ac:picMk id="30" creationId="{5B099782-C2A3-4FC9-B2BB-D14F0D2ECC93}"/>
          </ac:picMkLst>
        </pc:picChg>
        <pc:picChg chg="add del mod">
          <ac:chgData name="Liu Mark" userId="bd02e8a500fd286b" providerId="LiveId" clId="{80B38ED9-1F78-4C2F-9FAA-DC501950C25F}" dt="2021-06-04T03:52:14.942" v="1882" actId="478"/>
          <ac:picMkLst>
            <pc:docMk/>
            <pc:sldMk cId="843768125" sldId="278"/>
            <ac:picMk id="32" creationId="{336C2231-C6E7-428E-A235-D97E81FDC9EE}"/>
          </ac:picMkLst>
        </pc:picChg>
        <pc:picChg chg="add del mod">
          <ac:chgData name="Liu Mark" userId="bd02e8a500fd286b" providerId="LiveId" clId="{80B38ED9-1F78-4C2F-9FAA-DC501950C25F}" dt="2021-06-04T03:53:11.889" v="1886" actId="478"/>
          <ac:picMkLst>
            <pc:docMk/>
            <pc:sldMk cId="843768125" sldId="278"/>
            <ac:picMk id="34" creationId="{1A899D84-0074-41A4-A24E-D17598622882}"/>
          </ac:picMkLst>
        </pc:picChg>
      </pc:sldChg>
      <pc:sldChg chg="addSp delSp modSp mod modClrScheme chgLayout modNotesTx">
        <pc:chgData name="Liu Mark" userId="bd02e8a500fd286b" providerId="LiveId" clId="{80B38ED9-1F78-4C2F-9FAA-DC501950C25F}" dt="2021-06-16T15:25:08.450" v="17738" actId="20577"/>
        <pc:sldMkLst>
          <pc:docMk/>
          <pc:sldMk cId="1212140928" sldId="279"/>
        </pc:sldMkLst>
        <pc:spChg chg="add del mod ord">
          <ac:chgData name="Liu Mark" userId="bd02e8a500fd286b" providerId="LiveId" clId="{80B38ED9-1F78-4C2F-9FAA-DC501950C25F}" dt="2021-06-04T03:44:31.774" v="1644" actId="478"/>
          <ac:spMkLst>
            <pc:docMk/>
            <pc:sldMk cId="1212140928" sldId="279"/>
            <ac:spMk id="2" creationId="{B1B44ED2-69EC-487B-855F-0A729D82C67E}"/>
          </ac:spMkLst>
        </pc:spChg>
        <pc:spChg chg="add mod ord">
          <ac:chgData name="Liu Mark" userId="bd02e8a500fd286b" providerId="LiveId" clId="{80B38ED9-1F78-4C2F-9FAA-DC501950C25F}" dt="2021-06-16T15:25:08.450" v="17738" actId="20577"/>
          <ac:spMkLst>
            <pc:docMk/>
            <pc:sldMk cId="1212140928" sldId="279"/>
            <ac:spMk id="3" creationId="{C7B4F09B-D781-404D-9866-F60F021354FE}"/>
          </ac:spMkLst>
        </pc:spChg>
        <pc:spChg chg="mod ord">
          <ac:chgData name="Liu Mark" userId="bd02e8a500fd286b" providerId="LiveId" clId="{80B38ED9-1F78-4C2F-9FAA-DC501950C25F}" dt="2021-06-04T03:44:28.290" v="1643" actId="700"/>
          <ac:spMkLst>
            <pc:docMk/>
            <pc:sldMk cId="1212140928" sldId="279"/>
            <ac:spMk id="4" creationId="{2AC0C949-7A02-4C95-8017-D82E7E71C4F7}"/>
          </ac:spMkLst>
        </pc:spChg>
        <pc:spChg chg="del">
          <ac:chgData name="Liu Mark" userId="bd02e8a500fd286b" providerId="LiveId" clId="{80B38ED9-1F78-4C2F-9FAA-DC501950C25F}" dt="2021-06-04T03:41:50.897" v="1621" actId="478"/>
          <ac:spMkLst>
            <pc:docMk/>
            <pc:sldMk cId="1212140928" sldId="279"/>
            <ac:spMk id="9" creationId="{F4673A57-8C07-453C-8611-1D99E8CDE141}"/>
          </ac:spMkLst>
        </pc:spChg>
        <pc:spChg chg="mod">
          <ac:chgData name="Liu Mark" userId="bd02e8a500fd286b" providerId="LiveId" clId="{80B38ED9-1F78-4C2F-9FAA-DC501950C25F}" dt="2021-06-13T13:05:58.035" v="9298"/>
          <ac:spMkLst>
            <pc:docMk/>
            <pc:sldMk cId="1212140928" sldId="279"/>
            <ac:spMk id="11" creationId="{4E3F5479-058B-4FA8-92E9-18CAB8CDC5C5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26" creationId="{3E7E095A-D637-438C-A69B-187BC4FA3B8C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27" creationId="{2BEF65DF-4792-4E2F-A4B8-3A684793E041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28" creationId="{B0BE9191-5392-47D2-BA57-C34236D1937A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29" creationId="{F3A0AFCA-F8CD-44E9-B4ED-7EA9B34C5BA3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31" creationId="{30B4B14F-A228-4D4B-BB8B-EEBD999D2B9A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32" creationId="{B97B935B-B8FE-4860-87E8-984203C7645A}"/>
          </ac:spMkLst>
        </pc:spChg>
        <pc:spChg chg="mod">
          <ac:chgData name="Liu Mark" userId="bd02e8a500fd286b" providerId="LiveId" clId="{80B38ED9-1F78-4C2F-9FAA-DC501950C25F}" dt="2021-06-16T14:51:49.134" v="17134" actId="20577"/>
          <ac:spMkLst>
            <pc:docMk/>
            <pc:sldMk cId="1212140928" sldId="279"/>
            <ac:spMk id="33" creationId="{151EAB52-2B84-470D-8EDA-E3F8D2C37EDF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34" creationId="{ED9BB094-9990-4D8A-B536-413BFAD561D5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35" creationId="{52038424-542A-4BBA-A1C2-CD5011F8B068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36" creationId="{9D7142B8-F195-4A75-89E9-FF5EC576B518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37" creationId="{4B1D3147-DCFE-4178-AFBA-DC765286210D}"/>
          </ac:spMkLst>
        </pc:spChg>
        <pc:spChg chg="mod ord">
          <ac:chgData name="Liu Mark" userId="bd02e8a500fd286b" providerId="LiveId" clId="{80B38ED9-1F78-4C2F-9FAA-DC501950C25F}" dt="2021-06-16T14:52:04.346" v="17137" actId="166"/>
          <ac:spMkLst>
            <pc:docMk/>
            <pc:sldMk cId="1212140928" sldId="279"/>
            <ac:spMk id="38" creationId="{3A1CEFCE-E380-407B-9D3A-FE2065485B4E}"/>
          </ac:spMkLst>
        </pc:spChg>
        <pc:spChg chg="del mod">
          <ac:chgData name="Liu Mark" userId="bd02e8a500fd286b" providerId="LiveId" clId="{80B38ED9-1F78-4C2F-9FAA-DC501950C25F}" dt="2021-06-16T14:51:55.621" v="17135" actId="478"/>
          <ac:spMkLst>
            <pc:docMk/>
            <pc:sldMk cId="1212140928" sldId="279"/>
            <ac:spMk id="39" creationId="{24141F3F-71E6-4A3B-BA83-179524F5AB7B}"/>
          </ac:spMkLst>
        </pc:spChg>
        <pc:spChg chg="mod">
          <ac:chgData name="Liu Mark" userId="bd02e8a500fd286b" providerId="LiveId" clId="{80B38ED9-1F78-4C2F-9FAA-DC501950C25F}" dt="2021-06-16T14:52:00.547" v="17136" actId="14100"/>
          <ac:spMkLst>
            <pc:docMk/>
            <pc:sldMk cId="1212140928" sldId="279"/>
            <ac:spMk id="41" creationId="{069257DE-4974-446F-B303-041E3597F840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42" creationId="{CC88663D-9FE0-4B19-B3F3-FE560BEB1ADD}"/>
          </ac:spMkLst>
        </pc:spChg>
        <pc:spChg chg="del">
          <ac:chgData name="Liu Mark" userId="bd02e8a500fd286b" providerId="LiveId" clId="{80B38ED9-1F78-4C2F-9FAA-DC501950C25F}" dt="2021-06-04T03:42:00.307" v="1622" actId="478"/>
          <ac:spMkLst>
            <pc:docMk/>
            <pc:sldMk cId="1212140928" sldId="279"/>
            <ac:spMk id="43" creationId="{51613421-44EB-4EA7-89AE-D8972D473414}"/>
          </ac:spMkLst>
        </pc:spChg>
        <pc:spChg chg="del">
          <ac:chgData name="Liu Mark" userId="bd02e8a500fd286b" providerId="LiveId" clId="{80B38ED9-1F78-4C2F-9FAA-DC501950C25F}" dt="2021-06-04T03:42:00.307" v="1622" actId="478"/>
          <ac:spMkLst>
            <pc:docMk/>
            <pc:sldMk cId="1212140928" sldId="279"/>
            <ac:spMk id="44" creationId="{71E47AC8-8358-4724-91F8-0D1B21FC5F47}"/>
          </ac:spMkLst>
        </pc:spChg>
        <pc:spChg chg="del">
          <ac:chgData name="Liu Mark" userId="bd02e8a500fd286b" providerId="LiveId" clId="{80B38ED9-1F78-4C2F-9FAA-DC501950C25F}" dt="2021-06-04T03:42:00.307" v="1622" actId="478"/>
          <ac:spMkLst>
            <pc:docMk/>
            <pc:sldMk cId="1212140928" sldId="279"/>
            <ac:spMk id="45" creationId="{69F7E025-DDEC-4748-AAE9-9FA2A4BF1E49}"/>
          </ac:spMkLst>
        </pc:spChg>
        <pc:spChg chg="del">
          <ac:chgData name="Liu Mark" userId="bd02e8a500fd286b" providerId="LiveId" clId="{80B38ED9-1F78-4C2F-9FAA-DC501950C25F}" dt="2021-06-04T03:42:00.307" v="1622" actId="478"/>
          <ac:spMkLst>
            <pc:docMk/>
            <pc:sldMk cId="1212140928" sldId="279"/>
            <ac:spMk id="46" creationId="{84176128-6116-4C3C-9CC3-394E6E116762}"/>
          </ac:spMkLst>
        </pc:spChg>
        <pc:spChg chg="del">
          <ac:chgData name="Liu Mark" userId="bd02e8a500fd286b" providerId="LiveId" clId="{80B38ED9-1F78-4C2F-9FAA-DC501950C25F}" dt="2021-06-04T03:42:00.307" v="1622" actId="478"/>
          <ac:spMkLst>
            <pc:docMk/>
            <pc:sldMk cId="1212140928" sldId="279"/>
            <ac:spMk id="47" creationId="{839BCDE9-6CF8-45EE-BFA1-6E32ED5C240E}"/>
          </ac:spMkLst>
        </pc:spChg>
        <pc:spChg chg="del">
          <ac:chgData name="Liu Mark" userId="bd02e8a500fd286b" providerId="LiveId" clId="{80B38ED9-1F78-4C2F-9FAA-DC501950C25F}" dt="2021-06-04T03:42:00.307" v="1622" actId="478"/>
          <ac:spMkLst>
            <pc:docMk/>
            <pc:sldMk cId="1212140928" sldId="279"/>
            <ac:spMk id="48" creationId="{7DDB637A-4822-4FE9-8AEA-11DEA7859049}"/>
          </ac:spMkLst>
        </pc:spChg>
        <pc:spChg chg="del">
          <ac:chgData name="Liu Mark" userId="bd02e8a500fd286b" providerId="LiveId" clId="{80B38ED9-1F78-4C2F-9FAA-DC501950C25F}" dt="2021-06-04T03:42:00.307" v="1622" actId="478"/>
          <ac:spMkLst>
            <pc:docMk/>
            <pc:sldMk cId="1212140928" sldId="279"/>
            <ac:spMk id="49" creationId="{7FA68D61-8BDC-4C14-9F0D-CF0C946CD30A}"/>
          </ac:spMkLst>
        </pc:spChg>
        <pc:spChg chg="del">
          <ac:chgData name="Liu Mark" userId="bd02e8a500fd286b" providerId="LiveId" clId="{80B38ED9-1F78-4C2F-9FAA-DC501950C25F}" dt="2021-06-04T03:42:00.307" v="1622" actId="478"/>
          <ac:spMkLst>
            <pc:docMk/>
            <pc:sldMk cId="1212140928" sldId="279"/>
            <ac:spMk id="50" creationId="{B164A1DA-19AA-4A0C-9ED2-92A9346B807A}"/>
          </ac:spMkLst>
        </pc:spChg>
        <pc:spChg chg="del">
          <ac:chgData name="Liu Mark" userId="bd02e8a500fd286b" providerId="LiveId" clId="{80B38ED9-1F78-4C2F-9FAA-DC501950C25F}" dt="2021-06-04T03:42:00.307" v="1622" actId="478"/>
          <ac:spMkLst>
            <pc:docMk/>
            <pc:sldMk cId="1212140928" sldId="279"/>
            <ac:spMk id="51" creationId="{FA4B18CA-09B5-4584-8D25-60B58EF68413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52" creationId="{13B2817E-D79F-4C06-AAA1-9B45429B7CB2}"/>
          </ac:spMkLst>
        </pc:spChg>
        <pc:spChg chg="mod">
          <ac:chgData name="Liu Mark" userId="bd02e8a500fd286b" providerId="LiveId" clId="{80B38ED9-1F78-4C2F-9FAA-DC501950C25F}" dt="2021-06-16T14:51:35.522" v="17116"/>
          <ac:spMkLst>
            <pc:docMk/>
            <pc:sldMk cId="1212140928" sldId="279"/>
            <ac:spMk id="53" creationId="{0DDCF830-467F-4A94-9F1B-3B9B8EBD30F8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55" creationId="{044ADD97-A54D-40DA-AB60-A82B2D28E865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56" creationId="{92F9606D-533A-40B9-900D-58CBFC80BB99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58" creationId="{517E6047-9FF9-403F-ADAC-F277F9D2E10B}"/>
          </ac:spMkLst>
        </pc:spChg>
        <pc:spChg chg="mod">
          <ac:chgData name="Liu Mark" userId="bd02e8a500fd286b" providerId="LiveId" clId="{80B38ED9-1F78-4C2F-9FAA-DC501950C25F}" dt="2021-06-04T04:24:52.846" v="2041"/>
          <ac:spMkLst>
            <pc:docMk/>
            <pc:sldMk cId="1212140928" sldId="279"/>
            <ac:spMk id="59" creationId="{C68C1A8C-133A-4192-B45C-86C4B17E31D5}"/>
          </ac:spMkLst>
        </pc:spChg>
        <pc:grpChg chg="add mod">
          <ac:chgData name="Liu Mark" userId="bd02e8a500fd286b" providerId="LiveId" clId="{80B38ED9-1F78-4C2F-9FAA-DC501950C25F}" dt="2021-06-04T04:25:01" v="2043" actId="14100"/>
          <ac:grpSpMkLst>
            <pc:docMk/>
            <pc:sldMk cId="1212140928" sldId="279"/>
            <ac:grpSpMk id="24" creationId="{44E2F057-C7A7-4DB3-A459-E6A4018F9E9E}"/>
          </ac:grpSpMkLst>
        </pc:grpChg>
        <pc:grpChg chg="mod">
          <ac:chgData name="Liu Mark" userId="bd02e8a500fd286b" providerId="LiveId" clId="{80B38ED9-1F78-4C2F-9FAA-DC501950C25F}" dt="2021-06-04T04:24:52.846" v="2041"/>
          <ac:grpSpMkLst>
            <pc:docMk/>
            <pc:sldMk cId="1212140928" sldId="279"/>
            <ac:grpSpMk id="25" creationId="{4AB2060B-1DAE-4C48-A7AF-C1062F526E1D}"/>
          </ac:grpSpMkLst>
        </pc:grpChg>
        <pc:grpChg chg="mod">
          <ac:chgData name="Liu Mark" userId="bd02e8a500fd286b" providerId="LiveId" clId="{80B38ED9-1F78-4C2F-9FAA-DC501950C25F}" dt="2021-06-04T04:24:52.846" v="2041"/>
          <ac:grpSpMkLst>
            <pc:docMk/>
            <pc:sldMk cId="1212140928" sldId="279"/>
            <ac:grpSpMk id="30" creationId="{79BE5FAB-D954-4978-95DA-2368C39272E0}"/>
          </ac:grpSpMkLst>
        </pc:grpChg>
        <pc:grpChg chg="mod">
          <ac:chgData name="Liu Mark" userId="bd02e8a500fd286b" providerId="LiveId" clId="{80B38ED9-1F78-4C2F-9FAA-DC501950C25F}" dt="2021-06-04T04:24:52.846" v="2041"/>
          <ac:grpSpMkLst>
            <pc:docMk/>
            <pc:sldMk cId="1212140928" sldId="279"/>
            <ac:grpSpMk id="54" creationId="{31AF471B-5A26-4CE8-8DB6-44812A5B3560}"/>
          </ac:grpSpMkLst>
        </pc:grpChg>
        <pc:grpChg chg="mod">
          <ac:chgData name="Liu Mark" userId="bd02e8a500fd286b" providerId="LiveId" clId="{80B38ED9-1F78-4C2F-9FAA-DC501950C25F}" dt="2021-06-04T04:24:52.846" v="2041"/>
          <ac:grpSpMkLst>
            <pc:docMk/>
            <pc:sldMk cId="1212140928" sldId="279"/>
            <ac:grpSpMk id="57" creationId="{FC135F60-104C-4AF1-92FE-AC5B72ABCF52}"/>
          </ac:grpSpMkLst>
        </pc:grpChg>
        <pc:graphicFrameChg chg="del">
          <ac:chgData name="Liu Mark" userId="bd02e8a500fd286b" providerId="LiveId" clId="{80B38ED9-1F78-4C2F-9FAA-DC501950C25F}" dt="2021-06-04T03:42:00.307" v="1622" actId="478"/>
          <ac:graphicFrameMkLst>
            <pc:docMk/>
            <pc:sldMk cId="1212140928" sldId="279"/>
            <ac:graphicFrameMk id="7" creationId="{686C4999-06C3-490E-B7B9-866B1D0D975E}"/>
          </ac:graphicFrameMkLst>
        </pc:graphicFrameChg>
        <pc:picChg chg="add del">
          <ac:chgData name="Liu Mark" userId="bd02e8a500fd286b" providerId="LiveId" clId="{80B38ED9-1F78-4C2F-9FAA-DC501950C25F}" dt="2021-06-04T03:51:51.278" v="1874" actId="478"/>
          <ac:picMkLst>
            <pc:docMk/>
            <pc:sldMk cId="1212140928" sldId="279"/>
            <ac:picMk id="6" creationId="{89A87E4F-CCA9-4522-A714-75A7C01A8A33}"/>
          </ac:picMkLst>
        </pc:picChg>
        <pc:picChg chg="add del mod">
          <ac:chgData name="Liu Mark" userId="bd02e8a500fd286b" providerId="LiveId" clId="{80B38ED9-1F78-4C2F-9FAA-DC501950C25F}" dt="2021-06-04T04:07:29.815" v="1939" actId="478"/>
          <ac:picMkLst>
            <pc:docMk/>
            <pc:sldMk cId="1212140928" sldId="279"/>
            <ac:picMk id="19" creationId="{62A22B8F-110D-4E72-B96B-7692F7009AE8}"/>
          </ac:picMkLst>
        </pc:picChg>
        <pc:cxnChg chg="del">
          <ac:chgData name="Liu Mark" userId="bd02e8a500fd286b" providerId="LiveId" clId="{80B38ED9-1F78-4C2F-9FAA-DC501950C25F}" dt="2021-06-04T03:42:00.307" v="1622" actId="478"/>
          <ac:cxnSpMkLst>
            <pc:docMk/>
            <pc:sldMk cId="1212140928" sldId="279"/>
            <ac:cxnSpMk id="15" creationId="{6516ABC0-EF46-4159-B4CF-45B14EA929B3}"/>
          </ac:cxnSpMkLst>
        </pc:cxnChg>
        <pc:cxnChg chg="del">
          <ac:chgData name="Liu Mark" userId="bd02e8a500fd286b" providerId="LiveId" clId="{80B38ED9-1F78-4C2F-9FAA-DC501950C25F}" dt="2021-06-04T03:42:00.307" v="1622" actId="478"/>
          <ac:cxnSpMkLst>
            <pc:docMk/>
            <pc:sldMk cId="1212140928" sldId="279"/>
            <ac:cxnSpMk id="40" creationId="{B1E755E2-4A99-478A-BBEF-ACE16BEBFCB7}"/>
          </ac:cxnSpMkLst>
        </pc:cxnChg>
      </pc:sldChg>
      <pc:sldChg chg="del">
        <pc:chgData name="Liu Mark" userId="bd02e8a500fd286b" providerId="LiveId" clId="{80B38ED9-1F78-4C2F-9FAA-DC501950C25F}" dt="2021-06-04T06:21:06.040" v="3607" actId="47"/>
        <pc:sldMkLst>
          <pc:docMk/>
          <pc:sldMk cId="3887579892" sldId="280"/>
        </pc:sldMkLst>
      </pc:sldChg>
      <pc:sldChg chg="del">
        <pc:chgData name="Liu Mark" userId="bd02e8a500fd286b" providerId="LiveId" clId="{80B38ED9-1F78-4C2F-9FAA-DC501950C25F}" dt="2021-06-04T06:21:06.040" v="3607" actId="47"/>
        <pc:sldMkLst>
          <pc:docMk/>
          <pc:sldMk cId="875445271" sldId="281"/>
        </pc:sldMkLst>
      </pc:sldChg>
      <pc:sldChg chg="addSp delSp modSp mod modClrScheme chgLayout">
        <pc:chgData name="Liu Mark" userId="bd02e8a500fd286b" providerId="LiveId" clId="{80B38ED9-1F78-4C2F-9FAA-DC501950C25F}" dt="2021-06-24T02:46:52.933" v="20555" actId="20577"/>
        <pc:sldMkLst>
          <pc:docMk/>
          <pc:sldMk cId="1061713674" sldId="282"/>
        </pc:sldMkLst>
        <pc:spChg chg="add del mod ord">
          <ac:chgData name="Liu Mark" userId="bd02e8a500fd286b" providerId="LiveId" clId="{80B38ED9-1F78-4C2F-9FAA-DC501950C25F}" dt="2021-06-04T09:22:26.528" v="5551" actId="478"/>
          <ac:spMkLst>
            <pc:docMk/>
            <pc:sldMk cId="1061713674" sldId="282"/>
            <ac:spMk id="2" creationId="{37CEDD85-64A0-4026-A36B-2730CD5F9928}"/>
          </ac:spMkLst>
        </pc:spChg>
        <pc:spChg chg="add del mod ord">
          <ac:chgData name="Liu Mark" userId="bd02e8a500fd286b" providerId="LiveId" clId="{80B38ED9-1F78-4C2F-9FAA-DC501950C25F}" dt="2021-06-04T09:22:26.528" v="5551" actId="478"/>
          <ac:spMkLst>
            <pc:docMk/>
            <pc:sldMk cId="1061713674" sldId="282"/>
            <ac:spMk id="3" creationId="{1CA78F20-564D-47AA-8CF4-D102E5B38EA4}"/>
          </ac:spMkLst>
        </pc:spChg>
        <pc:spChg chg="add del mod">
          <ac:chgData name="Liu Mark" userId="bd02e8a500fd286b" providerId="LiveId" clId="{80B38ED9-1F78-4C2F-9FAA-DC501950C25F}" dt="2021-06-14T13:38:42.734" v="11998" actId="1957"/>
          <ac:spMkLst>
            <pc:docMk/>
            <pc:sldMk cId="1061713674" sldId="282"/>
            <ac:spMk id="3" creationId="{F98B21B8-86C6-45B8-BF0A-E1C2C871C84A}"/>
          </ac:spMkLst>
        </pc:spChg>
        <pc:spChg chg="add mod">
          <ac:chgData name="Liu Mark" userId="bd02e8a500fd286b" providerId="LiveId" clId="{80B38ED9-1F78-4C2F-9FAA-DC501950C25F}" dt="2021-06-24T02:46:52.933" v="20555" actId="20577"/>
          <ac:spMkLst>
            <pc:docMk/>
            <pc:sldMk cId="1061713674" sldId="282"/>
            <ac:spMk id="4" creationId="{4080A083-383C-4C08-8A36-12D838520D56}"/>
          </ac:spMkLst>
        </pc:spChg>
        <pc:spChg chg="add del mod ord">
          <ac:chgData name="Liu Mark" userId="bd02e8a500fd286b" providerId="LiveId" clId="{80B38ED9-1F78-4C2F-9FAA-DC501950C25F}" dt="2021-06-04T09:22:26.528" v="5551" actId="478"/>
          <ac:spMkLst>
            <pc:docMk/>
            <pc:sldMk cId="1061713674" sldId="282"/>
            <ac:spMk id="5" creationId="{14431976-2DBD-4D8F-9354-8FFD263EC369}"/>
          </ac:spMkLst>
        </pc:spChg>
        <pc:spChg chg="add del mod ord">
          <ac:chgData name="Liu Mark" userId="bd02e8a500fd286b" providerId="LiveId" clId="{80B38ED9-1F78-4C2F-9FAA-DC501950C25F}" dt="2021-06-04T09:23:21.250" v="5554" actId="700"/>
          <ac:spMkLst>
            <pc:docMk/>
            <pc:sldMk cId="1061713674" sldId="282"/>
            <ac:spMk id="6" creationId="{694CB52D-0B8B-429E-94DB-56CE7627A5C3}"/>
          </ac:spMkLst>
        </pc:spChg>
        <pc:spChg chg="mod ord">
          <ac:chgData name="Liu Mark" userId="bd02e8a500fd286b" providerId="LiveId" clId="{80B38ED9-1F78-4C2F-9FAA-DC501950C25F}" dt="2021-06-04T09:23:39.329" v="5555" actId="700"/>
          <ac:spMkLst>
            <pc:docMk/>
            <pc:sldMk cId="1061713674" sldId="282"/>
            <ac:spMk id="7" creationId="{7C70995F-D8C5-410A-AA8B-1EE172A29454}"/>
          </ac:spMkLst>
        </pc:spChg>
        <pc:spChg chg="del">
          <ac:chgData name="Liu Mark" userId="bd02e8a500fd286b" providerId="LiveId" clId="{80B38ED9-1F78-4C2F-9FAA-DC501950C25F}" dt="2021-06-04T06:59:47.877" v="4629" actId="478"/>
          <ac:spMkLst>
            <pc:docMk/>
            <pc:sldMk cId="1061713674" sldId="282"/>
            <ac:spMk id="10" creationId="{1A997C66-4ED4-4017-9439-1D07ED31D783}"/>
          </ac:spMkLst>
        </pc:spChg>
        <pc:spChg chg="mod">
          <ac:chgData name="Liu Mark" userId="bd02e8a500fd286b" providerId="LiveId" clId="{80B38ED9-1F78-4C2F-9FAA-DC501950C25F}" dt="2021-06-04T07:16:31.401" v="4748" actId="20577"/>
          <ac:spMkLst>
            <pc:docMk/>
            <pc:sldMk cId="1061713674" sldId="282"/>
            <ac:spMk id="11" creationId="{4E3F5479-058B-4FA8-92E9-18CAB8CDC5C5}"/>
          </ac:spMkLst>
        </pc:spChg>
        <pc:spChg chg="del">
          <ac:chgData name="Liu Mark" userId="bd02e8a500fd286b" providerId="LiveId" clId="{80B38ED9-1F78-4C2F-9FAA-DC501950C25F}" dt="2021-06-04T06:59:47.877" v="4629" actId="478"/>
          <ac:spMkLst>
            <pc:docMk/>
            <pc:sldMk cId="1061713674" sldId="282"/>
            <ac:spMk id="12" creationId="{690C1A7A-78BB-48B4-B5CE-2B9C34E5E67B}"/>
          </ac:spMkLst>
        </pc:spChg>
        <pc:spChg chg="del">
          <ac:chgData name="Liu Mark" userId="bd02e8a500fd286b" providerId="LiveId" clId="{80B38ED9-1F78-4C2F-9FAA-DC501950C25F}" dt="2021-06-04T06:59:47.877" v="4629" actId="478"/>
          <ac:spMkLst>
            <pc:docMk/>
            <pc:sldMk cId="1061713674" sldId="282"/>
            <ac:spMk id="13" creationId="{53CF038C-66AF-4E81-9068-703EC0088620}"/>
          </ac:spMkLst>
        </pc:spChg>
        <pc:spChg chg="del">
          <ac:chgData name="Liu Mark" userId="bd02e8a500fd286b" providerId="LiveId" clId="{80B38ED9-1F78-4C2F-9FAA-DC501950C25F}" dt="2021-06-04T06:59:47.877" v="4629" actId="478"/>
          <ac:spMkLst>
            <pc:docMk/>
            <pc:sldMk cId="1061713674" sldId="282"/>
            <ac:spMk id="15" creationId="{D6E99607-03B7-41E5-AD6F-79DCFC17E713}"/>
          </ac:spMkLst>
        </pc:spChg>
        <pc:spChg chg="add del mod">
          <ac:chgData name="Liu Mark" userId="bd02e8a500fd286b" providerId="LiveId" clId="{80B38ED9-1F78-4C2F-9FAA-DC501950C25F}" dt="2021-06-04T09:22:26.528" v="5551" actId="478"/>
          <ac:spMkLst>
            <pc:docMk/>
            <pc:sldMk cId="1061713674" sldId="282"/>
            <ac:spMk id="26" creationId="{BBA114A4-19D7-4DAE-962A-8E282A1576A1}"/>
          </ac:spMkLst>
        </pc:spChg>
        <pc:spChg chg="add del mod">
          <ac:chgData name="Liu Mark" userId="bd02e8a500fd286b" providerId="LiveId" clId="{80B38ED9-1F78-4C2F-9FAA-DC501950C25F}" dt="2021-06-04T09:22:26.528" v="5551" actId="478"/>
          <ac:spMkLst>
            <pc:docMk/>
            <pc:sldMk cId="1061713674" sldId="282"/>
            <ac:spMk id="27" creationId="{857DAA39-7CA5-4334-B7E5-8AC1146010BC}"/>
          </ac:spMkLst>
        </pc:spChg>
        <pc:spChg chg="add del mod">
          <ac:chgData name="Liu Mark" userId="bd02e8a500fd286b" providerId="LiveId" clId="{80B38ED9-1F78-4C2F-9FAA-DC501950C25F}" dt="2021-06-04T09:23:21.250" v="5554" actId="700"/>
          <ac:spMkLst>
            <pc:docMk/>
            <pc:sldMk cId="1061713674" sldId="282"/>
            <ac:spMk id="28" creationId="{3B555CC7-842B-47E3-9233-D7A24A3C3D3D}"/>
          </ac:spMkLst>
        </pc:spChg>
        <pc:spChg chg="add del mod ord">
          <ac:chgData name="Liu Mark" userId="bd02e8a500fd286b" providerId="LiveId" clId="{80B38ED9-1F78-4C2F-9FAA-DC501950C25F}" dt="2021-06-04T09:23:21.250" v="5554" actId="700"/>
          <ac:spMkLst>
            <pc:docMk/>
            <pc:sldMk cId="1061713674" sldId="282"/>
            <ac:spMk id="30" creationId="{07A173FD-A1EE-48C0-A867-8B41D407278A}"/>
          </ac:spMkLst>
        </pc:spChg>
        <pc:spChg chg="add del mod">
          <ac:chgData name="Liu Mark" userId="bd02e8a500fd286b" providerId="LiveId" clId="{80B38ED9-1F78-4C2F-9FAA-DC501950C25F}" dt="2021-06-04T09:23:21.250" v="5554" actId="700"/>
          <ac:spMkLst>
            <pc:docMk/>
            <pc:sldMk cId="1061713674" sldId="282"/>
            <ac:spMk id="32" creationId="{DFD7C0C6-659A-4064-964A-9133D2C6271C}"/>
          </ac:spMkLst>
        </pc:spChg>
        <pc:spChg chg="add del mod ord">
          <ac:chgData name="Liu Mark" userId="bd02e8a500fd286b" providerId="LiveId" clId="{80B38ED9-1F78-4C2F-9FAA-DC501950C25F}" dt="2021-06-04T09:23:39.329" v="5555" actId="700"/>
          <ac:spMkLst>
            <pc:docMk/>
            <pc:sldMk cId="1061713674" sldId="282"/>
            <ac:spMk id="33" creationId="{1C59BEB8-0A7C-4324-8477-355778345817}"/>
          </ac:spMkLst>
        </pc:spChg>
        <pc:spChg chg="add del mod ord">
          <ac:chgData name="Liu Mark" userId="bd02e8a500fd286b" providerId="LiveId" clId="{80B38ED9-1F78-4C2F-9FAA-DC501950C25F}" dt="2021-06-04T09:24:08.311" v="5557" actId="1957"/>
          <ac:spMkLst>
            <pc:docMk/>
            <pc:sldMk cId="1061713674" sldId="282"/>
            <ac:spMk id="36" creationId="{B75C5A1D-5EF5-4E1F-85D6-4C8B981F0C50}"/>
          </ac:spMkLst>
        </pc:spChg>
        <pc:spChg chg="add mod ord">
          <ac:chgData name="Liu Mark" userId="bd02e8a500fd286b" providerId="LiveId" clId="{80B38ED9-1F78-4C2F-9FAA-DC501950C25F}" dt="2021-06-24T02:46:14.009" v="20457" actId="27636"/>
          <ac:spMkLst>
            <pc:docMk/>
            <pc:sldMk cId="1061713674" sldId="282"/>
            <ac:spMk id="37" creationId="{DA1B8AD3-F752-4CFE-AE18-9B5D7CEB1299}"/>
          </ac:spMkLst>
        </pc:spChg>
        <pc:grpChg chg="del">
          <ac:chgData name="Liu Mark" userId="bd02e8a500fd286b" providerId="LiveId" clId="{80B38ED9-1F78-4C2F-9FAA-DC501950C25F}" dt="2021-06-04T06:59:47.877" v="4629" actId="478"/>
          <ac:grpSpMkLst>
            <pc:docMk/>
            <pc:sldMk cId="1061713674" sldId="282"/>
            <ac:grpSpMk id="16" creationId="{6071F41E-4B08-43F7-BBE7-4A555CA73C1B}"/>
          </ac:grpSpMkLst>
        </pc:grpChg>
        <pc:grpChg chg="del">
          <ac:chgData name="Liu Mark" userId="bd02e8a500fd286b" providerId="LiveId" clId="{80B38ED9-1F78-4C2F-9FAA-DC501950C25F}" dt="2021-06-04T06:59:47.877" v="4629" actId="478"/>
          <ac:grpSpMkLst>
            <pc:docMk/>
            <pc:sldMk cId="1061713674" sldId="282"/>
            <ac:grpSpMk id="21" creationId="{411839F8-FB7F-4D1C-9734-BE03FFF894B2}"/>
          </ac:grpSpMkLst>
        </pc:grpChg>
        <pc:graphicFrameChg chg="del">
          <ac:chgData name="Liu Mark" userId="bd02e8a500fd286b" providerId="LiveId" clId="{80B38ED9-1F78-4C2F-9FAA-DC501950C25F}" dt="2021-06-04T06:59:47.877" v="4629" actId="478"/>
          <ac:graphicFrameMkLst>
            <pc:docMk/>
            <pc:sldMk cId="1061713674" sldId="282"/>
            <ac:graphicFrameMk id="4" creationId="{8B833BE5-F2DA-4155-B25C-866FA190EFEA}"/>
          </ac:graphicFrameMkLst>
        </pc:graphicFrameChg>
        <pc:graphicFrameChg chg="add mod">
          <ac:chgData name="Liu Mark" userId="bd02e8a500fd286b" providerId="LiveId" clId="{80B38ED9-1F78-4C2F-9FAA-DC501950C25F}" dt="2021-06-14T13:42:20.106" v="12104" actId="20577"/>
          <ac:graphicFrameMkLst>
            <pc:docMk/>
            <pc:sldMk cId="1061713674" sldId="282"/>
            <ac:graphicFrameMk id="9" creationId="{E3434327-D75A-4445-AF35-C65393225608}"/>
          </ac:graphicFrameMkLst>
        </pc:graphicFrameChg>
        <pc:graphicFrameChg chg="add del mod">
          <ac:chgData name="Liu Mark" userId="bd02e8a500fd286b" providerId="LiveId" clId="{80B38ED9-1F78-4C2F-9FAA-DC501950C25F}" dt="2021-06-14T13:12:57.324" v="11578" actId="478"/>
          <ac:graphicFrameMkLst>
            <pc:docMk/>
            <pc:sldMk cId="1061713674" sldId="282"/>
            <ac:graphicFrameMk id="40" creationId="{72B28FAB-4A9E-47FD-B6EC-1B06857D9CB2}"/>
          </ac:graphicFrameMkLst>
        </pc:graphicFrameChg>
      </pc:sldChg>
      <pc:sldChg chg="addSp delSp modSp mod ord modNotesTx">
        <pc:chgData name="Liu Mark" userId="bd02e8a500fd286b" providerId="LiveId" clId="{80B38ED9-1F78-4C2F-9FAA-DC501950C25F}" dt="2021-06-16T15:19:36.886" v="17628" actId="20577"/>
        <pc:sldMkLst>
          <pc:docMk/>
          <pc:sldMk cId="727364193" sldId="283"/>
        </pc:sldMkLst>
        <pc:spChg chg="add del mod">
          <ac:chgData name="Liu Mark" userId="bd02e8a500fd286b" providerId="LiveId" clId="{80B38ED9-1F78-4C2F-9FAA-DC501950C25F}" dt="2021-06-12T17:35:06.443" v="8505" actId="20577"/>
          <ac:spMkLst>
            <pc:docMk/>
            <pc:sldMk cId="727364193" sldId="283"/>
            <ac:spMk id="2" creationId="{3C1CAF08-13B9-48BA-A271-8CE5B568A664}"/>
          </ac:spMkLst>
        </pc:spChg>
        <pc:spChg chg="mod">
          <ac:chgData name="Liu Mark" userId="bd02e8a500fd286b" providerId="LiveId" clId="{80B38ED9-1F78-4C2F-9FAA-DC501950C25F}" dt="2021-06-16T15:04:05.897" v="17175" actId="20577"/>
          <ac:spMkLst>
            <pc:docMk/>
            <pc:sldMk cId="727364193" sldId="283"/>
            <ac:spMk id="11" creationId="{4E3F5479-058B-4FA8-92E9-18CAB8CDC5C5}"/>
          </ac:spMkLst>
        </pc:spChg>
        <pc:spChg chg="add del mod">
          <ac:chgData name="Liu Mark" userId="bd02e8a500fd286b" providerId="LiveId" clId="{80B38ED9-1F78-4C2F-9FAA-DC501950C25F}" dt="2021-06-12T17:41:56.748" v="8538" actId="20577"/>
          <ac:spMkLst>
            <pc:docMk/>
            <pc:sldMk cId="727364193" sldId="283"/>
            <ac:spMk id="26" creationId="{D1B1E083-D07C-4934-9782-F7CCA3539ACF}"/>
          </ac:spMkLst>
        </pc:spChg>
        <pc:spChg chg="add del mod">
          <ac:chgData name="Liu Mark" userId="bd02e8a500fd286b" providerId="LiveId" clId="{80B38ED9-1F78-4C2F-9FAA-DC501950C25F}" dt="2021-06-04T06:22:28.204" v="3683" actId="20577"/>
          <ac:spMkLst>
            <pc:docMk/>
            <pc:sldMk cId="727364193" sldId="283"/>
            <ac:spMk id="27" creationId="{EBD06280-71F4-4832-A31C-772537FAE929}"/>
          </ac:spMkLst>
        </pc:spChg>
        <pc:spChg chg="add del mod">
          <ac:chgData name="Liu Mark" userId="bd02e8a500fd286b" providerId="LiveId" clId="{80B38ED9-1F78-4C2F-9FAA-DC501950C25F}" dt="2021-06-04T06:22:23.445" v="3675" actId="20577"/>
          <ac:spMkLst>
            <pc:docMk/>
            <pc:sldMk cId="727364193" sldId="283"/>
            <ac:spMk id="28" creationId="{C917D965-B5BB-41DC-BB5E-C27AF802DD50}"/>
          </ac:spMkLst>
        </pc:spChg>
        <pc:spChg chg="mod">
          <ac:chgData name="Liu Mark" userId="bd02e8a500fd286b" providerId="LiveId" clId="{80B38ED9-1F78-4C2F-9FAA-DC501950C25F}" dt="2021-06-14T17:59:55.376" v="14532" actId="3064"/>
          <ac:spMkLst>
            <pc:docMk/>
            <pc:sldMk cId="727364193" sldId="283"/>
            <ac:spMk id="38" creationId="{5ECF613A-FCF5-4CC5-AA46-DABB088D7230}"/>
          </ac:spMkLst>
        </pc:spChg>
        <pc:spChg chg="mod">
          <ac:chgData name="Liu Mark" userId="bd02e8a500fd286b" providerId="LiveId" clId="{80B38ED9-1F78-4C2F-9FAA-DC501950C25F}" dt="2021-06-16T15:06:48.740" v="17237" actId="27636"/>
          <ac:spMkLst>
            <pc:docMk/>
            <pc:sldMk cId="727364193" sldId="283"/>
            <ac:spMk id="40" creationId="{5842CE6B-862D-4B18-B10B-3436A7D24058}"/>
          </ac:spMkLst>
        </pc:spChg>
        <pc:spChg chg="mod">
          <ac:chgData name="Liu Mark" userId="bd02e8a500fd286b" providerId="LiveId" clId="{80B38ED9-1F78-4C2F-9FAA-DC501950C25F}" dt="2021-06-14T18:01:06.429" v="14647" actId="20577"/>
          <ac:spMkLst>
            <pc:docMk/>
            <pc:sldMk cId="727364193" sldId="283"/>
            <ac:spMk id="41" creationId="{D130C0AE-B52E-4C65-A461-AD2F7D2362DE}"/>
          </ac:spMkLst>
        </pc:spChg>
        <pc:spChg chg="mod">
          <ac:chgData name="Liu Mark" userId="bd02e8a500fd286b" providerId="LiveId" clId="{80B38ED9-1F78-4C2F-9FAA-DC501950C25F}" dt="2021-06-16T15:17:04.929" v="17544" actId="20577"/>
          <ac:spMkLst>
            <pc:docMk/>
            <pc:sldMk cId="727364193" sldId="283"/>
            <ac:spMk id="42" creationId="{6E783ACB-62DF-4DA3-9240-822BAEA78497}"/>
          </ac:spMkLst>
        </pc:spChg>
        <pc:spChg chg="mod">
          <ac:chgData name="Liu Mark" userId="bd02e8a500fd286b" providerId="LiveId" clId="{80B38ED9-1F78-4C2F-9FAA-DC501950C25F}" dt="2021-06-04T10:18:46.382" v="6739" actId="1035"/>
          <ac:spMkLst>
            <pc:docMk/>
            <pc:sldMk cId="727364193" sldId="283"/>
            <ac:spMk id="43" creationId="{6173DD7D-A9F5-4D7E-A942-64AE3F48B264}"/>
          </ac:spMkLst>
        </pc:spChg>
        <pc:spChg chg="mod">
          <ac:chgData name="Liu Mark" userId="bd02e8a500fd286b" providerId="LiveId" clId="{80B38ED9-1F78-4C2F-9FAA-DC501950C25F}" dt="2021-06-04T06:22:44.241" v="3703" actId="20577"/>
          <ac:spMkLst>
            <pc:docMk/>
            <pc:sldMk cId="727364193" sldId="283"/>
            <ac:spMk id="44" creationId="{95967C4C-72D9-469E-BB08-F31A36FBD11D}"/>
          </ac:spMkLst>
        </pc:spChg>
        <pc:spChg chg="mod">
          <ac:chgData name="Liu Mark" userId="bd02e8a500fd286b" providerId="LiveId" clId="{80B38ED9-1F78-4C2F-9FAA-DC501950C25F}" dt="2021-06-04T10:18:46.382" v="6739" actId="1035"/>
          <ac:spMkLst>
            <pc:docMk/>
            <pc:sldMk cId="727364193" sldId="283"/>
            <ac:spMk id="45" creationId="{A2A2A928-93BB-46FE-9683-5A5BAADF87B3}"/>
          </ac:spMkLst>
        </pc:spChg>
        <pc:spChg chg="mod">
          <ac:chgData name="Liu Mark" userId="bd02e8a500fd286b" providerId="LiveId" clId="{80B38ED9-1F78-4C2F-9FAA-DC501950C25F}" dt="2021-06-04T06:22:49.941" v="3710" actId="20577"/>
          <ac:spMkLst>
            <pc:docMk/>
            <pc:sldMk cId="727364193" sldId="283"/>
            <ac:spMk id="46" creationId="{D84D1B01-F5DB-4D77-80D5-5CACEA0F7047}"/>
          </ac:spMkLst>
        </pc:spChg>
      </pc:sldChg>
      <pc:sldChg chg="modSp mod">
        <pc:chgData name="Liu Mark" userId="bd02e8a500fd286b" providerId="LiveId" clId="{80B38ED9-1F78-4C2F-9FAA-DC501950C25F}" dt="2021-06-23T17:15:44.684" v="20448" actId="20577"/>
        <pc:sldMkLst>
          <pc:docMk/>
          <pc:sldMk cId="1923038163" sldId="285"/>
        </pc:sldMkLst>
        <pc:spChg chg="mod">
          <ac:chgData name="Liu Mark" userId="bd02e8a500fd286b" providerId="LiveId" clId="{80B38ED9-1F78-4C2F-9FAA-DC501950C25F}" dt="2021-06-23T17:15:44.684" v="20448" actId="20577"/>
          <ac:spMkLst>
            <pc:docMk/>
            <pc:sldMk cId="1923038163" sldId="285"/>
            <ac:spMk id="15" creationId="{FA061601-468D-486D-B8EE-42BD1BE3ADCC}"/>
          </ac:spMkLst>
        </pc:spChg>
      </pc:sldChg>
      <pc:sldChg chg="addSp delSp modSp new del mod modClrScheme chgLayout">
        <pc:chgData name="Liu Mark" userId="bd02e8a500fd286b" providerId="LiveId" clId="{80B38ED9-1F78-4C2F-9FAA-DC501950C25F}" dt="2021-06-04T10:55:15.473" v="6929" actId="47"/>
        <pc:sldMkLst>
          <pc:docMk/>
          <pc:sldMk cId="275527700" sldId="286"/>
        </pc:sldMkLst>
        <pc:spChg chg="del mod ord">
          <ac:chgData name="Liu Mark" userId="bd02e8a500fd286b" providerId="LiveId" clId="{80B38ED9-1F78-4C2F-9FAA-DC501950C25F}" dt="2021-06-04T10:54:51.806" v="6926" actId="700"/>
          <ac:spMkLst>
            <pc:docMk/>
            <pc:sldMk cId="275527700" sldId="286"/>
            <ac:spMk id="2" creationId="{A3847EC5-FB49-4363-BAC1-37BDBF78D621}"/>
          </ac:spMkLst>
        </pc:spChg>
        <pc:spChg chg="del mod ord">
          <ac:chgData name="Liu Mark" userId="bd02e8a500fd286b" providerId="LiveId" clId="{80B38ED9-1F78-4C2F-9FAA-DC501950C25F}" dt="2021-06-04T10:54:51.806" v="6926" actId="700"/>
          <ac:spMkLst>
            <pc:docMk/>
            <pc:sldMk cId="275527700" sldId="286"/>
            <ac:spMk id="3" creationId="{FE52D573-7C02-4641-BA75-79977F1F149B}"/>
          </ac:spMkLst>
        </pc:spChg>
        <pc:spChg chg="del">
          <ac:chgData name="Liu Mark" userId="bd02e8a500fd286b" providerId="LiveId" clId="{80B38ED9-1F78-4C2F-9FAA-DC501950C25F}" dt="2021-06-04T10:54:51.806" v="6926" actId="700"/>
          <ac:spMkLst>
            <pc:docMk/>
            <pc:sldMk cId="275527700" sldId="286"/>
            <ac:spMk id="4" creationId="{2A4FC5D3-1F35-4A54-A626-5C599A0824E9}"/>
          </ac:spMkLst>
        </pc:spChg>
        <pc:spChg chg="add del mod ord">
          <ac:chgData name="Liu Mark" userId="bd02e8a500fd286b" providerId="LiveId" clId="{80B38ED9-1F78-4C2F-9FAA-DC501950C25F}" dt="2021-06-04T10:54:59.568" v="6927" actId="26606"/>
          <ac:spMkLst>
            <pc:docMk/>
            <pc:sldMk cId="275527700" sldId="286"/>
            <ac:spMk id="5" creationId="{3A4A32D3-89F5-4E0E-BD51-3AA7D1BC21DF}"/>
          </ac:spMkLst>
        </pc:spChg>
        <pc:spChg chg="add del mod ord">
          <ac:chgData name="Liu Mark" userId="bd02e8a500fd286b" providerId="LiveId" clId="{80B38ED9-1F78-4C2F-9FAA-DC501950C25F}" dt="2021-06-04T10:54:59.568" v="6927" actId="26606"/>
          <ac:spMkLst>
            <pc:docMk/>
            <pc:sldMk cId="275527700" sldId="286"/>
            <ac:spMk id="6" creationId="{505D1A28-4FF9-4804-804B-1259F5DFD73B}"/>
          </ac:spMkLst>
        </pc:spChg>
        <pc:spChg chg="add mod ord">
          <ac:chgData name="Liu Mark" userId="bd02e8a500fd286b" providerId="LiveId" clId="{80B38ED9-1F78-4C2F-9FAA-DC501950C25F}" dt="2021-06-04T10:55:12.919" v="6928" actId="700"/>
          <ac:spMkLst>
            <pc:docMk/>
            <pc:sldMk cId="275527700" sldId="286"/>
            <ac:spMk id="7" creationId="{49F6FFED-CC31-4647-B6E9-3950867E7A2C}"/>
          </ac:spMkLst>
        </pc:spChg>
        <pc:spChg chg="add mod ord">
          <ac:chgData name="Liu Mark" userId="bd02e8a500fd286b" providerId="LiveId" clId="{80B38ED9-1F78-4C2F-9FAA-DC501950C25F}" dt="2021-06-04T10:55:12.919" v="6928" actId="700"/>
          <ac:spMkLst>
            <pc:docMk/>
            <pc:sldMk cId="275527700" sldId="286"/>
            <ac:spMk id="8" creationId="{252875D9-01D6-4F19-8465-0B15A38A3AD3}"/>
          </ac:spMkLst>
        </pc:spChg>
        <pc:spChg chg="add mod ord">
          <ac:chgData name="Liu Mark" userId="bd02e8a500fd286b" providerId="LiveId" clId="{80B38ED9-1F78-4C2F-9FAA-DC501950C25F}" dt="2021-06-04T10:55:12.919" v="6928" actId="700"/>
          <ac:spMkLst>
            <pc:docMk/>
            <pc:sldMk cId="275527700" sldId="286"/>
            <ac:spMk id="9" creationId="{7BB613AB-323F-47EC-A2F9-A23CCC0A1A80}"/>
          </ac:spMkLst>
        </pc:spChg>
        <pc:spChg chg="add del mod ord">
          <ac:chgData name="Liu Mark" userId="bd02e8a500fd286b" providerId="LiveId" clId="{80B38ED9-1F78-4C2F-9FAA-DC501950C25F}" dt="2021-06-04T10:55:12.919" v="6928" actId="700"/>
          <ac:spMkLst>
            <pc:docMk/>
            <pc:sldMk cId="275527700" sldId="286"/>
            <ac:spMk id="11" creationId="{08215033-64CA-4038-B54C-C0320E7473E0}"/>
          </ac:spMkLst>
        </pc:spChg>
        <pc:spChg chg="add del mod ord">
          <ac:chgData name="Liu Mark" userId="bd02e8a500fd286b" providerId="LiveId" clId="{80B38ED9-1F78-4C2F-9FAA-DC501950C25F}" dt="2021-06-04T10:55:12.919" v="6928" actId="700"/>
          <ac:spMkLst>
            <pc:docMk/>
            <pc:sldMk cId="275527700" sldId="286"/>
            <ac:spMk id="13" creationId="{B8F103BC-9971-43B6-879E-51CEF947ACA3}"/>
          </ac:spMkLst>
        </pc:spChg>
        <pc:spChg chg="add del mod ord">
          <ac:chgData name="Liu Mark" userId="bd02e8a500fd286b" providerId="LiveId" clId="{80B38ED9-1F78-4C2F-9FAA-DC501950C25F}" dt="2021-06-04T10:55:12.919" v="6928" actId="700"/>
          <ac:spMkLst>
            <pc:docMk/>
            <pc:sldMk cId="275527700" sldId="286"/>
            <ac:spMk id="15" creationId="{B2AEBE9C-DD8B-495F-8692-6D08C502C64C}"/>
          </ac:spMkLst>
        </pc:spChg>
      </pc:sldChg>
      <pc:sldChg chg="new del">
        <pc:chgData name="Liu Mark" userId="bd02e8a500fd286b" providerId="LiveId" clId="{80B38ED9-1F78-4C2F-9FAA-DC501950C25F}" dt="2021-06-04T10:55:32.989" v="6932" actId="47"/>
        <pc:sldMkLst>
          <pc:docMk/>
          <pc:sldMk cId="4057723875" sldId="286"/>
        </pc:sldMkLst>
      </pc:sldChg>
      <pc:sldChg chg="del">
        <pc:chgData name="Liu Mark" userId="bd02e8a500fd286b" providerId="LiveId" clId="{80B38ED9-1F78-4C2F-9FAA-DC501950C25F}" dt="2021-06-04T07:01:31.082" v="4630" actId="47"/>
        <pc:sldMkLst>
          <pc:docMk/>
          <pc:sldMk cId="2275478364" sldId="287"/>
        </pc:sldMkLst>
      </pc:sldChg>
      <pc:sldChg chg="addSp delSp modSp add mod">
        <pc:chgData name="Liu Mark" userId="bd02e8a500fd286b" providerId="LiveId" clId="{80B38ED9-1F78-4C2F-9FAA-DC501950C25F}" dt="2021-06-22T02:26:43.273" v="19937" actId="20577"/>
        <pc:sldMkLst>
          <pc:docMk/>
          <pc:sldMk cId="3752952033" sldId="287"/>
        </pc:sldMkLst>
        <pc:spChg chg="add mod">
          <ac:chgData name="Liu Mark" userId="bd02e8a500fd286b" providerId="LiveId" clId="{80B38ED9-1F78-4C2F-9FAA-DC501950C25F}" dt="2021-06-16T16:42:54.196" v="18538" actId="1076"/>
          <ac:spMkLst>
            <pc:docMk/>
            <pc:sldMk cId="3752952033" sldId="287"/>
            <ac:spMk id="2" creationId="{D8127BD3-1648-48AC-AEAE-BFE04768D646}"/>
          </ac:spMkLst>
        </pc:spChg>
        <pc:spChg chg="mod">
          <ac:chgData name="Liu Mark" userId="bd02e8a500fd286b" providerId="LiveId" clId="{80B38ED9-1F78-4C2F-9FAA-DC501950C25F}" dt="2021-06-22T02:26:43.273" v="19937" actId="20577"/>
          <ac:spMkLst>
            <pc:docMk/>
            <pc:sldMk cId="3752952033" sldId="287"/>
            <ac:spMk id="3" creationId="{C7B4F09B-D781-404D-9866-F60F021354FE}"/>
          </ac:spMkLst>
        </pc:spChg>
        <pc:spChg chg="mod">
          <ac:chgData name="Liu Mark" userId="bd02e8a500fd286b" providerId="LiveId" clId="{80B38ED9-1F78-4C2F-9FAA-DC501950C25F}" dt="2021-06-14T14:11:44.732" v="12455" actId="20577"/>
          <ac:spMkLst>
            <pc:docMk/>
            <pc:sldMk cId="3752952033" sldId="287"/>
            <ac:spMk id="11" creationId="{4E3F5479-058B-4FA8-92E9-18CAB8CDC5C5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43" creationId="{406F90B8-ED38-4E77-B565-5D099F5A0E39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44" creationId="{1DCD7B08-0BE2-4DC0-88EA-FE8E5A58BBCF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44" creationId="{5A338791-4C6D-472B-B388-EE72875FC10F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45" creationId="{049BF78D-2A21-4036-B196-425E06112814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45" creationId="{E38CB8CF-C498-48BD-BF44-BCB35596F247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46" creationId="{0F015916-DD6A-496F-9831-08F35D6CDD62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46" creationId="{BACF1BC4-96A1-4333-A9C0-65E90194866F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47" creationId="{1F298DD0-D4DA-4ADE-BF67-F6BFB0A34FF5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48" creationId="{08A4E234-4EF7-4B65-832E-496467C78561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49" creationId="{35A1376C-C500-4943-AE3D-0E991B637872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49" creationId="{4229A00B-BA1A-4C78-850C-B22082BC389E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50" creationId="{073F0E1F-6E2B-4A99-9E1D-C72270A50740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50" creationId="{7DD2145D-E336-4861-B8A5-7745772AFD1F}"/>
          </ac:spMkLst>
        </pc:spChg>
        <pc:spChg chg="mod ord">
          <ac:chgData name="Liu Mark" userId="bd02e8a500fd286b" providerId="LiveId" clId="{80B38ED9-1F78-4C2F-9FAA-DC501950C25F}" dt="2021-06-16T14:04:14.924" v="16244" actId="166"/>
          <ac:spMkLst>
            <pc:docMk/>
            <pc:sldMk cId="3752952033" sldId="287"/>
            <ac:spMk id="51" creationId="{1B5B1956-8975-4287-AE4D-BB4FE7EF0A07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51" creationId="{4A8C0371-F9DF-4635-A689-61F4FD03C5D4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52" creationId="{DD7808F4-9B45-4F31-BEAE-743F3BA74333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53" creationId="{1548D2B9-2EDD-4C26-BAE3-A5730C928412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54" creationId="{19225D28-657A-4E94-9F0B-B34476AB0948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55" creationId="{7C64EE67-385A-4EDE-84EF-DDDAD98F3FD2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56" creationId="{4620C1F9-8F1A-428A-9785-31FE1283E4B3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57" creationId="{DBA4BFA9-55BC-4ACD-B771-89DAC816AE7F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58" creationId="{487C2CA3-CE3C-450E-84EA-C39AEAE59FA7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59" creationId="{77D73828-167E-4B34-8635-5D9FE8EEA07E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60" creationId="{6C8F4E21-C6B5-4F1F-8F01-92618DD47A94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60" creationId="{F4DAB460-F635-4CFA-AE8E-BC7AA981C9CE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61" creationId="{47787C1A-A453-4F92-8BEB-5A5568C6D938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61" creationId="{7D5DAC63-2445-476A-ACF5-8837BCE5BD4F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62" creationId="{78C751B8-0019-436C-ADD9-A93052A014E2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62" creationId="{D1908EF0-53CC-4B03-A0C6-E05BF8234910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63" creationId="{1F7E173C-D5DB-4E90-B3E4-F4FF9E1A6EB1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63" creationId="{3A0570BC-9FCF-4031-9CA8-B150266ECBED}"/>
          </ac:spMkLst>
        </pc:spChg>
        <pc:spChg chg="mod">
          <ac:chgData name="Liu Mark" userId="bd02e8a500fd286b" providerId="LiveId" clId="{80B38ED9-1F78-4C2F-9FAA-DC501950C25F}" dt="2021-06-16T14:04:15.205" v="16245" actId="14100"/>
          <ac:spMkLst>
            <pc:docMk/>
            <pc:sldMk cId="3752952033" sldId="287"/>
            <ac:spMk id="64" creationId="{6DAE442A-29FC-4508-93D3-4FD3C47D78AF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64" creationId="{EFCDBB2D-5F52-43F2-AE9D-284177896ACD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65" creationId="{0244BB59-1C1D-446B-8081-160B3CA58DF6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65" creationId="{69623F51-8757-445B-9AB5-FC83F8637543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66" creationId="{3A0B29DF-1470-40F5-B8C8-99088C137C7A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66" creationId="{41DD1D88-53C7-458F-B287-9BAC1E0C2BCF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67" creationId="{F5BE5296-AA4C-4CCB-9DE8-0FC5EB561C05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68" creationId="{0983D291-80CB-4BFD-A9D9-30833170A35C}"/>
          </ac:spMkLst>
        </pc:spChg>
        <pc:spChg chg="mod">
          <ac:chgData name="Liu Mark" userId="bd02e8a500fd286b" providerId="LiveId" clId="{80B38ED9-1F78-4C2F-9FAA-DC501950C25F}" dt="2021-06-14T18:21:45.687" v="15613" actId="1076"/>
          <ac:spMkLst>
            <pc:docMk/>
            <pc:sldMk cId="3752952033" sldId="287"/>
            <ac:spMk id="68" creationId="{B57DBFDD-31DB-42A4-98F3-11F7D48A9051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69" creationId="{5BC1EA9E-33A1-46C0-B7A5-26F5AD357E5D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69" creationId="{A6466415-193B-4C18-B26A-53153457B20B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70" creationId="{BADAD0EA-D13F-497F-BA58-B7774604486A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71" creationId="{56024EB2-243B-41F9-BFDB-E21F77DAEC75}"/>
          </ac:spMkLst>
        </pc:spChg>
        <pc:spChg chg="mod">
          <ac:chgData name="Liu Mark" userId="bd02e8a500fd286b" providerId="LiveId" clId="{80B38ED9-1F78-4C2F-9FAA-DC501950C25F}" dt="2021-06-14T18:21:34.063" v="15609"/>
          <ac:spMkLst>
            <pc:docMk/>
            <pc:sldMk cId="3752952033" sldId="287"/>
            <ac:spMk id="71" creationId="{E9443D78-2B9F-4607-B6E4-05ADA145AAD0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72" creationId="{218BD3C0-0BFE-4B18-86CC-6398CFB2B3BD}"/>
          </ac:spMkLst>
        </pc:spChg>
        <pc:spChg chg="mod">
          <ac:chgData name="Liu Mark" userId="bd02e8a500fd286b" providerId="LiveId" clId="{80B38ED9-1F78-4C2F-9FAA-DC501950C25F}" dt="2021-06-14T18:21:52.703" v="15617" actId="1076"/>
          <ac:spMkLst>
            <pc:docMk/>
            <pc:sldMk cId="3752952033" sldId="287"/>
            <ac:spMk id="72" creationId="{2BEAACC6-FF8F-45C0-9D00-E0FD4A6E7916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73" creationId="{CEEE6115-0DE1-4709-8DCA-9646B783F7B5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74" creationId="{724F7F72-4BCC-44CF-9ECA-B762E119FE48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75" creationId="{712098C3-D51C-4AE6-AD59-9BA5403FE8FD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75" creationId="{7F2773E5-309C-4966-A720-B6A7A531F5D0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76" creationId="{CE6AFF71-A260-4089-B969-954FEEFFA59A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76" creationId="{DF8AD4F9-E73D-4867-8EE1-FDF6498F0D25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77" creationId="{A018CC93-1D53-409A-A2D5-C0D220E134BC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78" creationId="{04AECE78-B390-4C28-932D-77D43A1F929C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78" creationId="{4B4A3BBE-40AD-4B01-B605-A6CF27457EC0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79" creationId="{F0B9C00C-7BB5-4B86-8729-0C678BBB9F86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80" creationId="{B8786014-FDC4-4554-8C3E-7DFDD1B1C503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81" creationId="{433B4B71-9720-420F-85C6-4D97E3E7AB8A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81" creationId="{8A29B0BE-F0FA-46FC-B558-30DD13811857}"/>
          </ac:spMkLst>
        </pc:spChg>
        <pc:spChg chg="mod">
          <ac:chgData name="Liu Mark" userId="bd02e8a500fd286b" providerId="LiveId" clId="{80B38ED9-1F78-4C2F-9FAA-DC501950C25F}" dt="2021-06-04T11:25:09.235" v="7125"/>
          <ac:spMkLst>
            <pc:docMk/>
            <pc:sldMk cId="3752952033" sldId="287"/>
            <ac:spMk id="82" creationId="{6919FA43-54F5-4D2C-BD99-B4DA026A1E1E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82" creationId="{E01E5D81-93AB-47D9-A130-9060194F6A37}"/>
          </ac:spMkLst>
        </pc:spChg>
        <pc:spChg chg="mod">
          <ac:chgData name="Liu Mark" userId="bd02e8a500fd286b" providerId="LiveId" clId="{80B38ED9-1F78-4C2F-9FAA-DC501950C25F}" dt="2021-06-16T16:48:19.092" v="18870" actId="20577"/>
          <ac:spMkLst>
            <pc:docMk/>
            <pc:sldMk cId="3752952033" sldId="287"/>
            <ac:spMk id="83" creationId="{ABD566E1-1A46-4054-A126-49C6C4F48CF4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84" creationId="{ED2A740C-6F94-4A7A-9EF0-6BDDB6E1CAFA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85" creationId="{C0086C44-1D1C-4BC1-9073-C04AA36B45F2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85" creationId="{CF848A3E-4C58-4ABE-8A94-08F8BDB2FB14}"/>
          </ac:spMkLst>
        </pc:spChg>
        <pc:spChg chg="mod">
          <ac:chgData name="Liu Mark" userId="bd02e8a500fd286b" providerId="LiveId" clId="{80B38ED9-1F78-4C2F-9FAA-DC501950C25F}" dt="2021-06-22T02:21:17.745" v="19592" actId="20577"/>
          <ac:spMkLst>
            <pc:docMk/>
            <pc:sldMk cId="3752952033" sldId="287"/>
            <ac:spMk id="86" creationId="{43506275-2251-42A3-8156-6C78817E33AF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86" creationId="{5E3CFA17-556A-496A-8EB5-C61AA4DA8979}"/>
          </ac:spMkLst>
        </pc:spChg>
        <pc:spChg chg="mod">
          <ac:chgData name="Liu Mark" userId="bd02e8a500fd286b" providerId="LiveId" clId="{80B38ED9-1F78-4C2F-9FAA-DC501950C25F}" dt="2021-06-22T02:21:39.369" v="19617" actId="20577"/>
          <ac:spMkLst>
            <pc:docMk/>
            <pc:sldMk cId="3752952033" sldId="287"/>
            <ac:spMk id="87" creationId="{8BDF7E4A-B7D6-454E-B71C-576453A21E77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87" creationId="{CC0FAD87-B377-449A-994D-054F53086C15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88" creationId="{3D1841F1-F057-4D0C-A8E7-E4A209B1D54E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88" creationId="{D739816E-F0CF-4EFB-8765-AED5CA5FF44D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89" creationId="{19FC79DF-361A-4E6A-82EB-9CA75B7328B1}"/>
          </ac:spMkLst>
        </pc:spChg>
        <pc:spChg chg="mod">
          <ac:chgData name="Liu Mark" userId="bd02e8a500fd286b" providerId="LiveId" clId="{80B38ED9-1F78-4C2F-9FAA-DC501950C25F}" dt="2021-06-22T02:21:46.436" v="19619" actId="20577"/>
          <ac:spMkLst>
            <pc:docMk/>
            <pc:sldMk cId="3752952033" sldId="287"/>
            <ac:spMk id="90" creationId="{57813EC4-2107-49F3-B0C3-3FB35AC0C7A9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90" creationId="{90BDD5B7-6167-45A2-90A5-0A5B8ABFBD9A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91" creationId="{938BF7FD-12C0-4AD2-9F57-7D05EE27AE6A}"/>
          </ac:spMkLst>
        </pc:spChg>
        <pc:spChg chg="mod">
          <ac:chgData name="Liu Mark" userId="bd02e8a500fd286b" providerId="LiveId" clId="{80B38ED9-1F78-4C2F-9FAA-DC501950C25F}" dt="2021-06-14T14:01:07.247" v="12432" actId="20577"/>
          <ac:spMkLst>
            <pc:docMk/>
            <pc:sldMk cId="3752952033" sldId="287"/>
            <ac:spMk id="91" creationId="{C7B43A47-FEA0-4111-B4DB-204A5087D749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92" creationId="{2FA29869-A826-484D-9BC9-A58AFBC2904C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92" creationId="{86C88393-813F-415C-95AE-0E5C7B54A37A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93" creationId="{A239E90C-AE2D-4CB4-BA1E-9BA82E24BBC8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93" creationId="{E89A5327-DBBF-43F4-B41A-2A4942D0B1CA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94" creationId="{070DADAE-EC4C-4EEF-B45E-4A91933DE0FF}"/>
          </ac:spMkLst>
        </pc:spChg>
        <pc:spChg chg="mod">
          <ac:chgData name="Liu Mark" userId="bd02e8a500fd286b" providerId="LiveId" clId="{80B38ED9-1F78-4C2F-9FAA-DC501950C25F}" dt="2021-06-22T02:21:42.560" v="19618" actId="20577"/>
          <ac:spMkLst>
            <pc:docMk/>
            <pc:sldMk cId="3752952033" sldId="287"/>
            <ac:spMk id="94" creationId="{F16A8B76-3513-40FF-A458-D1682809FF52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95" creationId="{3F92DD09-B50A-4754-B1BD-250C7DAD1153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95" creationId="{6AF0D00C-24AE-4254-A800-021F2D192238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96" creationId="{41504BFD-C691-43B7-A747-BDDD6C6DC32B}"/>
          </ac:spMkLst>
        </pc:spChg>
        <pc:spChg chg="mod">
          <ac:chgData name="Liu Mark" userId="bd02e8a500fd286b" providerId="LiveId" clId="{80B38ED9-1F78-4C2F-9FAA-DC501950C25F}" dt="2021-06-22T02:21:48.318" v="19620" actId="20577"/>
          <ac:spMkLst>
            <pc:docMk/>
            <pc:sldMk cId="3752952033" sldId="287"/>
            <ac:spMk id="96" creationId="{FEC09F18-623A-4A96-8DB9-3F1596140942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97" creationId="{AF8663B5-5DE8-4F64-970E-D1859A8A3DDA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97" creationId="{CA2CCAD8-180B-419D-8D6D-A02849993E18}"/>
          </ac:spMkLst>
        </pc:spChg>
        <pc:spChg chg="mod">
          <ac:chgData name="Liu Mark" userId="bd02e8a500fd286b" providerId="LiveId" clId="{80B38ED9-1F78-4C2F-9FAA-DC501950C25F}" dt="2021-06-16T16:48:13.503" v="18859" actId="20577"/>
          <ac:spMkLst>
            <pc:docMk/>
            <pc:sldMk cId="3752952033" sldId="287"/>
            <ac:spMk id="98" creationId="{032D7E7C-8F00-47D3-843F-24C2AB071554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98" creationId="{98A56BA6-0649-4A4B-846A-1E9F1904656F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99" creationId="{D3DF2989-DDAB-4CB3-BBBE-E0437BB9510C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99" creationId="{F34404C2-92FB-49F7-AF8A-95E6A5B09EF8}"/>
          </ac:spMkLst>
        </pc:spChg>
        <pc:spChg chg="mod">
          <ac:chgData name="Liu Mark" userId="bd02e8a500fd286b" providerId="LiveId" clId="{80B38ED9-1F78-4C2F-9FAA-DC501950C25F}" dt="2021-06-04T11:39:56.690" v="7629" actId="20577"/>
          <ac:spMkLst>
            <pc:docMk/>
            <pc:sldMk cId="3752952033" sldId="287"/>
            <ac:spMk id="100" creationId="{1098BC5E-9991-4544-9DDC-5343D53B884B}"/>
          </ac:spMkLst>
        </pc:spChg>
        <pc:spChg chg="mod">
          <ac:chgData name="Liu Mark" userId="bd02e8a500fd286b" providerId="LiveId" clId="{80B38ED9-1F78-4C2F-9FAA-DC501950C25F}" dt="2021-06-22T02:21:53.977" v="19622" actId="20577"/>
          <ac:spMkLst>
            <pc:docMk/>
            <pc:sldMk cId="3752952033" sldId="287"/>
            <ac:spMk id="100" creationId="{5AB9096C-E669-4644-BE30-5A4FE307E692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101" creationId="{07D87E08-7F37-4D94-9841-B0729A566B30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102" creationId="{6BA28B18-3DFA-4F73-9B4E-BDEAB36A983A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102" creationId="{C2159824-7263-42AC-8990-4FE0A6154362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103" creationId="{2E8BD225-25F7-4C12-B4DB-FBF6EDF38F67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103" creationId="{FCBAB824-2291-4D65-85EC-7554B2D1D122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104" creationId="{00C33F8B-EC2C-458E-A514-5BD054B1BE60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105" creationId="{A6868329-D174-4CE3-A4C0-AEDFBFE0CEB8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105" creationId="{BB7403A0-F023-4ADF-85EA-353DDDFF10C4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106" creationId="{20D10B49-5966-4D96-B6C1-E53F9CFCFB05}"/>
          </ac:spMkLst>
        </pc:spChg>
        <pc:spChg chg="mod">
          <ac:chgData name="Liu Mark" userId="bd02e8a500fd286b" providerId="LiveId" clId="{80B38ED9-1F78-4C2F-9FAA-DC501950C25F}" dt="2021-06-16T16:34:26.873" v="17964"/>
          <ac:spMkLst>
            <pc:docMk/>
            <pc:sldMk cId="3752952033" sldId="287"/>
            <ac:spMk id="106" creationId="{5C61E1CE-AEB2-464A-A30D-C1ECD1A78309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107" creationId="{50BCD52C-9E3F-4F9B-AEA2-279188DE4A1F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109" creationId="{A9EFCBFB-0AFE-4890-8360-04C4883BCF18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110" creationId="{F8450D66-17A4-49CD-AF0C-C788BD8492D0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112" creationId="{E20BD580-C322-46F1-9FD3-6392D56633C1}"/>
          </ac:spMkLst>
        </pc:spChg>
        <pc:spChg chg="mod">
          <ac:chgData name="Liu Mark" userId="bd02e8a500fd286b" providerId="LiveId" clId="{80B38ED9-1F78-4C2F-9FAA-DC501950C25F}" dt="2021-06-04T11:33:35.632" v="7589"/>
          <ac:spMkLst>
            <pc:docMk/>
            <pc:sldMk cId="3752952033" sldId="287"/>
            <ac:spMk id="113" creationId="{9724D290-BFEE-4C0D-91F5-E52BE724891A}"/>
          </ac:spMkLst>
        </pc:spChg>
        <pc:grpChg chg="del">
          <ac:chgData name="Liu Mark" userId="bd02e8a500fd286b" providerId="LiveId" clId="{80B38ED9-1F78-4C2F-9FAA-DC501950C25F}" dt="2021-06-04T11:24:57.762" v="7124" actId="478"/>
          <ac:grpSpMkLst>
            <pc:docMk/>
            <pc:sldMk cId="3752952033" sldId="287"/>
            <ac:grpSpMk id="24" creationId="{44E2F057-C7A7-4DB3-A459-E6A4018F9E9E}"/>
          </ac:grpSpMkLst>
        </pc:grpChg>
        <pc:grpChg chg="add del mod">
          <ac:chgData name="Liu Mark" userId="bd02e8a500fd286b" providerId="LiveId" clId="{80B38ED9-1F78-4C2F-9FAA-DC501950C25F}" dt="2021-06-04T11:33:35.397" v="7588" actId="478"/>
          <ac:grpSpMkLst>
            <pc:docMk/>
            <pc:sldMk cId="3752952033" sldId="287"/>
            <ac:grpSpMk id="40" creationId="{A7AD710C-DD50-4F90-B365-674CB20BC5B9}"/>
          </ac:grpSpMkLst>
        </pc:grpChg>
        <pc:grpChg chg="add del mod">
          <ac:chgData name="Liu Mark" userId="bd02e8a500fd286b" providerId="LiveId" clId="{80B38ED9-1F78-4C2F-9FAA-DC501950C25F}" dt="2021-06-16T16:34:26.562" v="17963" actId="478"/>
          <ac:grpSpMkLst>
            <pc:docMk/>
            <pc:sldMk cId="3752952033" sldId="287"/>
            <ac:grpSpMk id="41" creationId="{4BD103CA-0DA4-4E6D-A6B6-A5A5ABBD3197}"/>
          </ac:grpSpMkLst>
        </pc:grpChg>
        <pc:grpChg chg="mod">
          <ac:chgData name="Liu Mark" userId="bd02e8a500fd286b" providerId="LiveId" clId="{80B38ED9-1F78-4C2F-9FAA-DC501950C25F}" dt="2021-06-14T18:21:34.063" v="15609"/>
          <ac:grpSpMkLst>
            <pc:docMk/>
            <pc:sldMk cId="3752952033" sldId="287"/>
            <ac:grpSpMk id="42" creationId="{41C7CF6E-723E-456C-8D89-AD4B68CC3C63}"/>
          </ac:grpSpMkLst>
        </pc:grpChg>
        <pc:grpChg chg="mod">
          <ac:chgData name="Liu Mark" userId="bd02e8a500fd286b" providerId="LiveId" clId="{80B38ED9-1F78-4C2F-9FAA-DC501950C25F}" dt="2021-06-04T11:25:09.235" v="7125"/>
          <ac:grpSpMkLst>
            <pc:docMk/>
            <pc:sldMk cId="3752952033" sldId="287"/>
            <ac:grpSpMk id="43" creationId="{32F30D69-62E1-4DD9-824C-517EA86AD1D1}"/>
          </ac:grpSpMkLst>
        </pc:grpChg>
        <pc:grpChg chg="mod">
          <ac:chgData name="Liu Mark" userId="bd02e8a500fd286b" providerId="LiveId" clId="{80B38ED9-1F78-4C2F-9FAA-DC501950C25F}" dt="2021-06-14T18:21:34.063" v="15609"/>
          <ac:grpSpMkLst>
            <pc:docMk/>
            <pc:sldMk cId="3752952033" sldId="287"/>
            <ac:grpSpMk id="47" creationId="{7AE1008B-C020-4C76-827C-F52A69BCA825}"/>
          </ac:grpSpMkLst>
        </pc:grpChg>
        <pc:grpChg chg="mod">
          <ac:chgData name="Liu Mark" userId="bd02e8a500fd286b" providerId="LiveId" clId="{80B38ED9-1F78-4C2F-9FAA-DC501950C25F}" dt="2021-06-04T11:25:09.235" v="7125"/>
          <ac:grpSpMkLst>
            <pc:docMk/>
            <pc:sldMk cId="3752952033" sldId="287"/>
            <ac:grpSpMk id="48" creationId="{C6FD0B34-D559-4144-9358-AF1D1A15C1F8}"/>
          </ac:grpSpMkLst>
        </pc:grpChg>
        <pc:grpChg chg="mod">
          <ac:chgData name="Liu Mark" userId="bd02e8a500fd286b" providerId="LiveId" clId="{80B38ED9-1F78-4C2F-9FAA-DC501950C25F}" dt="2021-06-14T18:21:34.063" v="15609"/>
          <ac:grpSpMkLst>
            <pc:docMk/>
            <pc:sldMk cId="3752952033" sldId="287"/>
            <ac:grpSpMk id="67" creationId="{C79C288D-C85E-44F8-8C65-19F9321B655B}"/>
          </ac:grpSpMkLst>
        </pc:grpChg>
        <pc:grpChg chg="mod">
          <ac:chgData name="Liu Mark" userId="bd02e8a500fd286b" providerId="LiveId" clId="{80B38ED9-1F78-4C2F-9FAA-DC501950C25F}" dt="2021-06-14T18:21:34.063" v="15609"/>
          <ac:grpSpMkLst>
            <pc:docMk/>
            <pc:sldMk cId="3752952033" sldId="287"/>
            <ac:grpSpMk id="70" creationId="{00E3D175-24FF-4E21-B360-BED0260138E7}"/>
          </ac:grpSpMkLst>
        </pc:grpChg>
        <pc:grpChg chg="add mod">
          <ac:chgData name="Liu Mark" userId="bd02e8a500fd286b" providerId="LiveId" clId="{80B38ED9-1F78-4C2F-9FAA-DC501950C25F}" dt="2021-06-16T16:34:42.047" v="17967" actId="1076"/>
          <ac:grpSpMkLst>
            <pc:docMk/>
            <pc:sldMk cId="3752952033" sldId="287"/>
            <ac:grpSpMk id="73" creationId="{DF3787F6-6429-4645-AB53-4A97B728E90F}"/>
          </ac:grpSpMkLst>
        </pc:grpChg>
        <pc:grpChg chg="mod">
          <ac:chgData name="Liu Mark" userId="bd02e8a500fd286b" providerId="LiveId" clId="{80B38ED9-1F78-4C2F-9FAA-DC501950C25F}" dt="2021-06-16T16:34:26.873" v="17964"/>
          <ac:grpSpMkLst>
            <pc:docMk/>
            <pc:sldMk cId="3752952033" sldId="287"/>
            <ac:grpSpMk id="74" creationId="{CFE1CD45-48BF-4918-A936-31815A6FE0EF}"/>
          </ac:grpSpMkLst>
        </pc:grpChg>
        <pc:grpChg chg="mod">
          <ac:chgData name="Liu Mark" userId="bd02e8a500fd286b" providerId="LiveId" clId="{80B38ED9-1F78-4C2F-9FAA-DC501950C25F}" dt="2021-06-04T11:25:09.235" v="7125"/>
          <ac:grpSpMkLst>
            <pc:docMk/>
            <pc:sldMk cId="3752952033" sldId="287"/>
            <ac:grpSpMk id="77" creationId="{11EB96B8-3120-4943-AB60-E168AD9F0AB6}"/>
          </ac:grpSpMkLst>
        </pc:grpChg>
        <pc:grpChg chg="mod">
          <ac:chgData name="Liu Mark" userId="bd02e8a500fd286b" providerId="LiveId" clId="{80B38ED9-1F78-4C2F-9FAA-DC501950C25F}" dt="2021-06-16T16:34:26.873" v="17964"/>
          <ac:grpSpMkLst>
            <pc:docMk/>
            <pc:sldMk cId="3752952033" sldId="287"/>
            <ac:grpSpMk id="79" creationId="{DDDA400D-682E-4B8E-8F4D-FC67B6B87220}"/>
          </ac:grpSpMkLst>
        </pc:grpChg>
        <pc:grpChg chg="mod">
          <ac:chgData name="Liu Mark" userId="bd02e8a500fd286b" providerId="LiveId" clId="{80B38ED9-1F78-4C2F-9FAA-DC501950C25F}" dt="2021-06-04T11:25:09.235" v="7125"/>
          <ac:grpSpMkLst>
            <pc:docMk/>
            <pc:sldMk cId="3752952033" sldId="287"/>
            <ac:grpSpMk id="80" creationId="{1880C838-B56D-4B20-87C4-FD0D96C195CF}"/>
          </ac:grpSpMkLst>
        </pc:grpChg>
        <pc:grpChg chg="add del mod">
          <ac:chgData name="Liu Mark" userId="bd02e8a500fd286b" providerId="LiveId" clId="{80B38ED9-1F78-4C2F-9FAA-DC501950C25F}" dt="2021-06-14T14:11:48.367" v="12456" actId="478"/>
          <ac:grpSpMkLst>
            <pc:docMk/>
            <pc:sldMk cId="3752952033" sldId="287"/>
            <ac:grpSpMk id="83" creationId="{BC718E3B-230D-4A31-BFCF-5BA757A881CF}"/>
          </ac:grpSpMkLst>
        </pc:grpChg>
        <pc:grpChg chg="mod">
          <ac:chgData name="Liu Mark" userId="bd02e8a500fd286b" providerId="LiveId" clId="{80B38ED9-1F78-4C2F-9FAA-DC501950C25F}" dt="2021-06-04T11:33:35.632" v="7589"/>
          <ac:grpSpMkLst>
            <pc:docMk/>
            <pc:sldMk cId="3752952033" sldId="287"/>
            <ac:grpSpMk id="84" creationId="{29007173-35D8-4B8F-B925-AF5B1CDCE6B5}"/>
          </ac:grpSpMkLst>
        </pc:grpChg>
        <pc:grpChg chg="mod">
          <ac:chgData name="Liu Mark" userId="bd02e8a500fd286b" providerId="LiveId" clId="{80B38ED9-1F78-4C2F-9FAA-DC501950C25F}" dt="2021-06-04T11:33:35.632" v="7589"/>
          <ac:grpSpMkLst>
            <pc:docMk/>
            <pc:sldMk cId="3752952033" sldId="287"/>
            <ac:grpSpMk id="89" creationId="{5298717C-0AF7-4097-A1EF-10A4927B8A05}"/>
          </ac:grpSpMkLst>
        </pc:grpChg>
        <pc:grpChg chg="mod">
          <ac:chgData name="Liu Mark" userId="bd02e8a500fd286b" providerId="LiveId" clId="{80B38ED9-1F78-4C2F-9FAA-DC501950C25F}" dt="2021-06-16T16:34:26.873" v="17964"/>
          <ac:grpSpMkLst>
            <pc:docMk/>
            <pc:sldMk cId="3752952033" sldId="287"/>
            <ac:grpSpMk id="101" creationId="{DB04F51F-5E7C-4973-8F05-45E7BAF77778}"/>
          </ac:grpSpMkLst>
        </pc:grpChg>
        <pc:grpChg chg="mod">
          <ac:chgData name="Liu Mark" userId="bd02e8a500fd286b" providerId="LiveId" clId="{80B38ED9-1F78-4C2F-9FAA-DC501950C25F}" dt="2021-06-16T16:34:26.873" v="17964"/>
          <ac:grpSpMkLst>
            <pc:docMk/>
            <pc:sldMk cId="3752952033" sldId="287"/>
            <ac:grpSpMk id="104" creationId="{CE3DFD8E-C8CD-4FEB-AB82-E9C70D39A029}"/>
          </ac:grpSpMkLst>
        </pc:grpChg>
        <pc:grpChg chg="mod">
          <ac:chgData name="Liu Mark" userId="bd02e8a500fd286b" providerId="LiveId" clId="{80B38ED9-1F78-4C2F-9FAA-DC501950C25F}" dt="2021-06-04T11:33:35.632" v="7589"/>
          <ac:grpSpMkLst>
            <pc:docMk/>
            <pc:sldMk cId="3752952033" sldId="287"/>
            <ac:grpSpMk id="108" creationId="{8401AE11-5CFF-488B-B5C9-B498488767D5}"/>
          </ac:grpSpMkLst>
        </pc:grpChg>
        <pc:grpChg chg="mod">
          <ac:chgData name="Liu Mark" userId="bd02e8a500fd286b" providerId="LiveId" clId="{80B38ED9-1F78-4C2F-9FAA-DC501950C25F}" dt="2021-06-04T11:33:35.632" v="7589"/>
          <ac:grpSpMkLst>
            <pc:docMk/>
            <pc:sldMk cId="3752952033" sldId="287"/>
            <ac:grpSpMk id="111" creationId="{C5B65026-9143-4D98-875E-EBAA6CB21317}"/>
          </ac:grpSpMkLst>
        </pc:grpChg>
        <pc:picChg chg="add del mod">
          <ac:chgData name="Liu Mark" userId="bd02e8a500fd286b" providerId="LiveId" clId="{80B38ED9-1F78-4C2F-9FAA-DC501950C25F}" dt="2021-06-14T14:11:53.432" v="12459" actId="478"/>
          <ac:picMkLst>
            <pc:docMk/>
            <pc:sldMk cId="3752952033" sldId="287"/>
            <ac:picMk id="6" creationId="{8995FCF7-D61F-4333-8E88-990A7FA7A46D}"/>
          </ac:picMkLst>
        </pc:picChg>
        <pc:cxnChg chg="add del mod">
          <ac:chgData name="Liu Mark" userId="bd02e8a500fd286b" providerId="LiveId" clId="{80B38ED9-1F78-4C2F-9FAA-DC501950C25F}" dt="2021-06-16T14:01:30.519" v="16161" actId="11529"/>
          <ac:cxnSpMkLst>
            <pc:docMk/>
            <pc:sldMk cId="3752952033" sldId="287"/>
            <ac:cxnSpMk id="6" creationId="{DC8F3C86-0EBF-44E6-B850-031067B1C239}"/>
          </ac:cxnSpMkLst>
        </pc:cxnChg>
      </pc:sldChg>
      <pc:sldChg chg="addSp delSp modSp add mod">
        <pc:chgData name="Liu Mark" userId="bd02e8a500fd286b" providerId="LiveId" clId="{80B38ED9-1F78-4C2F-9FAA-DC501950C25F}" dt="2021-06-22T02:31:35.180" v="20416" actId="6549"/>
        <pc:sldMkLst>
          <pc:docMk/>
          <pc:sldMk cId="3301791313" sldId="288"/>
        </pc:sldMkLst>
        <pc:spChg chg="mod">
          <ac:chgData name="Liu Mark" userId="bd02e8a500fd286b" providerId="LiveId" clId="{80B38ED9-1F78-4C2F-9FAA-DC501950C25F}" dt="2021-06-22T02:31:35.180" v="20416" actId="6549"/>
          <ac:spMkLst>
            <pc:docMk/>
            <pc:sldMk cId="3301791313" sldId="288"/>
            <ac:spMk id="3" creationId="{C7B4F09B-D781-404D-9866-F60F021354FE}"/>
          </ac:spMkLst>
        </pc:spChg>
        <pc:spChg chg="mod">
          <ac:chgData name="Liu Mark" userId="bd02e8a500fd286b" providerId="LiveId" clId="{80B38ED9-1F78-4C2F-9FAA-DC501950C25F}" dt="2021-06-14T14:26:48.681" v="13486" actId="20577"/>
          <ac:spMkLst>
            <pc:docMk/>
            <pc:sldMk cId="3301791313" sldId="288"/>
            <ac:spMk id="11" creationId="{4E3F5479-058B-4FA8-92E9-18CAB8CDC5C5}"/>
          </ac:spMkLst>
        </pc:spChg>
        <pc:spChg chg="add mod">
          <ac:chgData name="Liu Mark" userId="bd02e8a500fd286b" providerId="LiveId" clId="{80B38ED9-1F78-4C2F-9FAA-DC501950C25F}" dt="2021-06-16T16:58:37.572" v="19058" actId="1076"/>
          <ac:spMkLst>
            <pc:docMk/>
            <pc:sldMk cId="3301791313" sldId="288"/>
            <ac:spMk id="37" creationId="{11718F3C-C95D-4DC9-AB52-E2CD493ECCD2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40" creationId="{BECB31A6-7F84-4C09-A85F-ACE6550C8DE0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41" creationId="{513139E1-AFFC-445B-B3BB-5BEE8A0AD252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42" creationId="{4E13A61D-ECC1-4D15-A999-DA83AA71EA6B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44" creationId="{72A9EC21-F1FE-4BB5-A282-B93705C3032E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44" creationId="{95546B83-0B9C-4F38-9D6A-D1B6EFC075EC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45" creationId="{7001E375-81CC-4157-856B-499F280AC2ED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45" creationId="{A54A4EEC-1CDB-4FDE-B595-6BD5B4EEB609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46" creationId="{11957D5D-E87F-4FCC-9B5C-2220991DE2EA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46" creationId="{1F4F2CBC-1FE1-4997-AD70-BBB600F6CF26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47" creationId="{081AB329-921E-468B-81CB-6F250D8856B6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48" creationId="{C7DE50E7-CC44-48F2-9A80-7A960B324722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48" creationId="{CFC2D54A-86C6-40E9-BD46-992958946254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49" creationId="{2ED3FB9A-011F-4B56-BB6F-668309F891E3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49" creationId="{D42C79A6-CEA8-41E6-BAAD-BE94E76C0CE7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50" creationId="{3AB000C5-2605-442C-9D7B-FD271D41A18D}"/>
          </ac:spMkLst>
        </pc:spChg>
        <pc:spChg chg="mod">
          <ac:chgData name="Liu Mark" userId="bd02e8a500fd286b" providerId="LiveId" clId="{80B38ED9-1F78-4C2F-9FAA-DC501950C25F}" dt="2021-06-16T16:47:58.734" v="18845" actId="20577"/>
          <ac:spMkLst>
            <pc:docMk/>
            <pc:sldMk cId="3301791313" sldId="288"/>
            <ac:spMk id="50" creationId="{C6F4B79A-644E-4E77-A5F9-9EA15D07DB2E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51" creationId="{6F07404D-A880-46A2-BBFC-007E5DFCEB2B}"/>
          </ac:spMkLst>
        </pc:spChg>
        <pc:spChg chg="mod">
          <ac:chgData name="Liu Mark" userId="bd02e8a500fd286b" providerId="LiveId" clId="{80B38ED9-1F78-4C2F-9FAA-DC501950C25F}" dt="2021-06-22T02:30:58.288" v="20326" actId="20577"/>
          <ac:spMkLst>
            <pc:docMk/>
            <pc:sldMk cId="3301791313" sldId="288"/>
            <ac:spMk id="51" creationId="{91EF0E4C-94BA-4CC0-BC10-A47AC0A028FD}"/>
          </ac:spMkLst>
        </pc:spChg>
        <pc:spChg chg="mod">
          <ac:chgData name="Liu Mark" userId="bd02e8a500fd286b" providerId="LiveId" clId="{80B38ED9-1F78-4C2F-9FAA-DC501950C25F}" dt="2021-06-22T02:30:45.378" v="20316" actId="21"/>
          <ac:spMkLst>
            <pc:docMk/>
            <pc:sldMk cId="3301791313" sldId="288"/>
            <ac:spMk id="52" creationId="{206E8D9F-2483-41E2-A216-0525B74592B2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52" creationId="{D94427AF-998C-40BE-82BE-9B4222C62957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53" creationId="{2BFA51C9-693C-4677-A6FB-80AED9D8029C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53" creationId="{3AF46B54-576D-4EFF-85FE-3C39FF09C502}"/>
          </ac:spMkLst>
        </pc:spChg>
        <pc:spChg chg="mod">
          <ac:chgData name="Liu Mark" userId="bd02e8a500fd286b" providerId="LiveId" clId="{80B38ED9-1F78-4C2F-9FAA-DC501950C25F}" dt="2021-06-16T16:48:02.670" v="18847" actId="20577"/>
          <ac:spMkLst>
            <pc:docMk/>
            <pc:sldMk cId="3301791313" sldId="288"/>
            <ac:spMk id="54" creationId="{AC3C9757-824B-4FA7-98CC-D05F773263CB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54" creationId="{F36851B2-3BFF-4663-90A2-8702F4C563DA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55" creationId="{79DD7F03-E2FC-4B33-87BA-CBDBFED1E8A3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55" creationId="{A4A4ED29-D76A-40AE-9559-A360D387B214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56" creationId="{D4D8ED78-9BA7-433C-B24D-B20AAEB5ED73}"/>
          </ac:spMkLst>
        </pc:spChg>
        <pc:spChg chg="mod">
          <ac:chgData name="Liu Mark" userId="bd02e8a500fd286b" providerId="LiveId" clId="{80B38ED9-1F78-4C2F-9FAA-DC501950C25F}" dt="2021-06-22T02:30:52.544" v="20320" actId="20577"/>
          <ac:spMkLst>
            <pc:docMk/>
            <pc:sldMk cId="3301791313" sldId="288"/>
            <ac:spMk id="56" creationId="{E9092C5F-A5F2-4FEC-B9A8-D6E6CA3042A7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57" creationId="{7459849C-618D-4C32-991C-A55C44C61592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57" creationId="{CF88F042-8AF0-44CE-B059-84FD0353BB6D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58" creationId="{265C0C3C-E9C7-4426-B290-BE5BFEADA9AC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58" creationId="{3B868CBA-F53B-4208-8811-B072E74BEB51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59" creationId="{B1E05B99-A85D-468D-8A3A-BE165AF825A7}"/>
          </ac:spMkLst>
        </pc:spChg>
        <pc:spChg chg="mod">
          <ac:chgData name="Liu Mark" userId="bd02e8a500fd286b" providerId="LiveId" clId="{80B38ED9-1F78-4C2F-9FAA-DC501950C25F}" dt="2021-06-22T02:30:35.193" v="20312" actId="20577"/>
          <ac:spMkLst>
            <pc:docMk/>
            <pc:sldMk cId="3301791313" sldId="288"/>
            <ac:spMk id="59" creationId="{FD0084DA-6465-4DB1-A45B-D2D38D2E6384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60" creationId="{DCF369A6-B786-4553-B166-F483E6277B94}"/>
          </ac:spMkLst>
        </pc:spChg>
        <pc:spChg chg="mod">
          <ac:chgData name="Liu Mark" userId="bd02e8a500fd286b" providerId="LiveId" clId="{80B38ED9-1F78-4C2F-9FAA-DC501950C25F}" dt="2021-06-22T02:30:41.667" v="20314" actId="20577"/>
          <ac:spMkLst>
            <pc:docMk/>
            <pc:sldMk cId="3301791313" sldId="288"/>
            <ac:spMk id="60" creationId="{EDA483DA-CDBC-4FE9-A5C4-21DBFC459D83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61" creationId="{409091EE-7550-40F5-843A-516F971EC10F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61" creationId="{8C5A07B9-A3F9-40E0-A072-C0949068F752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62" creationId="{14C147AF-A890-4975-AD03-5573B09F91DE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63" creationId="{1A945AFF-4D3E-4807-82F5-AC049E6EC179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63" creationId="{4C6BE44A-ED1A-48AE-A0C3-B4FACF75B485}"/>
          </ac:spMkLst>
        </pc:spChg>
        <pc:spChg chg="mod">
          <ac:chgData name="Liu Mark" userId="bd02e8a500fd286b" providerId="LiveId" clId="{80B38ED9-1F78-4C2F-9FAA-DC501950C25F}" dt="2021-06-22T02:30:38.621" v="20313" actId="20577"/>
          <ac:spMkLst>
            <pc:docMk/>
            <pc:sldMk cId="3301791313" sldId="288"/>
            <ac:spMk id="64" creationId="{23FE0FF0-46ED-4205-BE3E-3B487E24A5DB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64" creationId="{2A37BDA9-5B3E-4A9C-8EFB-1177DECC2209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65" creationId="{2310BBAA-3213-4490-8CB8-BC5AB466E306}"/>
          </ac:spMkLst>
        </pc:spChg>
        <pc:spChg chg="mod">
          <ac:chgData name="Liu Mark" userId="bd02e8a500fd286b" providerId="LiveId" clId="{80B38ED9-1F78-4C2F-9FAA-DC501950C25F}" dt="2021-06-22T02:30:50.166" v="20318" actId="20577"/>
          <ac:spMkLst>
            <pc:docMk/>
            <pc:sldMk cId="3301791313" sldId="288"/>
            <ac:spMk id="66" creationId="{45834099-3710-4BD0-A374-2A7982A50AA3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66" creationId="{4C085221-940D-4AA1-8CA6-EB713D6D0E35}"/>
          </ac:spMkLst>
        </pc:spChg>
        <pc:spChg chg="mod">
          <ac:chgData name="Liu Mark" userId="bd02e8a500fd286b" providerId="LiveId" clId="{80B38ED9-1F78-4C2F-9FAA-DC501950C25F}" dt="2021-06-04T11:47:12.121" v="8050"/>
          <ac:spMkLst>
            <pc:docMk/>
            <pc:sldMk cId="3301791313" sldId="288"/>
            <ac:spMk id="67" creationId="{49A7974A-EB86-4DEC-BD8F-EA31CB5F04AA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67" creationId="{86D61EA6-8BCC-4F3A-9C61-FA423CBD7B7E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70" creationId="{F14E9D83-38A2-40D8-8E42-2D8C6DF8EDE2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71" creationId="{1998AC5A-A97A-4215-BE06-10F98F1F333D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72" creationId="{FFA71935-E80F-4482-9BE6-200028CE1BB1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74" creationId="{F875B5C3-8683-47F9-8EA0-C0899BA97C9D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75" creationId="{0E2F98B7-A43C-40DB-AC2C-1978EA6545AB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76" creationId="{3B8739CD-F7C7-4A1E-BE0E-103386C0FB45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77" creationId="{A7103172-8865-483D-8CA0-64B7B6E0020C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78" creationId="{A9A3A09D-D59B-4018-BBF1-3788A79A16D0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79" creationId="{C6C6B0F0-A302-42DE-94F8-69927ED043C8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80" creationId="{5964CE35-D8A1-49C4-B48F-2963098A8514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81" creationId="{A2C75316-1302-48E9-B0D9-70DF1AB14D54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82" creationId="{042C67CD-0832-4D36-AAFA-5EC1258085C9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83" creationId="{1DC3AEE9-4E62-4931-8690-C7726C113FEF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84" creationId="{111B1562-5FB3-4141-B21B-F756FC12F7EB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85" creationId="{3ECFE410-45B2-4308-8165-B0249C785933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86" creationId="{D86AA1A2-A685-4137-91CB-CF6A68514636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87" creationId="{145EA17D-739C-4324-BA10-336D609C32F7}"/>
          </ac:spMkLst>
        </pc:spChg>
        <pc:spChg chg="mod">
          <ac:chgData name="Liu Mark" userId="bd02e8a500fd286b" providerId="LiveId" clId="{80B38ED9-1F78-4C2F-9FAA-DC501950C25F}" dt="2021-06-16T14:04:11.873" v="16236" actId="14100"/>
          <ac:spMkLst>
            <pc:docMk/>
            <pc:sldMk cId="3301791313" sldId="288"/>
            <ac:spMk id="88" creationId="{58996CB8-B540-439D-9AB5-3436E74DFE75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89" creationId="{86C483CE-E0D3-4135-A2BE-242AF3FFFCBD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90" creationId="{88CCCA56-11F9-4883-9829-B8317614F61B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91" creationId="{4DD1EBCB-2C05-43BB-AE27-9E1B37EA93F3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92" creationId="{3E05A61F-1B5A-4C7E-AFA9-06E1EBB6C72D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93" creationId="{D10A076A-4CA4-42BE-8762-A094738384CB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95" creationId="{F6B89123-B839-4DC5-9B54-07338E20E4F9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96" creationId="{C99D0A88-C065-4BDB-AB4E-1BE6E2412D21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98" creationId="{EF90AA47-E717-4436-A1B9-A19844027444}"/>
          </ac:spMkLst>
        </pc:spChg>
        <pc:spChg chg="mod">
          <ac:chgData name="Liu Mark" userId="bd02e8a500fd286b" providerId="LiveId" clId="{80B38ED9-1F78-4C2F-9FAA-DC501950C25F}" dt="2021-06-14T18:22:10.080" v="15619"/>
          <ac:spMkLst>
            <pc:docMk/>
            <pc:sldMk cId="3301791313" sldId="288"/>
            <ac:spMk id="99" creationId="{06860F86-F536-4C8D-B05E-A9E4A0D27898}"/>
          </ac:spMkLst>
        </pc:spChg>
        <pc:spChg chg="mod">
          <ac:chgData name="Liu Mark" userId="bd02e8a500fd286b" providerId="LiveId" clId="{80B38ED9-1F78-4C2F-9FAA-DC501950C25F}" dt="2021-06-04T11:40:02.096" v="7631"/>
          <ac:spMkLst>
            <pc:docMk/>
            <pc:sldMk cId="3301791313" sldId="288"/>
            <ac:spMk id="100" creationId="{1098BC5E-9991-4544-9DDC-5343D53B884B}"/>
          </ac:spMkLst>
        </pc:spChg>
        <pc:spChg chg="mod">
          <ac:chgData name="Liu Mark" userId="bd02e8a500fd286b" providerId="LiveId" clId="{80B38ED9-1F78-4C2F-9FAA-DC501950C25F}" dt="2021-06-22T02:31:00.901" v="20328" actId="20577"/>
          <ac:spMkLst>
            <pc:docMk/>
            <pc:sldMk cId="3301791313" sldId="288"/>
            <ac:spMk id="100" creationId="{5FF4C0E8-FF06-47AF-984C-266E3A58261E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102" creationId="{5C5374AA-6F99-4738-ABF2-B5E7CE28D653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103" creationId="{0302827C-067A-4E74-B4EF-8C67B1C087B5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105" creationId="{C8BC5E3B-2690-45FD-A0D5-347B62648FAC}"/>
          </ac:spMkLst>
        </pc:spChg>
        <pc:spChg chg="mod">
          <ac:chgData name="Liu Mark" userId="bd02e8a500fd286b" providerId="LiveId" clId="{80B38ED9-1F78-4C2F-9FAA-DC501950C25F}" dt="2021-06-16T16:43:08.702" v="18540"/>
          <ac:spMkLst>
            <pc:docMk/>
            <pc:sldMk cId="3301791313" sldId="288"/>
            <ac:spMk id="106" creationId="{F5CD6399-5CB2-477C-93A0-A2A13DDE12CE}"/>
          </ac:spMkLst>
        </pc:spChg>
        <pc:grpChg chg="add del mod">
          <ac:chgData name="Liu Mark" userId="bd02e8a500fd286b" providerId="LiveId" clId="{80B38ED9-1F78-4C2F-9FAA-DC501950C25F}" dt="2021-06-14T16:24:46.165" v="13500" actId="478"/>
          <ac:grpSpMkLst>
            <pc:docMk/>
            <pc:sldMk cId="3301791313" sldId="288"/>
            <ac:grpSpMk id="38" creationId="{F12134CC-2CD9-4DA8-B881-9F8921AA6F01}"/>
          </ac:grpSpMkLst>
        </pc:grpChg>
        <pc:grpChg chg="mod">
          <ac:chgData name="Liu Mark" userId="bd02e8a500fd286b" providerId="LiveId" clId="{80B38ED9-1F78-4C2F-9FAA-DC501950C25F}" dt="2021-06-04T11:47:12.121" v="8050"/>
          <ac:grpSpMkLst>
            <pc:docMk/>
            <pc:sldMk cId="3301791313" sldId="288"/>
            <ac:grpSpMk id="39" creationId="{39E1A44C-EACF-4807-9314-2054863358C3}"/>
          </ac:grpSpMkLst>
        </pc:grpChg>
        <pc:grpChg chg="add mod">
          <ac:chgData name="Liu Mark" userId="bd02e8a500fd286b" providerId="LiveId" clId="{80B38ED9-1F78-4C2F-9FAA-DC501950C25F}" dt="2021-06-16T16:43:13.557" v="18542" actId="14100"/>
          <ac:grpSpMkLst>
            <pc:docMk/>
            <pc:sldMk cId="3301791313" sldId="288"/>
            <ac:grpSpMk id="42" creationId="{18C6F93A-28B8-4F95-B456-B801F4FA312F}"/>
          </ac:grpSpMkLst>
        </pc:grpChg>
        <pc:grpChg chg="mod">
          <ac:chgData name="Liu Mark" userId="bd02e8a500fd286b" providerId="LiveId" clId="{80B38ED9-1F78-4C2F-9FAA-DC501950C25F}" dt="2021-06-16T16:43:08.702" v="18540"/>
          <ac:grpSpMkLst>
            <pc:docMk/>
            <pc:sldMk cId="3301791313" sldId="288"/>
            <ac:grpSpMk id="43" creationId="{A8997DC5-B811-4745-9D97-504B2C02A757}"/>
          </ac:grpSpMkLst>
        </pc:grpChg>
        <pc:grpChg chg="mod">
          <ac:chgData name="Liu Mark" userId="bd02e8a500fd286b" providerId="LiveId" clId="{80B38ED9-1F78-4C2F-9FAA-DC501950C25F}" dt="2021-06-04T11:47:12.121" v="8050"/>
          <ac:grpSpMkLst>
            <pc:docMk/>
            <pc:sldMk cId="3301791313" sldId="288"/>
            <ac:grpSpMk id="43" creationId="{C5315F3B-585B-4A99-81FF-F97E64B5E614}"/>
          </ac:grpSpMkLst>
        </pc:grpChg>
        <pc:grpChg chg="mod">
          <ac:chgData name="Liu Mark" userId="bd02e8a500fd286b" providerId="LiveId" clId="{80B38ED9-1F78-4C2F-9FAA-DC501950C25F}" dt="2021-06-16T16:43:08.702" v="18540"/>
          <ac:grpSpMkLst>
            <pc:docMk/>
            <pc:sldMk cId="3301791313" sldId="288"/>
            <ac:grpSpMk id="47" creationId="{8B38CE13-393C-4B00-B509-8E635421B0D1}"/>
          </ac:grpSpMkLst>
        </pc:grpChg>
        <pc:grpChg chg="mod">
          <ac:chgData name="Liu Mark" userId="bd02e8a500fd286b" providerId="LiveId" clId="{80B38ED9-1F78-4C2F-9FAA-DC501950C25F}" dt="2021-06-04T11:47:12.121" v="8050"/>
          <ac:grpSpMkLst>
            <pc:docMk/>
            <pc:sldMk cId="3301791313" sldId="288"/>
            <ac:grpSpMk id="62" creationId="{EB5CBEC9-0B2D-43E2-AA40-C7C6D20B4276}"/>
          </ac:grpSpMkLst>
        </pc:grpChg>
        <pc:grpChg chg="mod">
          <ac:chgData name="Liu Mark" userId="bd02e8a500fd286b" providerId="LiveId" clId="{80B38ED9-1F78-4C2F-9FAA-DC501950C25F}" dt="2021-06-04T11:47:12.121" v="8050"/>
          <ac:grpSpMkLst>
            <pc:docMk/>
            <pc:sldMk cId="3301791313" sldId="288"/>
            <ac:grpSpMk id="65" creationId="{0B1DC18B-0908-45BE-8179-15656DA0DF5B}"/>
          </ac:grpSpMkLst>
        </pc:grpChg>
        <pc:grpChg chg="add del mod">
          <ac:chgData name="Liu Mark" userId="bd02e8a500fd286b" providerId="LiveId" clId="{80B38ED9-1F78-4C2F-9FAA-DC501950C25F}" dt="2021-06-16T16:43:03.296" v="18539" actId="478"/>
          <ac:grpSpMkLst>
            <pc:docMk/>
            <pc:sldMk cId="3301791313" sldId="288"/>
            <ac:grpSpMk id="68" creationId="{62BB56C2-EF39-4B7B-9588-939E0E8D8F7D}"/>
          </ac:grpSpMkLst>
        </pc:grpChg>
        <pc:grpChg chg="mod">
          <ac:chgData name="Liu Mark" userId="bd02e8a500fd286b" providerId="LiveId" clId="{80B38ED9-1F78-4C2F-9FAA-DC501950C25F}" dt="2021-06-14T18:22:10.080" v="15619"/>
          <ac:grpSpMkLst>
            <pc:docMk/>
            <pc:sldMk cId="3301791313" sldId="288"/>
            <ac:grpSpMk id="69" creationId="{4EA467D4-9A6E-46AC-B131-4CB916B32191}"/>
          </ac:grpSpMkLst>
        </pc:grpChg>
        <pc:grpChg chg="mod">
          <ac:chgData name="Liu Mark" userId="bd02e8a500fd286b" providerId="LiveId" clId="{80B38ED9-1F78-4C2F-9FAA-DC501950C25F}" dt="2021-06-14T18:22:10.080" v="15619"/>
          <ac:grpSpMkLst>
            <pc:docMk/>
            <pc:sldMk cId="3301791313" sldId="288"/>
            <ac:grpSpMk id="73" creationId="{80F652C6-3028-4182-A959-883815137792}"/>
          </ac:grpSpMkLst>
        </pc:grpChg>
        <pc:grpChg chg="del">
          <ac:chgData name="Liu Mark" userId="bd02e8a500fd286b" providerId="LiveId" clId="{80B38ED9-1F78-4C2F-9FAA-DC501950C25F}" dt="2021-06-04T11:47:11.169" v="8049" actId="478"/>
          <ac:grpSpMkLst>
            <pc:docMk/>
            <pc:sldMk cId="3301791313" sldId="288"/>
            <ac:grpSpMk id="83" creationId="{BC718E3B-230D-4A31-BFCF-5BA757A881CF}"/>
          </ac:grpSpMkLst>
        </pc:grpChg>
        <pc:grpChg chg="mod">
          <ac:chgData name="Liu Mark" userId="bd02e8a500fd286b" providerId="LiveId" clId="{80B38ED9-1F78-4C2F-9FAA-DC501950C25F}" dt="2021-06-14T18:22:10.080" v="15619"/>
          <ac:grpSpMkLst>
            <pc:docMk/>
            <pc:sldMk cId="3301791313" sldId="288"/>
            <ac:grpSpMk id="94" creationId="{B8D9C166-6B18-4DE7-9CAD-C94FEABD5548}"/>
          </ac:grpSpMkLst>
        </pc:grpChg>
        <pc:grpChg chg="mod">
          <ac:chgData name="Liu Mark" userId="bd02e8a500fd286b" providerId="LiveId" clId="{80B38ED9-1F78-4C2F-9FAA-DC501950C25F}" dt="2021-06-14T18:22:10.080" v="15619"/>
          <ac:grpSpMkLst>
            <pc:docMk/>
            <pc:sldMk cId="3301791313" sldId="288"/>
            <ac:grpSpMk id="97" creationId="{EDCF487C-2A01-40B7-B1CA-870C6C21C7F6}"/>
          </ac:grpSpMkLst>
        </pc:grpChg>
        <pc:grpChg chg="mod">
          <ac:chgData name="Liu Mark" userId="bd02e8a500fd286b" providerId="LiveId" clId="{80B38ED9-1F78-4C2F-9FAA-DC501950C25F}" dt="2021-06-16T16:43:08.702" v="18540"/>
          <ac:grpSpMkLst>
            <pc:docMk/>
            <pc:sldMk cId="3301791313" sldId="288"/>
            <ac:grpSpMk id="101" creationId="{83A7D9A1-8715-4ED1-B45E-15B480C8A1F9}"/>
          </ac:grpSpMkLst>
        </pc:grpChg>
        <pc:grpChg chg="mod">
          <ac:chgData name="Liu Mark" userId="bd02e8a500fd286b" providerId="LiveId" clId="{80B38ED9-1F78-4C2F-9FAA-DC501950C25F}" dt="2021-06-16T16:43:08.702" v="18540"/>
          <ac:grpSpMkLst>
            <pc:docMk/>
            <pc:sldMk cId="3301791313" sldId="288"/>
            <ac:grpSpMk id="104" creationId="{04962E19-67B1-4535-A301-6876DA701F4F}"/>
          </ac:grpSpMkLst>
        </pc:grpChg>
        <pc:cxnChg chg="add del mod">
          <ac:chgData name="Liu Mark" userId="bd02e8a500fd286b" providerId="LiveId" clId="{80B38ED9-1F78-4C2F-9FAA-DC501950C25F}" dt="2021-06-16T14:04:11.513" v="16235" actId="11529"/>
          <ac:cxnSpMkLst>
            <pc:docMk/>
            <pc:sldMk cId="3301791313" sldId="288"/>
            <ac:cxnSpMk id="5" creationId="{D4C321BF-DA0A-44BD-B211-C9F45726D899}"/>
          </ac:cxnSpMkLst>
        </pc:cxnChg>
      </pc:sldChg>
      <pc:sldChg chg="addSp delSp modSp new del mod modClrScheme chgLayout">
        <pc:chgData name="Liu Mark" userId="bd02e8a500fd286b" providerId="LiveId" clId="{80B38ED9-1F78-4C2F-9FAA-DC501950C25F}" dt="2021-06-14T18:01:37.387" v="14651" actId="47"/>
        <pc:sldMkLst>
          <pc:docMk/>
          <pc:sldMk cId="3318075921" sldId="289"/>
        </pc:sldMkLst>
        <pc:spChg chg="del mod ord">
          <ac:chgData name="Liu Mark" userId="bd02e8a500fd286b" providerId="LiveId" clId="{80B38ED9-1F78-4C2F-9FAA-DC501950C25F}" dt="2021-06-14T18:01:26.117" v="14649" actId="700"/>
          <ac:spMkLst>
            <pc:docMk/>
            <pc:sldMk cId="3318075921" sldId="289"/>
            <ac:spMk id="2" creationId="{448A3C3B-39B3-4349-A225-CA99ABF36674}"/>
          </ac:spMkLst>
        </pc:spChg>
        <pc:spChg chg="del mod ord">
          <ac:chgData name="Liu Mark" userId="bd02e8a500fd286b" providerId="LiveId" clId="{80B38ED9-1F78-4C2F-9FAA-DC501950C25F}" dt="2021-06-14T18:01:26.117" v="14649" actId="700"/>
          <ac:spMkLst>
            <pc:docMk/>
            <pc:sldMk cId="3318075921" sldId="289"/>
            <ac:spMk id="3" creationId="{0F8C2CBE-7F32-4986-953B-729994FA3B70}"/>
          </ac:spMkLst>
        </pc:spChg>
        <pc:spChg chg="del">
          <ac:chgData name="Liu Mark" userId="bd02e8a500fd286b" providerId="LiveId" clId="{80B38ED9-1F78-4C2F-9FAA-DC501950C25F}" dt="2021-06-14T18:01:26.117" v="14649" actId="700"/>
          <ac:spMkLst>
            <pc:docMk/>
            <pc:sldMk cId="3318075921" sldId="289"/>
            <ac:spMk id="4" creationId="{8A708ACD-69D1-4B08-AA39-B807CE7B8B13}"/>
          </ac:spMkLst>
        </pc:spChg>
        <pc:spChg chg="add mod ord">
          <ac:chgData name="Liu Mark" userId="bd02e8a500fd286b" providerId="LiveId" clId="{80B38ED9-1F78-4C2F-9FAA-DC501950C25F}" dt="2021-06-14T18:01:26.117" v="14649" actId="700"/>
          <ac:spMkLst>
            <pc:docMk/>
            <pc:sldMk cId="3318075921" sldId="289"/>
            <ac:spMk id="5" creationId="{9D4A68C4-34E3-40B0-8379-77F8E2D8E850}"/>
          </ac:spMkLst>
        </pc:spChg>
        <pc:spChg chg="add mod ord">
          <ac:chgData name="Liu Mark" userId="bd02e8a500fd286b" providerId="LiveId" clId="{80B38ED9-1F78-4C2F-9FAA-DC501950C25F}" dt="2021-06-14T18:01:26.117" v="14649" actId="700"/>
          <ac:spMkLst>
            <pc:docMk/>
            <pc:sldMk cId="3318075921" sldId="289"/>
            <ac:spMk id="6" creationId="{00F488EF-360E-4B22-8B63-0D91369EA859}"/>
          </ac:spMkLst>
        </pc:spChg>
      </pc:sldChg>
      <pc:sldChg chg="addSp delSp modSp add mod modClrScheme chgLayout">
        <pc:chgData name="Liu Mark" userId="bd02e8a500fd286b" providerId="LiveId" clId="{80B38ED9-1F78-4C2F-9FAA-DC501950C25F}" dt="2021-06-22T02:32:51.230" v="20430" actId="6549"/>
        <pc:sldMkLst>
          <pc:docMk/>
          <pc:sldMk cId="3326692719" sldId="290"/>
        </pc:sldMkLst>
        <pc:spChg chg="del mod">
          <ac:chgData name="Liu Mark" userId="bd02e8a500fd286b" providerId="LiveId" clId="{80B38ED9-1F78-4C2F-9FAA-DC501950C25F}" dt="2021-06-14T18:02:00.668" v="14667" actId="478"/>
          <ac:spMkLst>
            <pc:docMk/>
            <pc:sldMk cId="3326692719" sldId="290"/>
            <ac:spMk id="2" creationId="{D8127BD3-1648-48AC-AEAE-BFE04768D646}"/>
          </ac:spMkLst>
        </pc:spChg>
        <pc:spChg chg="mod ord">
          <ac:chgData name="Liu Mark" userId="bd02e8a500fd286b" providerId="LiveId" clId="{80B38ED9-1F78-4C2F-9FAA-DC501950C25F}" dt="2021-06-22T02:32:51.230" v="20430" actId="6549"/>
          <ac:spMkLst>
            <pc:docMk/>
            <pc:sldMk cId="3326692719" sldId="290"/>
            <ac:spMk id="3" creationId="{C7B4F09B-D781-404D-9866-F60F021354FE}"/>
          </ac:spMkLst>
        </pc:spChg>
        <pc:spChg chg="mod ord">
          <ac:chgData name="Liu Mark" userId="bd02e8a500fd286b" providerId="LiveId" clId="{80B38ED9-1F78-4C2F-9FAA-DC501950C25F}" dt="2021-06-14T18:02:07.089" v="14668" actId="700"/>
          <ac:spMkLst>
            <pc:docMk/>
            <pc:sldMk cId="3326692719" sldId="290"/>
            <ac:spMk id="4" creationId="{2AC0C949-7A02-4C95-8017-D82E7E71C4F7}"/>
          </ac:spMkLst>
        </pc:spChg>
        <pc:spChg chg="add del mod ord">
          <ac:chgData name="Liu Mark" userId="bd02e8a500fd286b" providerId="LiveId" clId="{80B38ED9-1F78-4C2F-9FAA-DC501950C25F}" dt="2021-06-14T18:02:07.089" v="14668" actId="700"/>
          <ac:spMkLst>
            <pc:docMk/>
            <pc:sldMk cId="3326692719" sldId="290"/>
            <ac:spMk id="5" creationId="{0BEF8645-5571-4AAE-8024-534871204F9B}"/>
          </ac:spMkLst>
        </pc:spChg>
        <pc:spChg chg="mod">
          <ac:chgData name="Liu Mark" userId="bd02e8a500fd286b" providerId="LiveId" clId="{80B38ED9-1F78-4C2F-9FAA-DC501950C25F}" dt="2021-06-14T18:01:48.793" v="14662" actId="20577"/>
          <ac:spMkLst>
            <pc:docMk/>
            <pc:sldMk cId="3326692719" sldId="290"/>
            <ac:spMk id="11" creationId="{4E3F5479-058B-4FA8-92E9-18CAB8CDC5C5}"/>
          </ac:spMkLst>
        </pc:spChg>
      </pc:sldChg>
      <pc:sldChg chg="addSp delSp modSp add mod">
        <pc:chgData name="Liu Mark" userId="bd02e8a500fd286b" providerId="LiveId" clId="{80B38ED9-1F78-4C2F-9FAA-DC501950C25F}" dt="2021-06-22T02:32:11.796" v="20420" actId="20577"/>
        <pc:sldMkLst>
          <pc:docMk/>
          <pc:sldMk cId="4027159080" sldId="291"/>
        </pc:sldMkLst>
        <pc:spChg chg="mod">
          <ac:chgData name="Liu Mark" userId="bd02e8a500fd286b" providerId="LiveId" clId="{80B38ED9-1F78-4C2F-9FAA-DC501950C25F}" dt="2021-06-16T17:00:57.768" v="19251" actId="20577"/>
          <ac:spMkLst>
            <pc:docMk/>
            <pc:sldMk cId="4027159080" sldId="291"/>
            <ac:spMk id="3" creationId="{C7B4F09B-D781-404D-9866-F60F021354FE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10" creationId="{276DEA38-75AD-4991-A92E-B814D7081576}"/>
          </ac:spMkLst>
        </pc:spChg>
        <pc:spChg chg="mod">
          <ac:chgData name="Liu Mark" userId="bd02e8a500fd286b" providerId="LiveId" clId="{80B38ED9-1F78-4C2F-9FAA-DC501950C25F}" dt="2021-06-14T18:05:56.399" v="14960" actId="20577"/>
          <ac:spMkLst>
            <pc:docMk/>
            <pc:sldMk cId="4027159080" sldId="291"/>
            <ac:spMk id="11" creationId="{4E3F5479-058B-4FA8-92E9-18CAB8CDC5C5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12" creationId="{B96D8369-D85E-45CC-B1B3-ED71D5201F62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13" creationId="{193E826D-CF9C-4FF0-BE74-0C007F520592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15" creationId="{BA325A7A-4D40-47DF-B14C-98040C2B9C46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16" creationId="{426781B2-46FD-41A2-8091-7FCBD997C549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17" creationId="{67847C49-60E0-42E8-965C-FDEFE6602D52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19" creationId="{7D17FF20-635C-420C-9292-30BCCDC634F1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20" creationId="{3725D82C-CB5D-4CFF-85E2-699C3DD7964B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21" creationId="{6067ACC6-08A9-4432-91FC-5355B78503AF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22" creationId="{1F4CFBCE-64A1-4085-8E0A-362B975C0EE4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23" creationId="{8F69E44A-4929-4D40-9C76-6BB59A5C1D18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24" creationId="{1E32E01F-A122-43C5-BC09-D367E158B9E2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25" creationId="{A51FF20E-0B69-444F-AC14-F88B716A2CD8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26" creationId="{EE53AE08-C899-4B64-A86D-438466B47261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27" creationId="{469DB27F-92C3-4785-B27F-3767FE050344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28" creationId="{7EAFEBAE-A356-466C-9A8C-05BBD70905D8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29" creationId="{A2BDF9EC-B804-41DC-95CF-894A96E49F1C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30" creationId="{16484105-B575-4153-84BF-42C03D323B21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31" creationId="{06402DAC-BC7F-46B7-A2C5-4965DD559CE5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32" creationId="{DC1BC301-AE75-408D-A5E0-E59A599F2993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33" creationId="{8A1B7ADD-DD07-48A7-AF06-938FC9F82AB3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34" creationId="{5E765472-1C2F-4FFF-BB99-9E7B59FC9A8A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35" creationId="{478D7B8E-DDE3-4405-8F38-467A70FC6C29}"/>
          </ac:spMkLst>
        </pc:spChg>
        <pc:spChg chg="mod">
          <ac:chgData name="Liu Mark" userId="bd02e8a500fd286b" providerId="LiveId" clId="{80B38ED9-1F78-4C2F-9FAA-DC501950C25F}" dt="2021-06-22T02:32:11.796" v="20420" actId="20577"/>
          <ac:spMkLst>
            <pc:docMk/>
            <pc:sldMk cId="4027159080" sldId="291"/>
            <ac:spMk id="36" creationId="{A70452F5-77A2-4C75-9246-DA967B039D3E}"/>
          </ac:spMkLst>
        </pc:spChg>
        <pc:spChg chg="del">
          <ac:chgData name="Liu Mark" userId="bd02e8a500fd286b" providerId="LiveId" clId="{80B38ED9-1F78-4C2F-9FAA-DC501950C25F}" dt="2021-06-14T18:20:40.324" v="15605" actId="478"/>
          <ac:spMkLst>
            <pc:docMk/>
            <pc:sldMk cId="4027159080" sldId="291"/>
            <ac:spMk id="37" creationId="{11718F3C-C95D-4DC9-AB52-E2CD493ECCD2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38" creationId="{363A08FC-D309-4BE3-8355-4ACBA4220550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39" creationId="{5B7F45AA-0982-47B1-ADBE-8CBE87A63D10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40" creationId="{B49BD391-0D39-4926-9B75-32380CDC460C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41" creationId="{DE0A9E58-6C87-481B-9E5C-D2EFB7732544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42" creationId="{9A1946FB-998C-4508-BF3D-6C2C4AA15136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43" creationId="{06EED03E-4117-42C9-A2CE-11FA70586FD7}"/>
          </ac:spMkLst>
        </pc:spChg>
        <pc:spChg chg="mod">
          <ac:chgData name="Liu Mark" userId="bd02e8a500fd286b" providerId="LiveId" clId="{80B38ED9-1F78-4C2F-9FAA-DC501950C25F}" dt="2021-06-14T18:22:55.618" v="15625"/>
          <ac:spMkLst>
            <pc:docMk/>
            <pc:sldMk cId="4027159080" sldId="291"/>
            <ac:spMk id="44" creationId="{865B7FD4-7ED1-46B8-8FED-916611957C62}"/>
          </ac:spMkLst>
        </pc:spChg>
        <pc:grpChg chg="add mod">
          <ac:chgData name="Liu Mark" userId="bd02e8a500fd286b" providerId="LiveId" clId="{80B38ED9-1F78-4C2F-9FAA-DC501950C25F}" dt="2021-06-14T18:23:10.284" v="15627" actId="14100"/>
          <ac:grpSpMkLst>
            <pc:docMk/>
            <pc:sldMk cId="4027159080" sldId="291"/>
            <ac:grpSpMk id="9" creationId="{B8B7FCE4-EC03-4B48-AB56-F6F77F85367E}"/>
          </ac:grpSpMkLst>
        </pc:grpChg>
        <pc:grpChg chg="mod">
          <ac:chgData name="Liu Mark" userId="bd02e8a500fd286b" providerId="LiveId" clId="{80B38ED9-1F78-4C2F-9FAA-DC501950C25F}" dt="2021-06-14T18:22:55.618" v="15625"/>
          <ac:grpSpMkLst>
            <pc:docMk/>
            <pc:sldMk cId="4027159080" sldId="291"/>
            <ac:grpSpMk id="18" creationId="{12F4EE1A-F9F4-41A6-B83F-913DCE34BA55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Cost</a:t>
            </a:r>
            <a:r>
              <a:rPr lang="en-US" altLang="zh-CN" baseline="0" dirty="0"/>
              <a:t> vs Income (m$) 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Build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Year 0</c:v>
                </c:pt>
                <c:pt idx="1">
                  <c:v>Year 1</c:v>
                </c:pt>
                <c:pt idx="2">
                  <c:v>Year 2</c:v>
                </c:pt>
                <c:pt idx="3">
                  <c:v>Year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A-43F1-9BA0-B3E637F914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Year 0</c:v>
                </c:pt>
                <c:pt idx="1">
                  <c:v>Year 1</c:v>
                </c:pt>
                <c:pt idx="2">
                  <c:v>Year 2</c:v>
                </c:pt>
                <c:pt idx="3">
                  <c:v>Year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0A-43F1-9BA0-B3E637F914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Year 0</c:v>
                </c:pt>
                <c:pt idx="1">
                  <c:v>Year 1</c:v>
                </c:pt>
                <c:pt idx="2">
                  <c:v>Year 2</c:v>
                </c:pt>
                <c:pt idx="3">
                  <c:v>Year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0A-43F1-9BA0-B3E637F914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191600"/>
        <c:axId val="172192432"/>
      </c:barChart>
      <c:catAx>
        <c:axId val="17219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192432"/>
        <c:crosses val="autoZero"/>
        <c:auto val="1"/>
        <c:lblAlgn val="ctr"/>
        <c:lblOffset val="100"/>
        <c:noMultiLvlLbl val="0"/>
      </c:catAx>
      <c:valAx>
        <c:axId val="17219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19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78057-9890-4972-AD04-FE41BFE73C2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2021/7/1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4FE758-9082-4166-BA81-012291D913CB}" type="datetime1">
              <a:rPr lang="zh-CN" altLang="en-US" smtClean="0"/>
              <a:pPr/>
              <a:t>2021/7/1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60DC36-8EFA-4378-9855-E019C55AC47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With the DR Tokenize we can enter this market with fair price , lower running cost and much open platform 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520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537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come from Citi Depositary Receipts </a:t>
            </a: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Like HSBC.NY is the HSBC ADR in US market, that’s 1 receipt stand for 5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share</a:t>
            </a: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HSBC did not work on DR issue because our network in US is not as strong as Euro and APAC. 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JPM, BNYM, Citi is existing earlier player in US market. 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1927 JPM raise the ADR for US and Euro market exchange.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Why HSBC should take part in DR business</a:t>
            </a: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BNYM start the investment 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CDRX Fail as start up and lack of connection.</a:t>
            </a: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 HSBC Start to do the CDR issue from Reuters  link SH and London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With the DR Tokenize we can enter this market with fair price , lower running cost and much open platform 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88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04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A31EF-B9B9-409B-BBF0-B345AB28EDB0}" type="datetime1">
              <a:rPr lang="zh-CN" altLang="en-US" noProof="0" smtClean="0"/>
              <a:t>2021/7/1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8C40-4C8D-4FFE-ACD0-E62DF1F5BBC0}" type="datetime1">
              <a:rPr lang="zh-CN" altLang="en-US" noProof="0" smtClean="0"/>
              <a:t>2021/7/1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4F6AD-10C8-4BA0-8CFC-75631B46EB59}" type="datetime1">
              <a:rPr lang="zh-CN" altLang="en-US" noProof="0" smtClean="0"/>
              <a:t>2021/7/1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753A00-A173-4B35-8570-B0BE56E0F143}" type="datetime1">
              <a:rPr lang="zh-CN" altLang="en-US" noProof="0" smtClean="0"/>
              <a:t>2021/7/1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2D4FE-02B9-46D7-8257-25A9AEF3A147}" type="datetime1">
              <a:rPr lang="zh-CN" altLang="en-US" noProof="0" smtClean="0"/>
              <a:t>2021/7/1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4CFCD-E821-4DE3-A3DD-F74C44E68C62}" type="datetime1">
              <a:rPr lang="zh-CN" altLang="en-US" noProof="0" smtClean="0"/>
              <a:t>2021/7/1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2AFDC-0474-4D7D-BC9F-7654C848FF49}" type="datetime1">
              <a:rPr lang="zh-CN" altLang="en-US" noProof="0" smtClean="0"/>
              <a:t>2021/7/1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95206-47B0-4537-84D6-9B23D59A7E20}" type="datetime1">
              <a:rPr lang="zh-CN" altLang="en-US" noProof="0" smtClean="0"/>
              <a:t>2021/7/1</a:t>
            </a:fld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0DAF0E-C112-4EF2-A85A-4730A92E27B4}" type="datetime1">
              <a:rPr lang="zh-CN" altLang="en-US" noProof="0" smtClean="0"/>
              <a:t>2021/7/1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A47A5-5DE6-438E-BBF1-E7F2254BE3D3}" type="datetime1">
              <a:rPr lang="zh-CN" altLang="en-US" noProof="0" smtClean="0"/>
              <a:t>2021/7/1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D034B-947A-455B-BAEF-24122D8FF58E}" type="datetime1">
              <a:rPr lang="zh-CN" altLang="en-US" noProof="0" smtClean="0"/>
              <a:t>2021/7/1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407DBA-2850-42B8-9337-287B2A36E393}" type="datetime1">
              <a:rPr lang="zh-CN" altLang="en-US" smtClean="0"/>
              <a:t>2021/7/1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FEDF93-2BFD-41CA-ABC7-B039102F37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661993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Depositary Receipt</a:t>
            </a:r>
            <a:b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6" descr="图表图标。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任意多边形(F)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4F09B-D781-404D-9866-F60F021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230" y="1181136"/>
            <a:ext cx="3404786" cy="44099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Depository Receipt Tokenization can be one big part in Tokenization Engine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Empower by connect with current building block on CBDC Support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Foundation for the future tokenization transaction and Market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Open Platform that each service can be commercialize as the service product to other market participant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DLT Tokenize Platform </a:t>
            </a:r>
          </a:p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Eco-System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08651BA2-49A9-43D0-84D3-41340D4D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15" y="1396175"/>
            <a:ext cx="7816427" cy="44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9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4F09B-D781-404D-9866-F60F0213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Depositary Receipt (DR) can be good product align with HSBC Strategy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Top Clients like BlackRock and Fidelity have related demand, also the HNWI have the investment need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DR Tokenize can help us entry the market more efficiency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Help </a:t>
            </a:r>
            <a:r>
              <a:rPr lang="en-US" altLang="zh-CN"/>
              <a:t>High-Net-Worth Investor </a:t>
            </a:r>
            <a:r>
              <a:rPr lang="en-US" altLang="zh-CN" dirty="0"/>
              <a:t>resolve the global diversify issue.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This product can shape a healthy eco-system for global capital market growth 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DR Tokenize</a:t>
            </a:r>
          </a:p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Summary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9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菱形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altLang="zh-CN" sz="7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Together We Thrive</a:t>
            </a:r>
            <a:endParaRPr lang="zh-CN" altLang="en-US" sz="7200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形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Agenda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形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Depositary Receipt Tokenize</a:t>
            </a:r>
            <a:endParaRPr lang="zh-CN" altLang="en-US" sz="1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F71DC5F-414A-40E6-AE84-21966D52094B}"/>
              </a:ext>
            </a:extLst>
          </p:cNvPr>
          <p:cNvGrpSpPr/>
          <p:nvPr/>
        </p:nvGrpSpPr>
        <p:grpSpPr>
          <a:xfrm>
            <a:off x="1504084" y="1528768"/>
            <a:ext cx="3744191" cy="914400"/>
            <a:chOff x="1504084" y="1528768"/>
            <a:chExt cx="3744191" cy="914400"/>
          </a:xfrm>
        </p:grpSpPr>
        <p:sp>
          <p:nvSpPr>
            <p:cNvPr id="25" name="矩形：圆角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87500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Current Market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3" name="图形 2" descr="徽章 1 轮廓">
              <a:extLst>
                <a:ext uri="{FF2B5EF4-FFF2-40B4-BE49-F238E27FC236}">
                  <a16:creationId xmlns:a16="http://schemas.microsoft.com/office/drawing/2014/main" id="{A7E97C22-A2FB-423F-BA1B-4F2D6EF9E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4084" y="1528768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F6001A9-AC91-4B8F-A63F-86F676585158}"/>
              </a:ext>
            </a:extLst>
          </p:cNvPr>
          <p:cNvGrpSpPr/>
          <p:nvPr/>
        </p:nvGrpSpPr>
        <p:grpSpPr>
          <a:xfrm>
            <a:off x="6859889" y="1530397"/>
            <a:ext cx="3744611" cy="914400"/>
            <a:chOff x="6859889" y="1530397"/>
            <a:chExt cx="3744611" cy="914400"/>
          </a:xfrm>
        </p:grpSpPr>
        <p:sp>
          <p:nvSpPr>
            <p:cNvPr id="16" name="矩形：圆角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Business Model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6" name="图形 5" descr="徽章 轮廓">
              <a:extLst>
                <a:ext uri="{FF2B5EF4-FFF2-40B4-BE49-F238E27FC236}">
                  <a16:creationId xmlns:a16="http://schemas.microsoft.com/office/drawing/2014/main" id="{06A91F21-C2D9-4D64-BBAB-86978370D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59889" y="1530397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C35C8FE-9107-4E09-B0B4-09ABA0CAD232}"/>
              </a:ext>
            </a:extLst>
          </p:cNvPr>
          <p:cNvGrpSpPr/>
          <p:nvPr/>
        </p:nvGrpSpPr>
        <p:grpSpPr>
          <a:xfrm>
            <a:off x="752600" y="3243548"/>
            <a:ext cx="3746375" cy="914400"/>
            <a:chOff x="752600" y="3243548"/>
            <a:chExt cx="3746375" cy="914400"/>
          </a:xfrm>
        </p:grpSpPr>
        <p:sp>
          <p:nvSpPr>
            <p:cNvPr id="27" name="矩形：圆角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8200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Current Process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9" name="图形 8" descr="徽章 3 轮廓">
              <a:extLst>
                <a:ext uri="{FF2B5EF4-FFF2-40B4-BE49-F238E27FC236}">
                  <a16:creationId xmlns:a16="http://schemas.microsoft.com/office/drawing/2014/main" id="{4DFCAEE0-5EDF-4280-9776-BB386890D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2600" y="3243548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2464E0D-0330-4D7D-8E61-6AAC270B211B}"/>
              </a:ext>
            </a:extLst>
          </p:cNvPr>
          <p:cNvGrpSpPr/>
          <p:nvPr/>
        </p:nvGrpSpPr>
        <p:grpSpPr>
          <a:xfrm>
            <a:off x="7498381" y="3247987"/>
            <a:ext cx="3744294" cy="914400"/>
            <a:chOff x="7498381" y="3247987"/>
            <a:chExt cx="3744294" cy="914400"/>
          </a:xfrm>
        </p:grpSpPr>
        <p:sp>
          <p:nvSpPr>
            <p:cNvPr id="19" name="矩形：圆角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81900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Market Analysis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2" name="图形 11" descr="徽章 4 轮廓">
              <a:extLst>
                <a:ext uri="{FF2B5EF4-FFF2-40B4-BE49-F238E27FC236}">
                  <a16:creationId xmlns:a16="http://schemas.microsoft.com/office/drawing/2014/main" id="{4243F409-B3F2-4F17-A841-6F1EAD8B7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8381" y="3247987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EE298B3-8151-41DD-8CD8-20EBC9AF2224}"/>
              </a:ext>
            </a:extLst>
          </p:cNvPr>
          <p:cNvGrpSpPr/>
          <p:nvPr/>
        </p:nvGrpSpPr>
        <p:grpSpPr>
          <a:xfrm>
            <a:off x="1506215" y="5068276"/>
            <a:ext cx="3742060" cy="914400"/>
            <a:chOff x="1506215" y="5068276"/>
            <a:chExt cx="3742060" cy="914400"/>
          </a:xfrm>
        </p:grpSpPr>
        <p:sp>
          <p:nvSpPr>
            <p:cNvPr id="29" name="矩形：圆角 28">
              <a:extLst>
                <a:ext uri="{FF2B5EF4-FFF2-40B4-BE49-F238E27FC236}">
                  <a16:creationId xmlns:a16="http://schemas.microsoft.com/office/drawing/2014/main" id="{D4D7D4B6-62C2-45AB-89A5-3A41DA021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87500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DR Tokenize 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7" name="图形 16" descr="徽章 5 轮廓">
              <a:extLst>
                <a:ext uri="{FF2B5EF4-FFF2-40B4-BE49-F238E27FC236}">
                  <a16:creationId xmlns:a16="http://schemas.microsoft.com/office/drawing/2014/main" id="{06EF610C-6083-4623-9C1A-74FDE7758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06215" y="5068276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A778AAF-FE35-43D8-8B91-32D7BA981E22}"/>
              </a:ext>
            </a:extLst>
          </p:cNvPr>
          <p:cNvGrpSpPr/>
          <p:nvPr/>
        </p:nvGrpSpPr>
        <p:grpSpPr>
          <a:xfrm>
            <a:off x="6863646" y="5066725"/>
            <a:ext cx="3740854" cy="914400"/>
            <a:chOff x="6863646" y="5066725"/>
            <a:chExt cx="3740854" cy="914400"/>
          </a:xfrm>
        </p:grpSpPr>
        <p:sp>
          <p:nvSpPr>
            <p:cNvPr id="21" name="矩形：圆角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PoC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20" name="图形 19" descr="徽章 6 轮廓">
              <a:extLst>
                <a:ext uri="{FF2B5EF4-FFF2-40B4-BE49-F238E27FC236}">
                  <a16:creationId xmlns:a16="http://schemas.microsoft.com/office/drawing/2014/main" id="{3F23B7D1-3381-4CE2-A3C3-86F46BFD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863646" y="50667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Depositary Receipts </a:t>
            </a:r>
          </a:p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Market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381747A9-FBE5-44E5-B8D8-7FA57E4FE4E9}"/>
              </a:ext>
            </a:extLst>
          </p:cNvPr>
          <p:cNvGrpSpPr/>
          <p:nvPr/>
        </p:nvGrpSpPr>
        <p:grpSpPr>
          <a:xfrm>
            <a:off x="2858438" y="1527629"/>
            <a:ext cx="2044685" cy="4336142"/>
            <a:chOff x="2858438" y="1527629"/>
            <a:chExt cx="2044685" cy="4336142"/>
          </a:xfrm>
        </p:grpSpPr>
        <p:sp>
          <p:nvSpPr>
            <p:cNvPr id="43" name="梯形 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712710" y="2673357"/>
              <a:ext cx="4336142" cy="2044685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长方形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3194981" y="2886560"/>
              <a:ext cx="1371600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zh-CN" sz="16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Market Size</a:t>
              </a:r>
              <a:endPara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长方形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3004760" y="3542769"/>
              <a:ext cx="1752042" cy="16878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In 2020, DR capital raised 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$48.2 billion 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Total institutional  investment is 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$1.3 trillion</a:t>
              </a:r>
            </a:p>
            <a:p>
              <a:pPr algn="ctr" rtl="0">
                <a:lnSpc>
                  <a:spcPts val="1900"/>
                </a:lnSpc>
              </a:pPr>
              <a:endParaRPr lang="en-US" altLang="zh-CN" sz="14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6" name="任意多边形(F) 4197" descr="购物车图标。">
              <a:extLst>
                <a:ext uri="{FF2B5EF4-FFF2-40B4-BE49-F238E27FC236}">
                  <a16:creationId xmlns:a16="http://schemas.microsoft.com/office/drawing/2014/main" id="{DEC447B3-FDD1-438D-A671-84CC56DF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0486" y="2295023"/>
              <a:ext cx="380334" cy="348640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90C3D5F-AA51-45E2-9DAC-C096056F96D7}"/>
              </a:ext>
            </a:extLst>
          </p:cNvPr>
          <p:cNvGrpSpPr/>
          <p:nvPr/>
        </p:nvGrpSpPr>
        <p:grpSpPr>
          <a:xfrm>
            <a:off x="5049447" y="1527630"/>
            <a:ext cx="2044685" cy="4336142"/>
            <a:chOff x="5049447" y="1527630"/>
            <a:chExt cx="2044685" cy="4336142"/>
          </a:xfrm>
        </p:grpSpPr>
        <p:sp>
          <p:nvSpPr>
            <p:cNvPr id="2" name="梯形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3903719" y="2673358"/>
              <a:ext cx="4336142" cy="2044685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" name="长方形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5385990" y="2886561"/>
              <a:ext cx="1371600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zh-CN" sz="16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Current DR Holder</a:t>
              </a:r>
              <a:endPara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长方形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5195769" y="3542770"/>
              <a:ext cx="1752042" cy="14441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BlackRock 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Capital Group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Fidelity</a:t>
              </a:r>
              <a:r>
                <a:rPr lang="en-US" altLang="zh-CN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 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T. Rowe Price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The Vanguard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Fisher Investments</a:t>
              </a:r>
            </a:p>
          </p:txBody>
        </p:sp>
        <p:sp>
          <p:nvSpPr>
            <p:cNvPr id="57" name="任意多边形(F) 4344" descr="扳手图标。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935" y="2363567"/>
              <a:ext cx="373996" cy="373996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EA25286-232F-4E4C-B073-D42307F5B80C}"/>
              </a:ext>
            </a:extLst>
          </p:cNvPr>
          <p:cNvGrpSpPr/>
          <p:nvPr/>
        </p:nvGrpSpPr>
        <p:grpSpPr>
          <a:xfrm>
            <a:off x="668837" y="1527629"/>
            <a:ext cx="2044685" cy="4336142"/>
            <a:chOff x="668837" y="1527629"/>
            <a:chExt cx="2044685" cy="4336142"/>
          </a:xfrm>
        </p:grpSpPr>
        <p:sp>
          <p:nvSpPr>
            <p:cNvPr id="44" name="梯形 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476891" y="2673357"/>
              <a:ext cx="4336142" cy="2044685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长方形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1005380" y="2886560"/>
              <a:ext cx="1371600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zh-CN" sz="16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Depositary Receipt (DR)</a:t>
              </a:r>
              <a:endPara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长方形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815158" y="3542769"/>
              <a:ext cx="1752042" cy="19314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A negotiable certificate issued by a bank representing shares/bonds in a foreign company traded on a local market, from 1920s’ in US.</a:t>
              </a:r>
            </a:p>
          </p:txBody>
        </p:sp>
        <p:grpSp>
          <p:nvGrpSpPr>
            <p:cNvPr id="58" name="组 57" descr="金钱图标。 ">
              <a:extLst>
                <a:ext uri="{FF2B5EF4-FFF2-40B4-BE49-F238E27FC236}">
                  <a16:creationId xmlns:a16="http://schemas.microsoft.com/office/drawing/2014/main" id="{8FB81822-E09C-4A9F-BCD2-4BB20E38DA03}"/>
                </a:ext>
              </a:extLst>
            </p:cNvPr>
            <p:cNvGrpSpPr/>
            <p:nvPr/>
          </p:nvGrpSpPr>
          <p:grpSpPr>
            <a:xfrm>
              <a:off x="1501012" y="2296118"/>
              <a:ext cx="380334" cy="382447"/>
              <a:chOff x="3746500" y="1344613"/>
              <a:chExt cx="285750" cy="287338"/>
            </a:xfrm>
            <a:solidFill>
              <a:schemeClr val="bg1"/>
            </a:solidFill>
          </p:grpSpPr>
          <p:sp>
            <p:nvSpPr>
              <p:cNvPr id="59" name="任意多边形(F) 497">
                <a:extLst>
                  <a:ext uri="{FF2B5EF4-FFF2-40B4-BE49-F238E27FC236}">
                    <a16:creationId xmlns:a16="http://schemas.microsoft.com/office/drawing/2014/main" id="{4325703C-49C2-4EC8-BBAF-CE488FCB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344613"/>
                <a:ext cx="285750" cy="182563"/>
              </a:xfrm>
              <a:custGeom>
                <a:avLst/>
                <a:gdLst>
                  <a:gd name="T0" fmla="*/ 0 w 903"/>
                  <a:gd name="T1" fmla="*/ 0 h 573"/>
                  <a:gd name="T2" fmla="*/ 0 w 903"/>
                  <a:gd name="T3" fmla="*/ 467 h 573"/>
                  <a:gd name="T4" fmla="*/ 1 w 903"/>
                  <a:gd name="T5" fmla="*/ 459 h 573"/>
                  <a:gd name="T6" fmla="*/ 2 w 903"/>
                  <a:gd name="T7" fmla="*/ 453 h 573"/>
                  <a:gd name="T8" fmla="*/ 5 w 903"/>
                  <a:gd name="T9" fmla="*/ 446 h 573"/>
                  <a:gd name="T10" fmla="*/ 8 w 903"/>
                  <a:gd name="T11" fmla="*/ 440 h 573"/>
                  <a:gd name="T12" fmla="*/ 12 w 903"/>
                  <a:gd name="T13" fmla="*/ 434 h 573"/>
                  <a:gd name="T14" fmla="*/ 18 w 903"/>
                  <a:gd name="T15" fmla="*/ 428 h 573"/>
                  <a:gd name="T16" fmla="*/ 23 w 903"/>
                  <a:gd name="T17" fmla="*/ 423 h 573"/>
                  <a:gd name="T18" fmla="*/ 30 w 903"/>
                  <a:gd name="T19" fmla="*/ 419 h 573"/>
                  <a:gd name="T20" fmla="*/ 30 w 903"/>
                  <a:gd name="T21" fmla="*/ 30 h 573"/>
                  <a:gd name="T22" fmla="*/ 873 w 903"/>
                  <a:gd name="T23" fmla="*/ 30 h 573"/>
                  <a:gd name="T24" fmla="*/ 873 w 903"/>
                  <a:gd name="T25" fmla="*/ 543 h 573"/>
                  <a:gd name="T26" fmla="*/ 481 w 903"/>
                  <a:gd name="T27" fmla="*/ 543 h 573"/>
                  <a:gd name="T28" fmla="*/ 481 w 903"/>
                  <a:gd name="T29" fmla="*/ 573 h 573"/>
                  <a:gd name="T30" fmla="*/ 903 w 903"/>
                  <a:gd name="T31" fmla="*/ 573 h 573"/>
                  <a:gd name="T32" fmla="*/ 903 w 903"/>
                  <a:gd name="T33" fmla="*/ 0 h 573"/>
                  <a:gd name="T34" fmla="*/ 0 w 903"/>
                  <a:gd name="T3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573">
                    <a:moveTo>
                      <a:pt x="0" y="0"/>
                    </a:moveTo>
                    <a:lnTo>
                      <a:pt x="0" y="467"/>
                    </a:lnTo>
                    <a:lnTo>
                      <a:pt x="1" y="459"/>
                    </a:lnTo>
                    <a:lnTo>
                      <a:pt x="2" y="453"/>
                    </a:lnTo>
                    <a:lnTo>
                      <a:pt x="5" y="446"/>
                    </a:lnTo>
                    <a:lnTo>
                      <a:pt x="8" y="440"/>
                    </a:lnTo>
                    <a:lnTo>
                      <a:pt x="12" y="434"/>
                    </a:lnTo>
                    <a:lnTo>
                      <a:pt x="18" y="428"/>
                    </a:lnTo>
                    <a:lnTo>
                      <a:pt x="23" y="423"/>
                    </a:lnTo>
                    <a:lnTo>
                      <a:pt x="30" y="419"/>
                    </a:lnTo>
                    <a:lnTo>
                      <a:pt x="30" y="30"/>
                    </a:lnTo>
                    <a:lnTo>
                      <a:pt x="873" y="30"/>
                    </a:lnTo>
                    <a:lnTo>
                      <a:pt x="873" y="543"/>
                    </a:lnTo>
                    <a:lnTo>
                      <a:pt x="481" y="543"/>
                    </a:lnTo>
                    <a:lnTo>
                      <a:pt x="481" y="573"/>
                    </a:lnTo>
                    <a:lnTo>
                      <a:pt x="903" y="573"/>
                    </a:lnTo>
                    <a:lnTo>
                      <a:pt x="90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0" name="任意多边形(F) 498">
                <a:extLst>
                  <a:ext uri="{FF2B5EF4-FFF2-40B4-BE49-F238E27FC236}">
                    <a16:creationId xmlns:a16="http://schemas.microsoft.com/office/drawing/2014/main" id="{A721923B-8DD3-47E1-B174-6D9950E77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1373188"/>
                <a:ext cx="228600" cy="125413"/>
              </a:xfrm>
              <a:custGeom>
                <a:avLst/>
                <a:gdLst>
                  <a:gd name="T0" fmla="*/ 330 w 723"/>
                  <a:gd name="T1" fmla="*/ 283 h 392"/>
                  <a:gd name="T2" fmla="*/ 295 w 723"/>
                  <a:gd name="T3" fmla="*/ 263 h 392"/>
                  <a:gd name="T4" fmla="*/ 269 w 723"/>
                  <a:gd name="T5" fmla="*/ 232 h 392"/>
                  <a:gd name="T6" fmla="*/ 257 w 723"/>
                  <a:gd name="T7" fmla="*/ 192 h 392"/>
                  <a:gd name="T8" fmla="*/ 260 w 723"/>
                  <a:gd name="T9" fmla="*/ 151 h 392"/>
                  <a:gd name="T10" fmla="*/ 281 w 723"/>
                  <a:gd name="T11" fmla="*/ 115 h 392"/>
                  <a:gd name="T12" fmla="*/ 312 w 723"/>
                  <a:gd name="T13" fmla="*/ 90 h 392"/>
                  <a:gd name="T14" fmla="*/ 350 w 723"/>
                  <a:gd name="T15" fmla="*/ 77 h 392"/>
                  <a:gd name="T16" fmla="*/ 392 w 723"/>
                  <a:gd name="T17" fmla="*/ 81 h 392"/>
                  <a:gd name="T18" fmla="*/ 429 w 723"/>
                  <a:gd name="T19" fmla="*/ 100 h 392"/>
                  <a:gd name="T20" fmla="*/ 454 w 723"/>
                  <a:gd name="T21" fmla="*/ 131 h 392"/>
                  <a:gd name="T22" fmla="*/ 466 w 723"/>
                  <a:gd name="T23" fmla="*/ 171 h 392"/>
                  <a:gd name="T24" fmla="*/ 462 w 723"/>
                  <a:gd name="T25" fmla="*/ 213 h 392"/>
                  <a:gd name="T26" fmla="*/ 443 w 723"/>
                  <a:gd name="T27" fmla="*/ 248 h 392"/>
                  <a:gd name="T28" fmla="*/ 412 w 723"/>
                  <a:gd name="T29" fmla="*/ 274 h 392"/>
                  <a:gd name="T30" fmla="*/ 372 w 723"/>
                  <a:gd name="T31" fmla="*/ 287 h 392"/>
                  <a:gd name="T32" fmla="*/ 96 w 723"/>
                  <a:gd name="T33" fmla="*/ 151 h 392"/>
                  <a:gd name="T34" fmla="*/ 68 w 723"/>
                  <a:gd name="T35" fmla="*/ 131 h 392"/>
                  <a:gd name="T36" fmla="*/ 61 w 723"/>
                  <a:gd name="T37" fmla="*/ 97 h 392"/>
                  <a:gd name="T38" fmla="*/ 80 w 723"/>
                  <a:gd name="T39" fmla="*/ 69 h 392"/>
                  <a:gd name="T40" fmla="*/ 114 w 723"/>
                  <a:gd name="T41" fmla="*/ 63 h 392"/>
                  <a:gd name="T42" fmla="*/ 143 w 723"/>
                  <a:gd name="T43" fmla="*/ 81 h 392"/>
                  <a:gd name="T44" fmla="*/ 150 w 723"/>
                  <a:gd name="T45" fmla="*/ 115 h 392"/>
                  <a:gd name="T46" fmla="*/ 131 w 723"/>
                  <a:gd name="T47" fmla="*/ 144 h 392"/>
                  <a:gd name="T48" fmla="*/ 106 w 723"/>
                  <a:gd name="T49" fmla="*/ 152 h 392"/>
                  <a:gd name="T50" fmla="*/ 642 w 723"/>
                  <a:gd name="T51" fmla="*/ 249 h 392"/>
                  <a:gd name="T52" fmla="*/ 661 w 723"/>
                  <a:gd name="T53" fmla="*/ 278 h 392"/>
                  <a:gd name="T54" fmla="*/ 655 w 723"/>
                  <a:gd name="T55" fmla="*/ 313 h 392"/>
                  <a:gd name="T56" fmla="*/ 626 w 723"/>
                  <a:gd name="T57" fmla="*/ 331 h 392"/>
                  <a:gd name="T58" fmla="*/ 592 w 723"/>
                  <a:gd name="T59" fmla="*/ 324 h 392"/>
                  <a:gd name="T60" fmla="*/ 573 w 723"/>
                  <a:gd name="T61" fmla="*/ 297 h 392"/>
                  <a:gd name="T62" fmla="*/ 580 w 723"/>
                  <a:gd name="T63" fmla="*/ 262 h 392"/>
                  <a:gd name="T64" fmla="*/ 608 w 723"/>
                  <a:gd name="T65" fmla="*/ 243 h 392"/>
                  <a:gd name="T66" fmla="*/ 669 w 723"/>
                  <a:gd name="T67" fmla="*/ 392 h 392"/>
                  <a:gd name="T68" fmla="*/ 691 w 723"/>
                  <a:gd name="T69" fmla="*/ 386 h 392"/>
                  <a:gd name="T70" fmla="*/ 709 w 723"/>
                  <a:gd name="T71" fmla="*/ 371 h 392"/>
                  <a:gd name="T72" fmla="*/ 720 w 723"/>
                  <a:gd name="T73" fmla="*/ 350 h 392"/>
                  <a:gd name="T74" fmla="*/ 723 w 723"/>
                  <a:gd name="T75" fmla="*/ 62 h 392"/>
                  <a:gd name="T76" fmla="*/ 718 w 723"/>
                  <a:gd name="T77" fmla="*/ 38 h 392"/>
                  <a:gd name="T78" fmla="*/ 705 w 723"/>
                  <a:gd name="T79" fmla="*/ 19 h 392"/>
                  <a:gd name="T80" fmla="*/ 686 w 723"/>
                  <a:gd name="T81" fmla="*/ 6 h 392"/>
                  <a:gd name="T82" fmla="*/ 663 w 723"/>
                  <a:gd name="T83" fmla="*/ 2 h 392"/>
                  <a:gd name="T84" fmla="*/ 43 w 723"/>
                  <a:gd name="T85" fmla="*/ 4 h 392"/>
                  <a:gd name="T86" fmla="*/ 22 w 723"/>
                  <a:gd name="T87" fmla="*/ 14 h 392"/>
                  <a:gd name="T88" fmla="*/ 7 w 723"/>
                  <a:gd name="T89" fmla="*/ 33 h 392"/>
                  <a:gd name="T90" fmla="*/ 1 w 723"/>
                  <a:gd name="T91" fmla="*/ 55 h 392"/>
                  <a:gd name="T92" fmla="*/ 46 w 723"/>
                  <a:gd name="T93" fmla="*/ 294 h 392"/>
                  <a:gd name="T94" fmla="*/ 151 w 723"/>
                  <a:gd name="T95" fmla="*/ 287 h 392"/>
                  <a:gd name="T96" fmla="*/ 244 w 723"/>
                  <a:gd name="T97" fmla="*/ 293 h 392"/>
                  <a:gd name="T98" fmla="*/ 326 w 723"/>
                  <a:gd name="T99" fmla="*/ 312 h 392"/>
                  <a:gd name="T100" fmla="*/ 373 w 723"/>
                  <a:gd name="T101" fmla="*/ 337 h 392"/>
                  <a:gd name="T102" fmla="*/ 389 w 723"/>
                  <a:gd name="T103" fmla="*/ 36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3" h="392">
                    <a:moveTo>
                      <a:pt x="361" y="287"/>
                    </a:moveTo>
                    <a:lnTo>
                      <a:pt x="350" y="287"/>
                    </a:lnTo>
                    <a:lnTo>
                      <a:pt x="341" y="285"/>
                    </a:lnTo>
                    <a:lnTo>
                      <a:pt x="330" y="283"/>
                    </a:lnTo>
                    <a:lnTo>
                      <a:pt x="320" y="278"/>
                    </a:lnTo>
                    <a:lnTo>
                      <a:pt x="312" y="274"/>
                    </a:lnTo>
                    <a:lnTo>
                      <a:pt x="302" y="269"/>
                    </a:lnTo>
                    <a:lnTo>
                      <a:pt x="295" y="263"/>
                    </a:lnTo>
                    <a:lnTo>
                      <a:pt x="287" y="256"/>
                    </a:lnTo>
                    <a:lnTo>
                      <a:pt x="281" y="248"/>
                    </a:lnTo>
                    <a:lnTo>
                      <a:pt x="274" y="241"/>
                    </a:lnTo>
                    <a:lnTo>
                      <a:pt x="269" y="232"/>
                    </a:lnTo>
                    <a:lnTo>
                      <a:pt x="265" y="223"/>
                    </a:lnTo>
                    <a:lnTo>
                      <a:pt x="260" y="213"/>
                    </a:lnTo>
                    <a:lnTo>
                      <a:pt x="258" y="203"/>
                    </a:lnTo>
                    <a:lnTo>
                      <a:pt x="257" y="192"/>
                    </a:lnTo>
                    <a:lnTo>
                      <a:pt x="256" y="182"/>
                    </a:lnTo>
                    <a:lnTo>
                      <a:pt x="257" y="171"/>
                    </a:lnTo>
                    <a:lnTo>
                      <a:pt x="258" y="160"/>
                    </a:lnTo>
                    <a:lnTo>
                      <a:pt x="260" y="151"/>
                    </a:lnTo>
                    <a:lnTo>
                      <a:pt x="265" y="141"/>
                    </a:lnTo>
                    <a:lnTo>
                      <a:pt x="269" y="131"/>
                    </a:lnTo>
                    <a:lnTo>
                      <a:pt x="274" y="123"/>
                    </a:lnTo>
                    <a:lnTo>
                      <a:pt x="281" y="115"/>
                    </a:lnTo>
                    <a:lnTo>
                      <a:pt x="287" y="108"/>
                    </a:lnTo>
                    <a:lnTo>
                      <a:pt x="295" y="100"/>
                    </a:lnTo>
                    <a:lnTo>
                      <a:pt x="302" y="95"/>
                    </a:lnTo>
                    <a:lnTo>
                      <a:pt x="312" y="90"/>
                    </a:lnTo>
                    <a:lnTo>
                      <a:pt x="320" y="84"/>
                    </a:lnTo>
                    <a:lnTo>
                      <a:pt x="330" y="81"/>
                    </a:lnTo>
                    <a:lnTo>
                      <a:pt x="341" y="79"/>
                    </a:lnTo>
                    <a:lnTo>
                      <a:pt x="350" y="77"/>
                    </a:lnTo>
                    <a:lnTo>
                      <a:pt x="361" y="77"/>
                    </a:lnTo>
                    <a:lnTo>
                      <a:pt x="372" y="77"/>
                    </a:lnTo>
                    <a:lnTo>
                      <a:pt x="383" y="79"/>
                    </a:lnTo>
                    <a:lnTo>
                      <a:pt x="392" y="81"/>
                    </a:lnTo>
                    <a:lnTo>
                      <a:pt x="403" y="84"/>
                    </a:lnTo>
                    <a:lnTo>
                      <a:pt x="412" y="90"/>
                    </a:lnTo>
                    <a:lnTo>
                      <a:pt x="420" y="95"/>
                    </a:lnTo>
                    <a:lnTo>
                      <a:pt x="429" y="100"/>
                    </a:lnTo>
                    <a:lnTo>
                      <a:pt x="436" y="108"/>
                    </a:lnTo>
                    <a:lnTo>
                      <a:pt x="443" y="115"/>
                    </a:lnTo>
                    <a:lnTo>
                      <a:pt x="449" y="123"/>
                    </a:lnTo>
                    <a:lnTo>
                      <a:pt x="454" y="131"/>
                    </a:lnTo>
                    <a:lnTo>
                      <a:pt x="459" y="141"/>
                    </a:lnTo>
                    <a:lnTo>
                      <a:pt x="462" y="151"/>
                    </a:lnTo>
                    <a:lnTo>
                      <a:pt x="465" y="160"/>
                    </a:lnTo>
                    <a:lnTo>
                      <a:pt x="466" y="171"/>
                    </a:lnTo>
                    <a:lnTo>
                      <a:pt x="467" y="182"/>
                    </a:lnTo>
                    <a:lnTo>
                      <a:pt x="466" y="192"/>
                    </a:lnTo>
                    <a:lnTo>
                      <a:pt x="465" y="203"/>
                    </a:lnTo>
                    <a:lnTo>
                      <a:pt x="462" y="213"/>
                    </a:lnTo>
                    <a:lnTo>
                      <a:pt x="459" y="223"/>
                    </a:lnTo>
                    <a:lnTo>
                      <a:pt x="454" y="232"/>
                    </a:lnTo>
                    <a:lnTo>
                      <a:pt x="449" y="241"/>
                    </a:lnTo>
                    <a:lnTo>
                      <a:pt x="443" y="248"/>
                    </a:lnTo>
                    <a:lnTo>
                      <a:pt x="436" y="256"/>
                    </a:lnTo>
                    <a:lnTo>
                      <a:pt x="429" y="263"/>
                    </a:lnTo>
                    <a:lnTo>
                      <a:pt x="420" y="269"/>
                    </a:lnTo>
                    <a:lnTo>
                      <a:pt x="412" y="274"/>
                    </a:lnTo>
                    <a:lnTo>
                      <a:pt x="403" y="278"/>
                    </a:lnTo>
                    <a:lnTo>
                      <a:pt x="392" y="283"/>
                    </a:lnTo>
                    <a:lnTo>
                      <a:pt x="383" y="285"/>
                    </a:lnTo>
                    <a:lnTo>
                      <a:pt x="372" y="287"/>
                    </a:lnTo>
                    <a:lnTo>
                      <a:pt x="361" y="287"/>
                    </a:lnTo>
                    <a:lnTo>
                      <a:pt x="361" y="287"/>
                    </a:lnTo>
                    <a:close/>
                    <a:moveTo>
                      <a:pt x="106" y="152"/>
                    </a:moveTo>
                    <a:lnTo>
                      <a:pt x="96" y="151"/>
                    </a:lnTo>
                    <a:lnTo>
                      <a:pt x="88" y="149"/>
                    </a:lnTo>
                    <a:lnTo>
                      <a:pt x="80" y="144"/>
                    </a:lnTo>
                    <a:lnTo>
                      <a:pt x="74" y="139"/>
                    </a:lnTo>
                    <a:lnTo>
                      <a:pt x="68" y="131"/>
                    </a:lnTo>
                    <a:lnTo>
                      <a:pt x="64" y="124"/>
                    </a:lnTo>
                    <a:lnTo>
                      <a:pt x="61" y="115"/>
                    </a:lnTo>
                    <a:lnTo>
                      <a:pt x="61" y="107"/>
                    </a:lnTo>
                    <a:lnTo>
                      <a:pt x="61" y="97"/>
                    </a:lnTo>
                    <a:lnTo>
                      <a:pt x="64" y="88"/>
                    </a:lnTo>
                    <a:lnTo>
                      <a:pt x="68" y="81"/>
                    </a:lnTo>
                    <a:lnTo>
                      <a:pt x="74" y="74"/>
                    </a:lnTo>
                    <a:lnTo>
                      <a:pt x="80" y="69"/>
                    </a:lnTo>
                    <a:lnTo>
                      <a:pt x="88" y="65"/>
                    </a:lnTo>
                    <a:lnTo>
                      <a:pt x="96" y="63"/>
                    </a:lnTo>
                    <a:lnTo>
                      <a:pt x="106" y="62"/>
                    </a:lnTo>
                    <a:lnTo>
                      <a:pt x="114" y="63"/>
                    </a:lnTo>
                    <a:lnTo>
                      <a:pt x="123" y="65"/>
                    </a:lnTo>
                    <a:lnTo>
                      <a:pt x="131" y="69"/>
                    </a:lnTo>
                    <a:lnTo>
                      <a:pt x="137" y="74"/>
                    </a:lnTo>
                    <a:lnTo>
                      <a:pt x="143" y="81"/>
                    </a:lnTo>
                    <a:lnTo>
                      <a:pt x="147" y="88"/>
                    </a:lnTo>
                    <a:lnTo>
                      <a:pt x="150" y="97"/>
                    </a:lnTo>
                    <a:lnTo>
                      <a:pt x="151" y="107"/>
                    </a:lnTo>
                    <a:lnTo>
                      <a:pt x="150" y="115"/>
                    </a:lnTo>
                    <a:lnTo>
                      <a:pt x="148" y="124"/>
                    </a:lnTo>
                    <a:lnTo>
                      <a:pt x="143" y="131"/>
                    </a:lnTo>
                    <a:lnTo>
                      <a:pt x="137" y="139"/>
                    </a:lnTo>
                    <a:lnTo>
                      <a:pt x="131" y="144"/>
                    </a:lnTo>
                    <a:lnTo>
                      <a:pt x="123" y="149"/>
                    </a:lnTo>
                    <a:lnTo>
                      <a:pt x="114" y="151"/>
                    </a:lnTo>
                    <a:lnTo>
                      <a:pt x="106" y="152"/>
                    </a:lnTo>
                    <a:lnTo>
                      <a:pt x="106" y="152"/>
                    </a:lnTo>
                    <a:close/>
                    <a:moveTo>
                      <a:pt x="617" y="242"/>
                    </a:moveTo>
                    <a:lnTo>
                      <a:pt x="626" y="243"/>
                    </a:lnTo>
                    <a:lnTo>
                      <a:pt x="635" y="245"/>
                    </a:lnTo>
                    <a:lnTo>
                      <a:pt x="642" y="249"/>
                    </a:lnTo>
                    <a:lnTo>
                      <a:pt x="650" y="255"/>
                    </a:lnTo>
                    <a:lnTo>
                      <a:pt x="655" y="262"/>
                    </a:lnTo>
                    <a:lnTo>
                      <a:pt x="659" y="270"/>
                    </a:lnTo>
                    <a:lnTo>
                      <a:pt x="661" y="278"/>
                    </a:lnTo>
                    <a:lnTo>
                      <a:pt x="663" y="287"/>
                    </a:lnTo>
                    <a:lnTo>
                      <a:pt x="661" y="297"/>
                    </a:lnTo>
                    <a:lnTo>
                      <a:pt x="659" y="305"/>
                    </a:lnTo>
                    <a:lnTo>
                      <a:pt x="655" y="313"/>
                    </a:lnTo>
                    <a:lnTo>
                      <a:pt x="650" y="319"/>
                    </a:lnTo>
                    <a:lnTo>
                      <a:pt x="642" y="324"/>
                    </a:lnTo>
                    <a:lnTo>
                      <a:pt x="635" y="329"/>
                    </a:lnTo>
                    <a:lnTo>
                      <a:pt x="626" y="331"/>
                    </a:lnTo>
                    <a:lnTo>
                      <a:pt x="617" y="332"/>
                    </a:lnTo>
                    <a:lnTo>
                      <a:pt x="608" y="331"/>
                    </a:lnTo>
                    <a:lnTo>
                      <a:pt x="600" y="329"/>
                    </a:lnTo>
                    <a:lnTo>
                      <a:pt x="592" y="324"/>
                    </a:lnTo>
                    <a:lnTo>
                      <a:pt x="585" y="319"/>
                    </a:lnTo>
                    <a:lnTo>
                      <a:pt x="580" y="313"/>
                    </a:lnTo>
                    <a:lnTo>
                      <a:pt x="576" y="305"/>
                    </a:lnTo>
                    <a:lnTo>
                      <a:pt x="573" y="297"/>
                    </a:lnTo>
                    <a:lnTo>
                      <a:pt x="572" y="287"/>
                    </a:lnTo>
                    <a:lnTo>
                      <a:pt x="573" y="278"/>
                    </a:lnTo>
                    <a:lnTo>
                      <a:pt x="576" y="270"/>
                    </a:lnTo>
                    <a:lnTo>
                      <a:pt x="580" y="262"/>
                    </a:lnTo>
                    <a:lnTo>
                      <a:pt x="585" y="255"/>
                    </a:lnTo>
                    <a:lnTo>
                      <a:pt x="592" y="249"/>
                    </a:lnTo>
                    <a:lnTo>
                      <a:pt x="600" y="245"/>
                    </a:lnTo>
                    <a:lnTo>
                      <a:pt x="608" y="243"/>
                    </a:lnTo>
                    <a:lnTo>
                      <a:pt x="617" y="242"/>
                    </a:lnTo>
                    <a:close/>
                    <a:moveTo>
                      <a:pt x="391" y="392"/>
                    </a:moveTo>
                    <a:lnTo>
                      <a:pt x="663" y="392"/>
                    </a:lnTo>
                    <a:lnTo>
                      <a:pt x="669" y="392"/>
                    </a:lnTo>
                    <a:lnTo>
                      <a:pt x="674" y="391"/>
                    </a:lnTo>
                    <a:lnTo>
                      <a:pt x="681" y="390"/>
                    </a:lnTo>
                    <a:lnTo>
                      <a:pt x="686" y="388"/>
                    </a:lnTo>
                    <a:lnTo>
                      <a:pt x="691" y="386"/>
                    </a:lnTo>
                    <a:lnTo>
                      <a:pt x="697" y="382"/>
                    </a:lnTo>
                    <a:lnTo>
                      <a:pt x="701" y="379"/>
                    </a:lnTo>
                    <a:lnTo>
                      <a:pt x="705" y="375"/>
                    </a:lnTo>
                    <a:lnTo>
                      <a:pt x="709" y="371"/>
                    </a:lnTo>
                    <a:lnTo>
                      <a:pt x="713" y="366"/>
                    </a:lnTo>
                    <a:lnTo>
                      <a:pt x="715" y="361"/>
                    </a:lnTo>
                    <a:lnTo>
                      <a:pt x="718" y="356"/>
                    </a:lnTo>
                    <a:lnTo>
                      <a:pt x="720" y="350"/>
                    </a:lnTo>
                    <a:lnTo>
                      <a:pt x="721" y="345"/>
                    </a:lnTo>
                    <a:lnTo>
                      <a:pt x="723" y="338"/>
                    </a:lnTo>
                    <a:lnTo>
                      <a:pt x="723" y="332"/>
                    </a:lnTo>
                    <a:lnTo>
                      <a:pt x="723" y="62"/>
                    </a:lnTo>
                    <a:lnTo>
                      <a:pt x="723" y="55"/>
                    </a:lnTo>
                    <a:lnTo>
                      <a:pt x="721" y="49"/>
                    </a:lnTo>
                    <a:lnTo>
                      <a:pt x="720" y="43"/>
                    </a:lnTo>
                    <a:lnTo>
                      <a:pt x="718" y="38"/>
                    </a:lnTo>
                    <a:lnTo>
                      <a:pt x="715" y="33"/>
                    </a:lnTo>
                    <a:lnTo>
                      <a:pt x="713" y="27"/>
                    </a:lnTo>
                    <a:lnTo>
                      <a:pt x="709" y="23"/>
                    </a:lnTo>
                    <a:lnTo>
                      <a:pt x="705" y="19"/>
                    </a:lnTo>
                    <a:lnTo>
                      <a:pt x="701" y="14"/>
                    </a:lnTo>
                    <a:lnTo>
                      <a:pt x="697" y="11"/>
                    </a:lnTo>
                    <a:lnTo>
                      <a:pt x="691" y="8"/>
                    </a:lnTo>
                    <a:lnTo>
                      <a:pt x="686" y="6"/>
                    </a:lnTo>
                    <a:lnTo>
                      <a:pt x="681" y="4"/>
                    </a:lnTo>
                    <a:lnTo>
                      <a:pt x="674" y="3"/>
                    </a:lnTo>
                    <a:lnTo>
                      <a:pt x="669" y="2"/>
                    </a:lnTo>
                    <a:lnTo>
                      <a:pt x="663" y="2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37" y="6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7" y="33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304"/>
                    </a:lnTo>
                    <a:lnTo>
                      <a:pt x="22" y="299"/>
                    </a:lnTo>
                    <a:lnTo>
                      <a:pt x="46" y="294"/>
                    </a:lnTo>
                    <a:lnTo>
                      <a:pt x="68" y="291"/>
                    </a:lnTo>
                    <a:lnTo>
                      <a:pt x="90" y="290"/>
                    </a:lnTo>
                    <a:lnTo>
                      <a:pt x="126" y="288"/>
                    </a:lnTo>
                    <a:lnTo>
                      <a:pt x="151" y="287"/>
                    </a:lnTo>
                    <a:lnTo>
                      <a:pt x="172" y="288"/>
                    </a:lnTo>
                    <a:lnTo>
                      <a:pt x="206" y="289"/>
                    </a:lnTo>
                    <a:lnTo>
                      <a:pt x="225" y="291"/>
                    </a:lnTo>
                    <a:lnTo>
                      <a:pt x="244" y="293"/>
                    </a:lnTo>
                    <a:lnTo>
                      <a:pt x="266" y="297"/>
                    </a:lnTo>
                    <a:lnTo>
                      <a:pt x="286" y="300"/>
                    </a:lnTo>
                    <a:lnTo>
                      <a:pt x="306" y="305"/>
                    </a:lnTo>
                    <a:lnTo>
                      <a:pt x="326" y="312"/>
                    </a:lnTo>
                    <a:lnTo>
                      <a:pt x="344" y="318"/>
                    </a:lnTo>
                    <a:lnTo>
                      <a:pt x="360" y="327"/>
                    </a:lnTo>
                    <a:lnTo>
                      <a:pt x="366" y="332"/>
                    </a:lnTo>
                    <a:lnTo>
                      <a:pt x="373" y="337"/>
                    </a:lnTo>
                    <a:lnTo>
                      <a:pt x="378" y="343"/>
                    </a:lnTo>
                    <a:lnTo>
                      <a:pt x="383" y="349"/>
                    </a:lnTo>
                    <a:lnTo>
                      <a:pt x="387" y="356"/>
                    </a:lnTo>
                    <a:lnTo>
                      <a:pt x="389" y="362"/>
                    </a:lnTo>
                    <a:lnTo>
                      <a:pt x="391" y="369"/>
                    </a:lnTo>
                    <a:lnTo>
                      <a:pt x="391" y="377"/>
                    </a:lnTo>
                    <a:lnTo>
                      <a:pt x="39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1" name="任意多边形(F) 499">
                <a:extLst>
                  <a:ext uri="{FF2B5EF4-FFF2-40B4-BE49-F238E27FC236}">
                    <a16:creationId xmlns:a16="http://schemas.microsoft.com/office/drawing/2014/main" id="{A8E6691B-D48E-4F27-BFB8-39275098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98613"/>
                <a:ext cx="133350" cy="33338"/>
              </a:xfrm>
              <a:custGeom>
                <a:avLst/>
                <a:gdLst>
                  <a:gd name="T0" fmla="*/ 0 w 421"/>
                  <a:gd name="T1" fmla="*/ 44 h 104"/>
                  <a:gd name="T2" fmla="*/ 2 w 421"/>
                  <a:gd name="T3" fmla="*/ 52 h 104"/>
                  <a:gd name="T4" fmla="*/ 5 w 421"/>
                  <a:gd name="T5" fmla="*/ 56 h 104"/>
                  <a:gd name="T6" fmla="*/ 6 w 421"/>
                  <a:gd name="T7" fmla="*/ 59 h 104"/>
                  <a:gd name="T8" fmla="*/ 11 w 421"/>
                  <a:gd name="T9" fmla="*/ 65 h 104"/>
                  <a:gd name="T10" fmla="*/ 13 w 421"/>
                  <a:gd name="T11" fmla="*/ 65 h 104"/>
                  <a:gd name="T12" fmla="*/ 31 w 421"/>
                  <a:gd name="T13" fmla="*/ 76 h 104"/>
                  <a:gd name="T14" fmla="*/ 32 w 421"/>
                  <a:gd name="T15" fmla="*/ 77 h 104"/>
                  <a:gd name="T16" fmla="*/ 41 w 421"/>
                  <a:gd name="T17" fmla="*/ 80 h 104"/>
                  <a:gd name="T18" fmla="*/ 45 w 421"/>
                  <a:gd name="T19" fmla="*/ 81 h 104"/>
                  <a:gd name="T20" fmla="*/ 53 w 421"/>
                  <a:gd name="T21" fmla="*/ 84 h 104"/>
                  <a:gd name="T22" fmla="*/ 61 w 421"/>
                  <a:gd name="T23" fmla="*/ 86 h 104"/>
                  <a:gd name="T24" fmla="*/ 66 w 421"/>
                  <a:gd name="T25" fmla="*/ 87 h 104"/>
                  <a:gd name="T26" fmla="*/ 98 w 421"/>
                  <a:gd name="T27" fmla="*/ 95 h 104"/>
                  <a:gd name="T28" fmla="*/ 133 w 421"/>
                  <a:gd name="T29" fmla="*/ 99 h 104"/>
                  <a:gd name="T30" fmla="*/ 197 w 421"/>
                  <a:gd name="T31" fmla="*/ 104 h 104"/>
                  <a:gd name="T32" fmla="*/ 211 w 421"/>
                  <a:gd name="T33" fmla="*/ 104 h 104"/>
                  <a:gd name="T34" fmla="*/ 225 w 421"/>
                  <a:gd name="T35" fmla="*/ 104 h 104"/>
                  <a:gd name="T36" fmla="*/ 289 w 421"/>
                  <a:gd name="T37" fmla="*/ 99 h 104"/>
                  <a:gd name="T38" fmla="*/ 322 w 421"/>
                  <a:gd name="T39" fmla="*/ 95 h 104"/>
                  <a:gd name="T40" fmla="*/ 356 w 421"/>
                  <a:gd name="T41" fmla="*/ 87 h 104"/>
                  <a:gd name="T42" fmla="*/ 360 w 421"/>
                  <a:gd name="T43" fmla="*/ 86 h 104"/>
                  <a:gd name="T44" fmla="*/ 368 w 421"/>
                  <a:gd name="T45" fmla="*/ 84 h 104"/>
                  <a:gd name="T46" fmla="*/ 376 w 421"/>
                  <a:gd name="T47" fmla="*/ 81 h 104"/>
                  <a:gd name="T48" fmla="*/ 379 w 421"/>
                  <a:gd name="T49" fmla="*/ 80 h 104"/>
                  <a:gd name="T50" fmla="*/ 390 w 421"/>
                  <a:gd name="T51" fmla="*/ 77 h 104"/>
                  <a:gd name="T52" fmla="*/ 391 w 421"/>
                  <a:gd name="T53" fmla="*/ 76 h 104"/>
                  <a:gd name="T54" fmla="*/ 409 w 421"/>
                  <a:gd name="T55" fmla="*/ 65 h 104"/>
                  <a:gd name="T56" fmla="*/ 409 w 421"/>
                  <a:gd name="T57" fmla="*/ 65 h 104"/>
                  <a:gd name="T58" fmla="*/ 416 w 421"/>
                  <a:gd name="T59" fmla="*/ 59 h 104"/>
                  <a:gd name="T60" fmla="*/ 417 w 421"/>
                  <a:gd name="T61" fmla="*/ 56 h 104"/>
                  <a:gd name="T62" fmla="*/ 420 w 421"/>
                  <a:gd name="T63" fmla="*/ 52 h 104"/>
                  <a:gd name="T64" fmla="*/ 421 w 421"/>
                  <a:gd name="T65" fmla="*/ 44 h 104"/>
                  <a:gd name="T66" fmla="*/ 410 w 421"/>
                  <a:gd name="T67" fmla="*/ 4 h 104"/>
                  <a:gd name="T68" fmla="*/ 386 w 421"/>
                  <a:gd name="T69" fmla="*/ 10 h 104"/>
                  <a:gd name="T70" fmla="*/ 344 w 421"/>
                  <a:gd name="T71" fmla="*/ 19 h 104"/>
                  <a:gd name="T72" fmla="*/ 284 w 421"/>
                  <a:gd name="T73" fmla="*/ 25 h 104"/>
                  <a:gd name="T74" fmla="*/ 231 w 421"/>
                  <a:gd name="T75" fmla="*/ 28 h 104"/>
                  <a:gd name="T76" fmla="*/ 191 w 421"/>
                  <a:gd name="T77" fmla="*/ 28 h 104"/>
                  <a:gd name="T78" fmla="*/ 138 w 421"/>
                  <a:gd name="T79" fmla="*/ 25 h 104"/>
                  <a:gd name="T80" fmla="*/ 78 w 421"/>
                  <a:gd name="T81" fmla="*/ 19 h 104"/>
                  <a:gd name="T82" fmla="*/ 35 w 421"/>
                  <a:gd name="T83" fmla="*/ 10 h 104"/>
                  <a:gd name="T84" fmla="*/ 10 w 421"/>
                  <a:gd name="T85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1" h="104">
                    <a:moveTo>
                      <a:pt x="0" y="0"/>
                    </a:moveTo>
                    <a:lnTo>
                      <a:pt x="0" y="44"/>
                    </a:lnTo>
                    <a:lnTo>
                      <a:pt x="1" y="48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6" y="59"/>
                    </a:lnTo>
                    <a:lnTo>
                      <a:pt x="8" y="62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13" y="65"/>
                    </a:lnTo>
                    <a:lnTo>
                      <a:pt x="20" y="70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2" y="77"/>
                    </a:lnTo>
                    <a:lnTo>
                      <a:pt x="36" y="79"/>
                    </a:lnTo>
                    <a:lnTo>
                      <a:pt x="41" y="80"/>
                    </a:lnTo>
                    <a:lnTo>
                      <a:pt x="44" y="81"/>
                    </a:lnTo>
                    <a:lnTo>
                      <a:pt x="45" y="81"/>
                    </a:lnTo>
                    <a:lnTo>
                      <a:pt x="49" y="83"/>
                    </a:lnTo>
                    <a:lnTo>
                      <a:pt x="53" y="84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4" y="87"/>
                    </a:lnTo>
                    <a:lnTo>
                      <a:pt x="66" y="87"/>
                    </a:lnTo>
                    <a:lnTo>
                      <a:pt x="82" y="92"/>
                    </a:lnTo>
                    <a:lnTo>
                      <a:pt x="98" y="95"/>
                    </a:lnTo>
                    <a:lnTo>
                      <a:pt x="115" y="97"/>
                    </a:lnTo>
                    <a:lnTo>
                      <a:pt x="133" y="99"/>
                    </a:lnTo>
                    <a:lnTo>
                      <a:pt x="166" y="102"/>
                    </a:lnTo>
                    <a:lnTo>
                      <a:pt x="197" y="104"/>
                    </a:lnTo>
                    <a:lnTo>
                      <a:pt x="203" y="104"/>
                    </a:lnTo>
                    <a:lnTo>
                      <a:pt x="211" y="104"/>
                    </a:lnTo>
                    <a:lnTo>
                      <a:pt x="217" y="104"/>
                    </a:lnTo>
                    <a:lnTo>
                      <a:pt x="225" y="104"/>
                    </a:lnTo>
                    <a:lnTo>
                      <a:pt x="255" y="102"/>
                    </a:lnTo>
                    <a:lnTo>
                      <a:pt x="289" y="99"/>
                    </a:lnTo>
                    <a:lnTo>
                      <a:pt x="306" y="97"/>
                    </a:lnTo>
                    <a:lnTo>
                      <a:pt x="322" y="95"/>
                    </a:lnTo>
                    <a:lnTo>
                      <a:pt x="340" y="92"/>
                    </a:lnTo>
                    <a:lnTo>
                      <a:pt x="356" y="87"/>
                    </a:lnTo>
                    <a:lnTo>
                      <a:pt x="358" y="87"/>
                    </a:lnTo>
                    <a:lnTo>
                      <a:pt x="360" y="86"/>
                    </a:lnTo>
                    <a:lnTo>
                      <a:pt x="364" y="85"/>
                    </a:lnTo>
                    <a:lnTo>
                      <a:pt x="368" y="84"/>
                    </a:lnTo>
                    <a:lnTo>
                      <a:pt x="372" y="83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9" y="80"/>
                    </a:lnTo>
                    <a:lnTo>
                      <a:pt x="385" y="79"/>
                    </a:lnTo>
                    <a:lnTo>
                      <a:pt x="390" y="77"/>
                    </a:lnTo>
                    <a:lnTo>
                      <a:pt x="390" y="76"/>
                    </a:lnTo>
                    <a:lnTo>
                      <a:pt x="391" y="76"/>
                    </a:lnTo>
                    <a:lnTo>
                      <a:pt x="401" y="70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13" y="62"/>
                    </a:lnTo>
                    <a:lnTo>
                      <a:pt x="416" y="59"/>
                    </a:lnTo>
                    <a:lnTo>
                      <a:pt x="417" y="57"/>
                    </a:lnTo>
                    <a:lnTo>
                      <a:pt x="417" y="56"/>
                    </a:lnTo>
                    <a:lnTo>
                      <a:pt x="419" y="54"/>
                    </a:lnTo>
                    <a:lnTo>
                      <a:pt x="420" y="52"/>
                    </a:lnTo>
                    <a:lnTo>
                      <a:pt x="421" y="48"/>
                    </a:lnTo>
                    <a:lnTo>
                      <a:pt x="421" y="44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7"/>
                    </a:lnTo>
                    <a:lnTo>
                      <a:pt x="386" y="10"/>
                    </a:lnTo>
                    <a:lnTo>
                      <a:pt x="373" y="13"/>
                    </a:lnTo>
                    <a:lnTo>
                      <a:pt x="344" y="19"/>
                    </a:lnTo>
                    <a:lnTo>
                      <a:pt x="314" y="23"/>
                    </a:lnTo>
                    <a:lnTo>
                      <a:pt x="284" y="25"/>
                    </a:lnTo>
                    <a:lnTo>
                      <a:pt x="256" y="27"/>
                    </a:lnTo>
                    <a:lnTo>
                      <a:pt x="231" y="28"/>
                    </a:lnTo>
                    <a:lnTo>
                      <a:pt x="211" y="28"/>
                    </a:lnTo>
                    <a:lnTo>
                      <a:pt x="191" y="28"/>
                    </a:lnTo>
                    <a:lnTo>
                      <a:pt x="166" y="27"/>
                    </a:lnTo>
                    <a:lnTo>
                      <a:pt x="138" y="25"/>
                    </a:lnTo>
                    <a:lnTo>
                      <a:pt x="108" y="23"/>
                    </a:lnTo>
                    <a:lnTo>
                      <a:pt x="78" y="19"/>
                    </a:lnTo>
                    <a:lnTo>
                      <a:pt x="49" y="13"/>
                    </a:lnTo>
                    <a:lnTo>
                      <a:pt x="35" y="10"/>
                    </a:lnTo>
                    <a:lnTo>
                      <a:pt x="22" y="7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2" name="任意多边形(F) 500">
                <a:extLst>
                  <a:ext uri="{FF2B5EF4-FFF2-40B4-BE49-F238E27FC236}">
                    <a16:creationId xmlns:a16="http://schemas.microsoft.com/office/drawing/2014/main" id="{5839F0C0-A423-4156-855A-E09BBC0F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474788"/>
                <a:ext cx="133350" cy="28575"/>
              </a:xfrm>
              <a:custGeom>
                <a:avLst/>
                <a:gdLst>
                  <a:gd name="T0" fmla="*/ 420 w 420"/>
                  <a:gd name="T1" fmla="*/ 58 h 90"/>
                  <a:gd name="T2" fmla="*/ 419 w 420"/>
                  <a:gd name="T3" fmla="*/ 55 h 90"/>
                  <a:gd name="T4" fmla="*/ 418 w 420"/>
                  <a:gd name="T5" fmla="*/ 50 h 90"/>
                  <a:gd name="T6" fmla="*/ 416 w 420"/>
                  <a:gd name="T7" fmla="*/ 47 h 90"/>
                  <a:gd name="T8" fmla="*/ 413 w 420"/>
                  <a:gd name="T9" fmla="*/ 44 h 90"/>
                  <a:gd name="T10" fmla="*/ 406 w 420"/>
                  <a:gd name="T11" fmla="*/ 37 h 90"/>
                  <a:gd name="T12" fmla="*/ 397 w 420"/>
                  <a:gd name="T13" fmla="*/ 32 h 90"/>
                  <a:gd name="T14" fmla="*/ 386 w 420"/>
                  <a:gd name="T15" fmla="*/ 27 h 90"/>
                  <a:gd name="T16" fmla="*/ 374 w 420"/>
                  <a:gd name="T17" fmla="*/ 22 h 90"/>
                  <a:gd name="T18" fmla="*/ 360 w 420"/>
                  <a:gd name="T19" fmla="*/ 18 h 90"/>
                  <a:gd name="T20" fmla="*/ 345 w 420"/>
                  <a:gd name="T21" fmla="*/ 14 h 90"/>
                  <a:gd name="T22" fmla="*/ 313 w 420"/>
                  <a:gd name="T23" fmla="*/ 9 h 90"/>
                  <a:gd name="T24" fmla="*/ 277 w 420"/>
                  <a:gd name="T25" fmla="*/ 3 h 90"/>
                  <a:gd name="T26" fmla="*/ 243 w 420"/>
                  <a:gd name="T27" fmla="*/ 1 h 90"/>
                  <a:gd name="T28" fmla="*/ 210 w 420"/>
                  <a:gd name="T29" fmla="*/ 0 h 90"/>
                  <a:gd name="T30" fmla="*/ 172 w 420"/>
                  <a:gd name="T31" fmla="*/ 1 h 90"/>
                  <a:gd name="T32" fmla="*/ 133 w 420"/>
                  <a:gd name="T33" fmla="*/ 4 h 90"/>
                  <a:gd name="T34" fmla="*/ 113 w 420"/>
                  <a:gd name="T35" fmla="*/ 7 h 90"/>
                  <a:gd name="T36" fmla="*/ 94 w 420"/>
                  <a:gd name="T37" fmla="*/ 11 h 90"/>
                  <a:gd name="T38" fmla="*/ 76 w 420"/>
                  <a:gd name="T39" fmla="*/ 14 h 90"/>
                  <a:gd name="T40" fmla="*/ 59 w 420"/>
                  <a:gd name="T41" fmla="*/ 18 h 90"/>
                  <a:gd name="T42" fmla="*/ 59 w 420"/>
                  <a:gd name="T43" fmla="*/ 18 h 90"/>
                  <a:gd name="T44" fmla="*/ 55 w 420"/>
                  <a:gd name="T45" fmla="*/ 19 h 90"/>
                  <a:gd name="T46" fmla="*/ 52 w 420"/>
                  <a:gd name="T47" fmla="*/ 20 h 90"/>
                  <a:gd name="T48" fmla="*/ 48 w 420"/>
                  <a:gd name="T49" fmla="*/ 21 h 90"/>
                  <a:gd name="T50" fmla="*/ 44 w 420"/>
                  <a:gd name="T51" fmla="*/ 22 h 90"/>
                  <a:gd name="T52" fmla="*/ 43 w 420"/>
                  <a:gd name="T53" fmla="*/ 24 h 90"/>
                  <a:gd name="T54" fmla="*/ 40 w 420"/>
                  <a:gd name="T55" fmla="*/ 24 h 90"/>
                  <a:gd name="T56" fmla="*/ 35 w 420"/>
                  <a:gd name="T57" fmla="*/ 26 h 90"/>
                  <a:gd name="T58" fmla="*/ 31 w 420"/>
                  <a:gd name="T59" fmla="*/ 28 h 90"/>
                  <a:gd name="T60" fmla="*/ 30 w 420"/>
                  <a:gd name="T61" fmla="*/ 28 h 90"/>
                  <a:gd name="T62" fmla="*/ 30 w 420"/>
                  <a:gd name="T63" fmla="*/ 28 h 90"/>
                  <a:gd name="T64" fmla="*/ 19 w 420"/>
                  <a:gd name="T65" fmla="*/ 33 h 90"/>
                  <a:gd name="T66" fmla="*/ 12 w 420"/>
                  <a:gd name="T67" fmla="*/ 40 h 90"/>
                  <a:gd name="T68" fmla="*/ 10 w 420"/>
                  <a:gd name="T69" fmla="*/ 40 h 90"/>
                  <a:gd name="T70" fmla="*/ 10 w 420"/>
                  <a:gd name="T71" fmla="*/ 40 h 90"/>
                  <a:gd name="T72" fmla="*/ 7 w 420"/>
                  <a:gd name="T73" fmla="*/ 43 h 90"/>
                  <a:gd name="T74" fmla="*/ 5 w 420"/>
                  <a:gd name="T75" fmla="*/ 46 h 90"/>
                  <a:gd name="T76" fmla="*/ 4 w 420"/>
                  <a:gd name="T77" fmla="*/ 47 h 90"/>
                  <a:gd name="T78" fmla="*/ 4 w 420"/>
                  <a:gd name="T79" fmla="*/ 48 h 90"/>
                  <a:gd name="T80" fmla="*/ 2 w 420"/>
                  <a:gd name="T81" fmla="*/ 50 h 90"/>
                  <a:gd name="T82" fmla="*/ 1 w 420"/>
                  <a:gd name="T83" fmla="*/ 52 h 90"/>
                  <a:gd name="T84" fmla="*/ 0 w 420"/>
                  <a:gd name="T85" fmla="*/ 56 h 90"/>
                  <a:gd name="T86" fmla="*/ 0 w 420"/>
                  <a:gd name="T87" fmla="*/ 58 h 90"/>
                  <a:gd name="T88" fmla="*/ 8 w 420"/>
                  <a:gd name="T89" fmla="*/ 63 h 90"/>
                  <a:gd name="T90" fmla="*/ 22 w 420"/>
                  <a:gd name="T91" fmla="*/ 68 h 90"/>
                  <a:gd name="T92" fmla="*/ 43 w 420"/>
                  <a:gd name="T93" fmla="*/ 74 h 90"/>
                  <a:gd name="T94" fmla="*/ 67 w 420"/>
                  <a:gd name="T95" fmla="*/ 78 h 90"/>
                  <a:gd name="T96" fmla="*/ 96 w 420"/>
                  <a:gd name="T97" fmla="*/ 84 h 90"/>
                  <a:gd name="T98" fmla="*/ 131 w 420"/>
                  <a:gd name="T99" fmla="*/ 87 h 90"/>
                  <a:gd name="T100" fmla="*/ 168 w 420"/>
                  <a:gd name="T101" fmla="*/ 90 h 90"/>
                  <a:gd name="T102" fmla="*/ 210 w 420"/>
                  <a:gd name="T103" fmla="*/ 90 h 90"/>
                  <a:gd name="T104" fmla="*/ 251 w 420"/>
                  <a:gd name="T105" fmla="*/ 90 h 90"/>
                  <a:gd name="T106" fmla="*/ 289 w 420"/>
                  <a:gd name="T107" fmla="*/ 87 h 90"/>
                  <a:gd name="T108" fmla="*/ 323 w 420"/>
                  <a:gd name="T109" fmla="*/ 84 h 90"/>
                  <a:gd name="T110" fmla="*/ 353 w 420"/>
                  <a:gd name="T111" fmla="*/ 78 h 90"/>
                  <a:gd name="T112" fmla="*/ 377 w 420"/>
                  <a:gd name="T113" fmla="*/ 74 h 90"/>
                  <a:gd name="T114" fmla="*/ 398 w 420"/>
                  <a:gd name="T115" fmla="*/ 68 h 90"/>
                  <a:gd name="T116" fmla="*/ 412 w 420"/>
                  <a:gd name="T117" fmla="*/ 62 h 90"/>
                  <a:gd name="T118" fmla="*/ 420 w 420"/>
                  <a:gd name="T119" fmla="*/ 5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" h="90">
                    <a:moveTo>
                      <a:pt x="420" y="58"/>
                    </a:moveTo>
                    <a:lnTo>
                      <a:pt x="419" y="55"/>
                    </a:lnTo>
                    <a:lnTo>
                      <a:pt x="418" y="50"/>
                    </a:lnTo>
                    <a:lnTo>
                      <a:pt x="416" y="47"/>
                    </a:lnTo>
                    <a:lnTo>
                      <a:pt x="413" y="44"/>
                    </a:lnTo>
                    <a:lnTo>
                      <a:pt x="406" y="37"/>
                    </a:lnTo>
                    <a:lnTo>
                      <a:pt x="397" y="32"/>
                    </a:lnTo>
                    <a:lnTo>
                      <a:pt x="386" y="27"/>
                    </a:lnTo>
                    <a:lnTo>
                      <a:pt x="374" y="22"/>
                    </a:lnTo>
                    <a:lnTo>
                      <a:pt x="360" y="18"/>
                    </a:lnTo>
                    <a:lnTo>
                      <a:pt x="345" y="14"/>
                    </a:lnTo>
                    <a:lnTo>
                      <a:pt x="313" y="9"/>
                    </a:lnTo>
                    <a:lnTo>
                      <a:pt x="277" y="3"/>
                    </a:lnTo>
                    <a:lnTo>
                      <a:pt x="243" y="1"/>
                    </a:lnTo>
                    <a:lnTo>
                      <a:pt x="210" y="0"/>
                    </a:lnTo>
                    <a:lnTo>
                      <a:pt x="172" y="1"/>
                    </a:lnTo>
                    <a:lnTo>
                      <a:pt x="133" y="4"/>
                    </a:lnTo>
                    <a:lnTo>
                      <a:pt x="113" y="7"/>
                    </a:lnTo>
                    <a:lnTo>
                      <a:pt x="94" y="11"/>
                    </a:lnTo>
                    <a:lnTo>
                      <a:pt x="76" y="14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5" y="19"/>
                    </a:lnTo>
                    <a:lnTo>
                      <a:pt x="52" y="20"/>
                    </a:lnTo>
                    <a:lnTo>
                      <a:pt x="48" y="21"/>
                    </a:lnTo>
                    <a:lnTo>
                      <a:pt x="44" y="22"/>
                    </a:lnTo>
                    <a:lnTo>
                      <a:pt x="43" y="24"/>
                    </a:lnTo>
                    <a:lnTo>
                      <a:pt x="40" y="24"/>
                    </a:lnTo>
                    <a:lnTo>
                      <a:pt x="35" y="26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19" y="33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4" y="47"/>
                    </a:lnTo>
                    <a:lnTo>
                      <a:pt x="4" y="48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8" y="63"/>
                    </a:lnTo>
                    <a:lnTo>
                      <a:pt x="22" y="68"/>
                    </a:lnTo>
                    <a:lnTo>
                      <a:pt x="43" y="74"/>
                    </a:lnTo>
                    <a:lnTo>
                      <a:pt x="67" y="78"/>
                    </a:lnTo>
                    <a:lnTo>
                      <a:pt x="96" y="84"/>
                    </a:lnTo>
                    <a:lnTo>
                      <a:pt x="131" y="87"/>
                    </a:lnTo>
                    <a:lnTo>
                      <a:pt x="168" y="90"/>
                    </a:lnTo>
                    <a:lnTo>
                      <a:pt x="210" y="90"/>
                    </a:lnTo>
                    <a:lnTo>
                      <a:pt x="251" y="90"/>
                    </a:lnTo>
                    <a:lnTo>
                      <a:pt x="289" y="87"/>
                    </a:lnTo>
                    <a:lnTo>
                      <a:pt x="323" y="84"/>
                    </a:lnTo>
                    <a:lnTo>
                      <a:pt x="353" y="78"/>
                    </a:lnTo>
                    <a:lnTo>
                      <a:pt x="377" y="74"/>
                    </a:lnTo>
                    <a:lnTo>
                      <a:pt x="398" y="68"/>
                    </a:lnTo>
                    <a:lnTo>
                      <a:pt x="412" y="62"/>
                    </a:lnTo>
                    <a:lnTo>
                      <a:pt x="42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3" name="任意多边形(F) 501">
                <a:extLst>
                  <a:ext uri="{FF2B5EF4-FFF2-40B4-BE49-F238E27FC236}">
                    <a16:creationId xmlns:a16="http://schemas.microsoft.com/office/drawing/2014/main" id="{DBE218E2-EA47-43F9-AF50-BC58701E5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03363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7 h 75"/>
                  <a:gd name="T10" fmla="*/ 67 w 421"/>
                  <a:gd name="T11" fmla="*/ 62 h 75"/>
                  <a:gd name="T12" fmla="*/ 97 w 421"/>
                  <a:gd name="T13" fmla="*/ 68 h 75"/>
                  <a:gd name="T14" fmla="*/ 130 w 421"/>
                  <a:gd name="T15" fmla="*/ 71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1 h 75"/>
                  <a:gd name="T24" fmla="*/ 325 w 421"/>
                  <a:gd name="T25" fmla="*/ 68 h 75"/>
                  <a:gd name="T26" fmla="*/ 355 w 421"/>
                  <a:gd name="T27" fmla="*/ 62 h 75"/>
                  <a:gd name="T28" fmla="*/ 379 w 421"/>
                  <a:gd name="T29" fmla="*/ 57 h 75"/>
                  <a:gd name="T30" fmla="*/ 399 w 421"/>
                  <a:gd name="T31" fmla="*/ 52 h 75"/>
                  <a:gd name="T32" fmla="*/ 414 w 421"/>
                  <a:gd name="T33" fmla="*/ 46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8 h 75"/>
                  <a:gd name="T42" fmla="*/ 386 w 421"/>
                  <a:gd name="T43" fmla="*/ 12 h 75"/>
                  <a:gd name="T44" fmla="*/ 373 w 421"/>
                  <a:gd name="T45" fmla="*/ 14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8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8 h 75"/>
                  <a:gd name="T74" fmla="*/ 10 w 421"/>
                  <a:gd name="T75" fmla="*/ 4 h 75"/>
                  <a:gd name="T76" fmla="*/ 0 w 421"/>
                  <a:gd name="T77" fmla="*/ 0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7"/>
                    </a:lnTo>
                    <a:lnTo>
                      <a:pt x="67" y="62"/>
                    </a:lnTo>
                    <a:lnTo>
                      <a:pt x="97" y="68"/>
                    </a:lnTo>
                    <a:lnTo>
                      <a:pt x="130" y="71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1"/>
                    </a:lnTo>
                    <a:lnTo>
                      <a:pt x="325" y="68"/>
                    </a:lnTo>
                    <a:lnTo>
                      <a:pt x="355" y="62"/>
                    </a:lnTo>
                    <a:lnTo>
                      <a:pt x="379" y="57"/>
                    </a:lnTo>
                    <a:lnTo>
                      <a:pt x="399" y="52"/>
                    </a:lnTo>
                    <a:lnTo>
                      <a:pt x="414" y="46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8"/>
                    </a:lnTo>
                    <a:lnTo>
                      <a:pt x="386" y="12"/>
                    </a:lnTo>
                    <a:lnTo>
                      <a:pt x="373" y="14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8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8"/>
                    </a:lnTo>
                    <a:lnTo>
                      <a:pt x="1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4" name="任意多边形(F) 502">
                <a:extLst>
                  <a:ext uri="{FF2B5EF4-FFF2-40B4-BE49-F238E27FC236}">
                    <a16:creationId xmlns:a16="http://schemas.microsoft.com/office/drawing/2014/main" id="{FB53FF3C-7C81-42D7-820B-328F835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74800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8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8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1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8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8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5" name="任意多边形(F) 503">
                <a:extLst>
                  <a:ext uri="{FF2B5EF4-FFF2-40B4-BE49-F238E27FC236}">
                    <a16:creationId xmlns:a16="http://schemas.microsoft.com/office/drawing/2014/main" id="{B2AFC166-3690-491C-BE8E-D33917F47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50988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7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7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6" name="任意多边形(F) 504">
                <a:extLst>
                  <a:ext uri="{FF2B5EF4-FFF2-40B4-BE49-F238E27FC236}">
                    <a16:creationId xmlns:a16="http://schemas.microsoft.com/office/drawing/2014/main" id="{9740A41F-89FD-44D8-9D1F-332E7D53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27175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8 h 75"/>
                  <a:gd name="T10" fmla="*/ 67 w 421"/>
                  <a:gd name="T11" fmla="*/ 63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3 h 75"/>
                  <a:gd name="T28" fmla="*/ 379 w 421"/>
                  <a:gd name="T29" fmla="*/ 58 h 75"/>
                  <a:gd name="T30" fmla="*/ 399 w 421"/>
                  <a:gd name="T31" fmla="*/ 52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4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8"/>
                    </a:lnTo>
                    <a:lnTo>
                      <a:pt x="67" y="63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3"/>
                    </a:lnTo>
                    <a:lnTo>
                      <a:pt x="379" y="58"/>
                    </a:lnTo>
                    <a:lnTo>
                      <a:pt x="399" y="52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ADB8CF-C1BC-4EED-906C-F1AB9A6A6C82}"/>
              </a:ext>
            </a:extLst>
          </p:cNvPr>
          <p:cNvGrpSpPr/>
          <p:nvPr/>
        </p:nvGrpSpPr>
        <p:grpSpPr>
          <a:xfrm>
            <a:off x="7253276" y="1527629"/>
            <a:ext cx="2044685" cy="4336142"/>
            <a:chOff x="7253276" y="1527629"/>
            <a:chExt cx="2044685" cy="4336142"/>
          </a:xfrm>
        </p:grpSpPr>
        <p:sp>
          <p:nvSpPr>
            <p:cNvPr id="45" name="梯形 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07548" y="2673357"/>
              <a:ext cx="4336142" cy="2044685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长方形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7589820" y="2928656"/>
              <a:ext cx="1371600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zh-CN" sz="16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Income</a:t>
              </a:r>
              <a:endPara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长方形 53">
              <a:extLst>
                <a:ext uri="{FF2B5EF4-FFF2-40B4-BE49-F238E27FC236}">
                  <a16:creationId xmlns:a16="http://schemas.microsoft.com/office/drawing/2014/main" id="{28FF18A5-7B4E-4493-B38D-E732E033F82F}"/>
                </a:ext>
              </a:extLst>
            </p:cNvPr>
            <p:cNvSpPr/>
            <p:nvPr/>
          </p:nvSpPr>
          <p:spPr>
            <a:xfrm>
              <a:off x="7399599" y="3584865"/>
              <a:ext cx="1752042" cy="16878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Charge from issue, custody and transaction service.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Market Players generated 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&gt;$10 billion 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income every year</a:t>
              </a:r>
            </a:p>
          </p:txBody>
        </p:sp>
        <p:grpSp>
          <p:nvGrpSpPr>
            <p:cNvPr id="67" name="组 66" descr="算盘图标。 ">
              <a:extLst>
                <a:ext uri="{FF2B5EF4-FFF2-40B4-BE49-F238E27FC236}">
                  <a16:creationId xmlns:a16="http://schemas.microsoft.com/office/drawing/2014/main" id="{201B668C-AA5F-454E-8E64-CEA32A839FB8}"/>
                </a:ext>
              </a:extLst>
            </p:cNvPr>
            <p:cNvGrpSpPr/>
            <p:nvPr/>
          </p:nvGrpSpPr>
          <p:grpSpPr>
            <a:xfrm>
              <a:off x="8084397" y="2338214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68" name="任意多边形(F) 324">
                <a:extLst>
                  <a:ext uri="{FF2B5EF4-FFF2-40B4-BE49-F238E27FC236}">
                    <a16:creationId xmlns:a16="http://schemas.microsoft.com/office/drawing/2014/main" id="{EEBBB4D9-8AD5-4868-B9F5-568F0C326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9" name="任意多边形(F) 325">
                <a:extLst>
                  <a:ext uri="{FF2B5EF4-FFF2-40B4-BE49-F238E27FC236}">
                    <a16:creationId xmlns:a16="http://schemas.microsoft.com/office/drawing/2014/main" id="{4E9C428E-133B-4690-9ED6-8917E4F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0" name="任意多边形(F) 326">
                <a:extLst>
                  <a:ext uri="{FF2B5EF4-FFF2-40B4-BE49-F238E27FC236}">
                    <a16:creationId xmlns:a16="http://schemas.microsoft.com/office/drawing/2014/main" id="{505F0C26-0335-4A1D-AA0D-8C830A4F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1" name="任意多边形(F) 327">
                <a:extLst>
                  <a:ext uri="{FF2B5EF4-FFF2-40B4-BE49-F238E27FC236}">
                    <a16:creationId xmlns:a16="http://schemas.microsoft.com/office/drawing/2014/main" id="{EE66CB30-F704-45C9-BA83-17BA7DC1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2AFD63-74D5-43DA-A939-B36D9686595B}"/>
              </a:ext>
            </a:extLst>
          </p:cNvPr>
          <p:cNvGrpSpPr/>
          <p:nvPr/>
        </p:nvGrpSpPr>
        <p:grpSpPr>
          <a:xfrm>
            <a:off x="9429523" y="1527629"/>
            <a:ext cx="2044685" cy="4336142"/>
            <a:chOff x="9429523" y="1527629"/>
            <a:chExt cx="2044685" cy="4336142"/>
          </a:xfrm>
        </p:grpSpPr>
        <p:sp>
          <p:nvSpPr>
            <p:cNvPr id="46" name="梯形 45">
              <a:extLst>
                <a:ext uri="{FF2B5EF4-FFF2-40B4-BE49-F238E27FC236}">
                  <a16:creationId xmlns:a16="http://schemas.microsoft.com/office/drawing/2014/main" id="{89DA262E-0502-4E65-8ABA-E063880E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8283795" y="2673357"/>
              <a:ext cx="4336142" cy="2044685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长方形 49">
              <a:extLst>
                <a:ext uri="{FF2B5EF4-FFF2-40B4-BE49-F238E27FC236}">
                  <a16:creationId xmlns:a16="http://schemas.microsoft.com/office/drawing/2014/main" id="{D668C4B5-BCEC-465A-ADA5-6A054B15F7A3}"/>
                </a:ext>
              </a:extLst>
            </p:cNvPr>
            <p:cNvSpPr/>
            <p:nvPr/>
          </p:nvSpPr>
          <p:spPr>
            <a:xfrm>
              <a:off x="9766066" y="2886560"/>
              <a:ext cx="1371600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zh-CN" sz="16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Market Player</a:t>
              </a:r>
              <a:endPara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长方形 54">
              <a:extLst>
                <a:ext uri="{FF2B5EF4-FFF2-40B4-BE49-F238E27FC236}">
                  <a16:creationId xmlns:a16="http://schemas.microsoft.com/office/drawing/2014/main" id="{5BCD242F-9A97-473E-8E17-3F6C3C75CE68}"/>
                </a:ext>
              </a:extLst>
            </p:cNvPr>
            <p:cNvSpPr/>
            <p:nvPr/>
          </p:nvSpPr>
          <p:spPr>
            <a:xfrm>
              <a:off x="9575845" y="3542769"/>
              <a:ext cx="1752042" cy="14441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The DR market currently 41% is the ADR, </a:t>
              </a:r>
            </a:p>
            <a:p>
              <a:pPr algn="ctr" rtl="0">
                <a:lnSpc>
                  <a:spcPts val="19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JPM, BNYM, Citi are the major global player </a:t>
              </a:r>
            </a:p>
          </p:txBody>
        </p:sp>
        <p:pic>
          <p:nvPicPr>
            <p:cNvPr id="7" name="图形 6" descr="会议室 纯色填充">
              <a:extLst>
                <a:ext uri="{FF2B5EF4-FFF2-40B4-BE49-F238E27FC236}">
                  <a16:creationId xmlns:a16="http://schemas.microsoft.com/office/drawing/2014/main" id="{B89C6870-5E3F-406B-AC5C-2480D67D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99089" y="2120192"/>
              <a:ext cx="705554" cy="705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DA1B8AD3-F752-4CFE-AE18-9B5D7CEB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3206" y="1187389"/>
            <a:ext cx="3932237" cy="402733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Platform build ( 3 mil for 1</a:t>
            </a:r>
            <a:r>
              <a:rPr lang="en-US" altLang="zh-CN" baseline="30000" dirty="0"/>
              <a:t>st</a:t>
            </a:r>
            <a:r>
              <a:rPr lang="en-US" altLang="zh-CN" dirty="0"/>
              <a:t> year development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On-going BAU change (1.5 mil for BAU change )</a:t>
            </a:r>
          </a:p>
          <a:p>
            <a:endParaRPr lang="en-US" altLang="zh-CN" dirty="0"/>
          </a:p>
          <a:p>
            <a:r>
              <a:rPr lang="en-US" altLang="zh-CN" b="1" dirty="0"/>
              <a:t>Run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Platform infrastructure and software (refer Digital Vault, &lt;$1 mil, infra cost may raise when volume increase in future)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Operation and Support staff (as more streamline, the operation / support will &lt; $1 mil/year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b="1" dirty="0"/>
              <a:t>Direct Income (100%YoY)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DR Token Raise/Cancel fee (1% of Market Value)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DR Token safekeeping fee (1% of Market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Platform Usage fee ($100k/ year/node)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b="1" dirty="0"/>
              <a:t>Non-Direct Income</a:t>
            </a:r>
            <a:r>
              <a:rPr lang="en-US" altLang="zh-CN" dirty="0"/>
              <a:t> (not reflect in diagram)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Increase Underlying securities custody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Increase FX order from the platform</a:t>
            </a:r>
          </a:p>
          <a:p>
            <a:endParaRPr lang="en-US" altLang="zh-CN" dirty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Business Case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E3434327-D75A-4445-AF35-C65393225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8441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080A083-383C-4C08-8A36-12D838520D56}"/>
              </a:ext>
            </a:extLst>
          </p:cNvPr>
          <p:cNvSpPr txBox="1"/>
          <p:nvPr/>
        </p:nvSpPr>
        <p:spPr>
          <a:xfrm>
            <a:off x="773206" y="5214719"/>
            <a:ext cx="3932237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Note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Waive existing 2% DR raise fee and 5~10% DR cancellation commission.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Target 1</a:t>
            </a:r>
            <a:r>
              <a:rPr lang="en-US" altLang="zh-CN" sz="1050" baseline="30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</a:t>
            </a:r>
            <a:r>
              <a:rPr lang="en-US" altLang="zh-CN" sz="105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year target DR token size is $500m (1% of 2020 market new raise) till 4</a:t>
            </a:r>
            <a:r>
              <a:rPr lang="en-US" altLang="zh-CN" sz="1050" baseline="30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</a:t>
            </a:r>
            <a:r>
              <a:rPr lang="en-US" altLang="zh-CN" sz="105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year will be $2 billion (4% of total market). As the product provide better and faster service</a:t>
            </a:r>
            <a:r>
              <a:rPr lang="en-US" altLang="zh-CN" sz="105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endParaRPr lang="en-US" altLang="zh-CN" sz="10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DR Token SWOT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：圆角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Ready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：圆角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Further Work On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：圆角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External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：圆角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Internal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长方形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399" y="2511253"/>
            <a:ext cx="4463601" cy="1384995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Strong Global Network and cross boarder access.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Full business service (Equity, Custody, Asset management and Wealth Management)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Streamlined Corporate Actions process and Proxy voting</a:t>
            </a:r>
          </a:p>
        </p:txBody>
      </p:sp>
      <p:sp>
        <p:nvSpPr>
          <p:cNvPr id="40" name="长方形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506179"/>
            <a:ext cx="4162870" cy="1390069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Regulatory Compliance and Legal Alignment on New process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Market Education for new product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1" name="长方形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7" y="4710220"/>
            <a:ext cx="4303933" cy="1969770"/>
          </a:xfrm>
          <a:prstGeom prst="rect">
            <a:avLst/>
          </a:prstGeom>
        </p:spPr>
        <p:txBody>
          <a:bodyPr wrap="square" lIns="0" tIns="0" rIns="0" bIns="0" rtlCol="0" anchor="t">
            <a:normAutofit fontScale="92500" lnSpcReduction="10000"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Open platform for more markets and players join-up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Support Wealth management and ESG need on Global Diversify Investment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China and Asia market growth and easy to access from local market.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CBDC and digital asset custody attraction and adoption.</a:t>
            </a:r>
          </a:p>
        </p:txBody>
      </p:sp>
      <p:sp>
        <p:nvSpPr>
          <p:cNvPr id="42" name="长方形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472868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International Investment Bank – JPM, BNYM, Citi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Existing Exchange/ Clearing House – HKEX, SGX, DTCC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Fintech Company – CDRX</a:t>
            </a:r>
          </a:p>
        </p:txBody>
      </p:sp>
      <p:sp>
        <p:nvSpPr>
          <p:cNvPr id="43" name="长方形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Strengths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4" name="长方形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Weaknesses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5" name="长方形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Opportunities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6" name="长方形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Threats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1621433C-5E15-42BB-B33E-B5D3FD26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002" y="5555204"/>
            <a:ext cx="3958316" cy="951373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DR issuance will involve communication issue and FX/</a:t>
            </a:r>
            <a:r>
              <a:rPr lang="en-US" altLang="zh-CN"/>
              <a:t>settlement traded risk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Box in the red required global network and risk weight asset allocated, which easier to run in same finance group.  From historical reason,  JP, BNYM, Citi actively doing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Market Process</a:t>
            </a:r>
          </a:p>
          <a:p>
            <a:pPr algn="ctr" rtl="0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DR Issuance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8531FF9-EB11-42DB-9C8B-C52BDD890BE8}"/>
              </a:ext>
            </a:extLst>
          </p:cNvPr>
          <p:cNvSpPr txBox="1"/>
          <p:nvPr/>
        </p:nvSpPr>
        <p:spPr>
          <a:xfrm>
            <a:off x="908424" y="943093"/>
            <a:ext cx="3932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Investor seeks DR Broker for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DR broker contact the local broker for the new DR Issue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Local Broker purchase securities from local market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Securities safekeep in the local custodian bank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Custodian Bank instruct depositary bank issue the Depositary receipt after the settlement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Depositary bank issues Depositary Receipts and deliver them in physical form or book entry in Market A to Broker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Broker delivers DR to Investor </a:t>
            </a:r>
            <a:endParaRPr lang="zh-CN" altLang="en-US" dirty="0"/>
          </a:p>
        </p:txBody>
      </p:sp>
      <p:grpSp>
        <p:nvGrpSpPr>
          <p:cNvPr id="130" name="Group145">
            <a:extLst>
              <a:ext uri="{FF2B5EF4-FFF2-40B4-BE49-F238E27FC236}">
                <a16:creationId xmlns:a16="http://schemas.microsoft.com/office/drawing/2014/main" id="{5E5C96FC-AADE-46F4-A024-C27A381370EF}"/>
              </a:ext>
            </a:extLst>
          </p:cNvPr>
          <p:cNvGrpSpPr/>
          <p:nvPr/>
        </p:nvGrpSpPr>
        <p:grpSpPr>
          <a:xfrm>
            <a:off x="6460422" y="1234483"/>
            <a:ext cx="4387451" cy="5168900"/>
            <a:chOff x="2835400" y="1460600"/>
            <a:chExt cx="3477000" cy="3936800"/>
          </a:xfrm>
        </p:grpSpPr>
        <p:grpSp>
          <p:nvGrpSpPr>
            <p:cNvPr id="131" name="泳道">
              <a:extLst>
                <a:ext uri="{FF2B5EF4-FFF2-40B4-BE49-F238E27FC236}">
                  <a16:creationId xmlns:a16="http://schemas.microsoft.com/office/drawing/2014/main" id="{505FF67E-BB5B-4806-B5C0-36185941F949}"/>
                </a:ext>
              </a:extLst>
            </p:cNvPr>
            <p:cNvGrpSpPr/>
            <p:nvPr/>
          </p:nvGrpSpPr>
          <p:grpSpPr>
            <a:xfrm rot="5400000">
              <a:off x="1425600" y="2870400"/>
              <a:ext cx="3936800" cy="1117200"/>
              <a:chOff x="1425600" y="2870400"/>
              <a:chExt cx="3936800" cy="1117200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BA49EB8D-C4FD-48E4-A0A9-29554C48C35C}"/>
                  </a:ext>
                </a:extLst>
              </p:cNvPr>
              <p:cNvGrpSpPr/>
              <p:nvPr/>
            </p:nvGrpSpPr>
            <p:grpSpPr>
              <a:xfrm>
                <a:off x="1425600" y="2870400"/>
                <a:ext cx="3936800" cy="1117200"/>
                <a:chOff x="1425600" y="2870400"/>
                <a:chExt cx="3936800" cy="1117200"/>
              </a:xfrm>
            </p:grpSpPr>
            <p:sp>
              <p:nvSpPr>
                <p:cNvPr id="161" name="任意多边形: 形状 160">
                  <a:extLst>
                    <a:ext uri="{FF2B5EF4-FFF2-40B4-BE49-F238E27FC236}">
                      <a16:creationId xmlns:a16="http://schemas.microsoft.com/office/drawing/2014/main" id="{DF7EF00A-A99C-4221-8966-4A96171902CE}"/>
                    </a:ext>
                  </a:extLst>
                </p:cNvPr>
                <p:cNvSpPr/>
                <p:nvPr/>
              </p:nvSpPr>
              <p:spPr>
                <a:xfrm>
                  <a:off x="1425600" y="2870400"/>
                  <a:ext cx="3936800" cy="11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6800" h="1117200">
                      <a:moveTo>
                        <a:pt x="0" y="0"/>
                      </a:moveTo>
                      <a:lnTo>
                        <a:pt x="3936800" y="0"/>
                      </a:lnTo>
                      <a:lnTo>
                        <a:pt x="3936800" y="1117200"/>
                      </a:lnTo>
                      <a:lnTo>
                        <a:pt x="0" y="1117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333" cap="flat">
                  <a:solidFill>
                    <a:srgbClr val="488DF5"/>
                  </a:solidFill>
                  <a:miter/>
                </a:ln>
              </p:spPr>
            </p:sp>
            <p:sp>
              <p:nvSpPr>
                <p:cNvPr id="162" name="任意多边形: 形状 161">
                  <a:extLst>
                    <a:ext uri="{FF2B5EF4-FFF2-40B4-BE49-F238E27FC236}">
                      <a16:creationId xmlns:a16="http://schemas.microsoft.com/office/drawing/2014/main" id="{8CEF1EBC-EAEF-4745-A695-6F596DD6EC09}"/>
                    </a:ext>
                  </a:extLst>
                </p:cNvPr>
                <p:cNvSpPr/>
                <p:nvPr/>
              </p:nvSpPr>
              <p:spPr>
                <a:xfrm rot="-5400000">
                  <a:off x="1082433" y="3213567"/>
                  <a:ext cx="1117200" cy="430866"/>
                </a:xfrm>
                <a:custGeom>
                  <a:avLst/>
                  <a:gdLst>
                    <a:gd name="rtr" fmla="*/ 1117200 w 1117200"/>
                    <a:gd name="rtb" fmla="*/ 430866 h 430866"/>
                  </a:gdLst>
                  <a:ahLst/>
                  <a:cxnLst/>
                  <a:rect l="l" t="t" r="rtr" b="rtb"/>
                  <a:pathLst>
                    <a:path w="1117200" h="430866">
                      <a:moveTo>
                        <a:pt x="0" y="0"/>
                      </a:moveTo>
                      <a:lnTo>
                        <a:pt x="1117200" y="0"/>
                      </a:lnTo>
                      <a:lnTo>
                        <a:pt x="1117200" y="430866"/>
                      </a:lnTo>
                      <a:lnTo>
                        <a:pt x="0" y="4308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4F7FE"/>
                </a:solidFill>
                <a:ln w="25333" cap="flat">
                  <a:solidFill>
                    <a:srgbClr val="488DF5"/>
                  </a:solidFill>
                  <a:miter/>
                </a:ln>
              </p:spPr>
              <p:txBody>
                <a:bodyPr wrap="square" lIns="0" tIns="0" rIns="0" bIns="0" rtlCol="0" anchor="ctr"/>
                <a:lstStyle/>
                <a:p>
                  <a:pPr algn="ctr"/>
                  <a:r>
                    <a:rPr sz="760" dirty="0">
                      <a:solidFill>
                        <a:srgbClr val="303030"/>
                      </a:solidFill>
                      <a:latin typeface="Microsoft YaHei"/>
                    </a:rPr>
                    <a:t>Country A</a:t>
                  </a:r>
                </a:p>
              </p:txBody>
            </p:sp>
          </p:grpSp>
        </p:grpSp>
        <p:sp>
          <p:nvSpPr>
            <p:cNvPr id="132" name="流程">
              <a:extLst>
                <a:ext uri="{FF2B5EF4-FFF2-40B4-BE49-F238E27FC236}">
                  <a16:creationId xmlns:a16="http://schemas.microsoft.com/office/drawing/2014/main" id="{799C21BF-AB41-48F9-B761-E21D7852E11C}"/>
                </a:ext>
              </a:extLst>
            </p:cNvPr>
            <p:cNvSpPr/>
            <p:nvPr/>
          </p:nvSpPr>
          <p:spPr>
            <a:xfrm>
              <a:off x="3040600" y="2015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Investor</a:t>
              </a:r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70D80C8B-86BA-4B4C-A1F5-D014FA5BDAD2}"/>
                </a:ext>
              </a:extLst>
            </p:cNvPr>
            <p:cNvSpPr/>
            <p:nvPr/>
          </p:nvSpPr>
          <p:spPr>
            <a:xfrm>
              <a:off x="3634920" y="2471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134" name="流程">
              <a:extLst>
                <a:ext uri="{FF2B5EF4-FFF2-40B4-BE49-F238E27FC236}">
                  <a16:creationId xmlns:a16="http://schemas.microsoft.com/office/drawing/2014/main" id="{8C9E2C51-17E8-45FD-BBC0-B23BF2209C69}"/>
                </a:ext>
              </a:extLst>
            </p:cNvPr>
            <p:cNvSpPr/>
            <p:nvPr/>
          </p:nvSpPr>
          <p:spPr>
            <a:xfrm>
              <a:off x="3040600" y="2927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DR Broker</a:t>
              </a:r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4EEE269B-C445-4D69-9C7A-C230DCC6E45D}"/>
                </a:ext>
              </a:extLst>
            </p:cNvPr>
            <p:cNvSpPr/>
            <p:nvPr/>
          </p:nvSpPr>
          <p:spPr>
            <a:xfrm>
              <a:off x="3800600" y="3155400"/>
              <a:ext cx="456000" cy="7600"/>
            </a:xfrm>
            <a:custGeom>
              <a:avLst/>
              <a:gdLst/>
              <a:ahLst/>
              <a:cxnLst/>
              <a:rect l="l" t="t" r="r" b="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grpSp>
          <p:nvGrpSpPr>
            <p:cNvPr id="136" name="泳道">
              <a:extLst>
                <a:ext uri="{FF2B5EF4-FFF2-40B4-BE49-F238E27FC236}">
                  <a16:creationId xmlns:a16="http://schemas.microsoft.com/office/drawing/2014/main" id="{20F9A789-6259-4AA6-9C64-ECE7AD1DC30E}"/>
                </a:ext>
              </a:extLst>
            </p:cNvPr>
            <p:cNvGrpSpPr/>
            <p:nvPr/>
          </p:nvGrpSpPr>
          <p:grpSpPr>
            <a:xfrm rot="5400000">
              <a:off x="3268600" y="2353600"/>
              <a:ext cx="3936800" cy="2150800"/>
              <a:chOff x="3268600" y="2353600"/>
              <a:chExt cx="3936800" cy="2150800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7E511EA5-8B7D-42D7-858A-56388CBC5442}"/>
                  </a:ext>
                </a:extLst>
              </p:cNvPr>
              <p:cNvGrpSpPr/>
              <p:nvPr/>
            </p:nvGrpSpPr>
            <p:grpSpPr>
              <a:xfrm>
                <a:off x="3268600" y="2353600"/>
                <a:ext cx="3936800" cy="2150800"/>
                <a:chOff x="3268600" y="2353600"/>
                <a:chExt cx="3936800" cy="2150800"/>
              </a:xfrm>
            </p:grpSpPr>
            <p:sp>
              <p:nvSpPr>
                <p:cNvPr id="158" name="任意多边形: 形状 157">
                  <a:extLst>
                    <a:ext uri="{FF2B5EF4-FFF2-40B4-BE49-F238E27FC236}">
                      <a16:creationId xmlns:a16="http://schemas.microsoft.com/office/drawing/2014/main" id="{AA6B8C66-9BFC-4F7A-AC4C-1A9D2026040F}"/>
                    </a:ext>
                  </a:extLst>
                </p:cNvPr>
                <p:cNvSpPr/>
                <p:nvPr/>
              </p:nvSpPr>
              <p:spPr>
                <a:xfrm>
                  <a:off x="3268600" y="2353600"/>
                  <a:ext cx="3936800" cy="21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6800" h="2150800">
                      <a:moveTo>
                        <a:pt x="0" y="0"/>
                      </a:moveTo>
                      <a:lnTo>
                        <a:pt x="3936800" y="0"/>
                      </a:lnTo>
                      <a:lnTo>
                        <a:pt x="3936800" y="2150800"/>
                      </a:lnTo>
                      <a:lnTo>
                        <a:pt x="0" y="215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333" cap="flat">
                  <a:solidFill>
                    <a:srgbClr val="488DF5"/>
                  </a:solidFill>
                  <a:miter/>
                </a:ln>
              </p:spPr>
            </p:sp>
            <p:sp>
              <p:nvSpPr>
                <p:cNvPr id="159" name="任意多边形: 形状 158">
                  <a:extLst>
                    <a:ext uri="{FF2B5EF4-FFF2-40B4-BE49-F238E27FC236}">
                      <a16:creationId xmlns:a16="http://schemas.microsoft.com/office/drawing/2014/main" id="{5575372B-F557-48A7-98D4-A813C5C416A9}"/>
                    </a:ext>
                  </a:extLst>
                </p:cNvPr>
                <p:cNvSpPr/>
                <p:nvPr/>
              </p:nvSpPr>
              <p:spPr>
                <a:xfrm rot="-5400000">
                  <a:off x="2408633" y="3213567"/>
                  <a:ext cx="2150800" cy="430866"/>
                </a:xfrm>
                <a:custGeom>
                  <a:avLst/>
                  <a:gdLst>
                    <a:gd name="rtr" fmla="*/ 2150800 w 2150800"/>
                    <a:gd name="rtb" fmla="*/ 430866 h 430866"/>
                  </a:gdLst>
                  <a:ahLst/>
                  <a:cxnLst/>
                  <a:rect l="l" t="t" r="rtr" b="rtb"/>
                  <a:pathLst>
                    <a:path w="2150800" h="430866">
                      <a:moveTo>
                        <a:pt x="0" y="0"/>
                      </a:moveTo>
                      <a:lnTo>
                        <a:pt x="2150800" y="0"/>
                      </a:lnTo>
                      <a:lnTo>
                        <a:pt x="2150800" y="430866"/>
                      </a:lnTo>
                      <a:lnTo>
                        <a:pt x="0" y="4308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4F7FE"/>
                </a:solidFill>
                <a:ln w="25333" cap="flat">
                  <a:solidFill>
                    <a:srgbClr val="488DF5"/>
                  </a:solidFill>
                  <a:miter/>
                </a:ln>
              </p:spPr>
              <p:txBody>
                <a:bodyPr wrap="square" lIns="0" tIns="0" rIns="0" bIns="0" rtlCol="0" anchor="ctr"/>
                <a:lstStyle/>
                <a:p>
                  <a:pPr algn="ctr"/>
                  <a:r>
                    <a:rPr sz="760" dirty="0">
                      <a:solidFill>
                        <a:srgbClr val="303030"/>
                      </a:solidFill>
                      <a:latin typeface="Microsoft YaHei"/>
                    </a:rPr>
                    <a:t>Country B</a:t>
                  </a:r>
                </a:p>
              </p:txBody>
            </p:sp>
          </p:grpSp>
        </p:grpSp>
        <p:sp>
          <p:nvSpPr>
            <p:cNvPr id="137" name="流程">
              <a:extLst>
                <a:ext uri="{FF2B5EF4-FFF2-40B4-BE49-F238E27FC236}">
                  <a16:creationId xmlns:a16="http://schemas.microsoft.com/office/drawing/2014/main" id="{593C929F-F95A-4E79-9509-DB91A1C78916}"/>
                </a:ext>
              </a:extLst>
            </p:cNvPr>
            <p:cNvSpPr/>
            <p:nvPr/>
          </p:nvSpPr>
          <p:spPr>
            <a:xfrm>
              <a:off x="4256600" y="2927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Local Broker</a:t>
              </a:r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3F359863-4C0E-4B6F-BDD8-4C9E66DC7DBE}"/>
                </a:ext>
              </a:extLst>
            </p:cNvPr>
            <p:cNvSpPr/>
            <p:nvPr/>
          </p:nvSpPr>
          <p:spPr>
            <a:xfrm>
              <a:off x="4636600" y="3383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139" name="流程">
              <a:extLst>
                <a:ext uri="{FF2B5EF4-FFF2-40B4-BE49-F238E27FC236}">
                  <a16:creationId xmlns:a16="http://schemas.microsoft.com/office/drawing/2014/main" id="{23A9FF0D-4AA5-4A7A-A21E-00FE92B370F4}"/>
                </a:ext>
              </a:extLst>
            </p:cNvPr>
            <p:cNvSpPr/>
            <p:nvPr/>
          </p:nvSpPr>
          <p:spPr>
            <a:xfrm>
              <a:off x="4256600" y="3839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B7D587"/>
            </a:solidFill>
            <a:ln w="25333" cap="flat">
              <a:solidFill>
                <a:srgbClr val="73922E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608" dirty="0">
                  <a:solidFill>
                    <a:srgbClr val="303030"/>
                  </a:solidFill>
                  <a:latin typeface="Microsoft YaHei"/>
                </a:rPr>
                <a:t>Local Market</a:t>
              </a:r>
              <a:r>
                <a:rPr lang="en-US" sz="608" dirty="0">
                  <a:solidFill>
                    <a:srgbClr val="303030"/>
                  </a:solidFill>
                  <a:latin typeface="Microsoft YaHei"/>
                </a:rPr>
                <a:t> B</a:t>
              </a:r>
              <a:endParaRPr sz="608" dirty="0">
                <a:solidFill>
                  <a:srgbClr val="303030"/>
                </a:solidFill>
                <a:latin typeface="Microsoft YaHei"/>
              </a:endParaRPr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54F1A465-1C73-45C3-8340-1D2841A6A249}"/>
                </a:ext>
              </a:extLst>
            </p:cNvPr>
            <p:cNvSpPr/>
            <p:nvPr/>
          </p:nvSpPr>
          <p:spPr>
            <a:xfrm>
              <a:off x="4636600" y="4295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141" name="流程">
              <a:extLst>
                <a:ext uri="{FF2B5EF4-FFF2-40B4-BE49-F238E27FC236}">
                  <a16:creationId xmlns:a16="http://schemas.microsoft.com/office/drawing/2014/main" id="{9AFF1F08-DB83-4068-8319-8AB1554BBF05}"/>
                </a:ext>
              </a:extLst>
            </p:cNvPr>
            <p:cNvSpPr/>
            <p:nvPr/>
          </p:nvSpPr>
          <p:spPr>
            <a:xfrm>
              <a:off x="4256600" y="4751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Local Custodian</a:t>
              </a:r>
              <a:r>
                <a:rPr lang="en-US" sz="760" dirty="0">
                  <a:solidFill>
                    <a:srgbClr val="303030"/>
                  </a:solidFill>
                  <a:latin typeface="Microsoft YaHei"/>
                </a:rPr>
                <a:t> Bank</a:t>
              </a:r>
              <a:endParaRPr sz="760" dirty="0">
                <a:solidFill>
                  <a:srgbClr val="303030"/>
                </a:solidFill>
                <a:latin typeface="Microsoft YaHei"/>
              </a:endParaRPr>
            </a:p>
          </p:txBody>
        </p:sp>
        <p:sp>
          <p:nvSpPr>
            <p:cNvPr id="142" name="椭圆标注">
              <a:extLst>
                <a:ext uri="{FF2B5EF4-FFF2-40B4-BE49-F238E27FC236}">
                  <a16:creationId xmlns:a16="http://schemas.microsoft.com/office/drawing/2014/main" id="{67976A2B-6585-491F-BD58-BFCAA1B36850}"/>
                </a:ext>
              </a:extLst>
            </p:cNvPr>
            <p:cNvSpPr/>
            <p:nvPr/>
          </p:nvSpPr>
          <p:spPr>
            <a:xfrm>
              <a:off x="3724600" y="2585400"/>
              <a:ext cx="228000" cy="152000"/>
            </a:xfrm>
            <a:custGeom>
              <a:avLst/>
              <a:gdLst/>
              <a:ahLst/>
              <a:cxnLst/>
              <a:rect l="l" t="t" r="r" b="b"/>
              <a:pathLst>
                <a:path w="228000" h="152000">
                  <a:moveTo>
                    <a:pt x="0" y="76000"/>
                  </a:moveTo>
                  <a:cubicBezTo>
                    <a:pt x="0" y="34026"/>
                    <a:pt x="51040" y="0"/>
                    <a:pt x="114000" y="0"/>
                  </a:cubicBezTo>
                  <a:cubicBezTo>
                    <a:pt x="176960" y="0"/>
                    <a:pt x="228000" y="34026"/>
                    <a:pt x="228000" y="76000"/>
                  </a:cubicBezTo>
                  <a:cubicBezTo>
                    <a:pt x="228000" y="117974"/>
                    <a:pt x="176960" y="152000"/>
                    <a:pt x="114000" y="152000"/>
                  </a:cubicBezTo>
                  <a:cubicBezTo>
                    <a:pt x="51040" y="152000"/>
                    <a:pt x="0" y="117974"/>
                    <a:pt x="0" y="76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000000"/>
                  </a:solidFill>
                  <a:latin typeface="Microsoft YaHei"/>
                </a:rPr>
                <a:t>1</a:t>
              </a:r>
            </a:p>
          </p:txBody>
        </p:sp>
        <p:sp>
          <p:nvSpPr>
            <p:cNvPr id="143" name="椭圆标注">
              <a:extLst>
                <a:ext uri="{FF2B5EF4-FFF2-40B4-BE49-F238E27FC236}">
                  <a16:creationId xmlns:a16="http://schemas.microsoft.com/office/drawing/2014/main" id="{36832FBC-AE6F-4ACC-97DA-D9A0603AD396}"/>
                </a:ext>
              </a:extLst>
            </p:cNvPr>
            <p:cNvSpPr/>
            <p:nvPr/>
          </p:nvSpPr>
          <p:spPr>
            <a:xfrm>
              <a:off x="3914600" y="2927400"/>
              <a:ext cx="228000" cy="152000"/>
            </a:xfrm>
            <a:custGeom>
              <a:avLst/>
              <a:gdLst/>
              <a:ahLst/>
              <a:cxnLst/>
              <a:rect l="l" t="t" r="r" b="b"/>
              <a:pathLst>
                <a:path w="228000" h="152000">
                  <a:moveTo>
                    <a:pt x="0" y="76000"/>
                  </a:moveTo>
                  <a:cubicBezTo>
                    <a:pt x="0" y="34026"/>
                    <a:pt x="51040" y="0"/>
                    <a:pt x="114000" y="0"/>
                  </a:cubicBezTo>
                  <a:cubicBezTo>
                    <a:pt x="176960" y="0"/>
                    <a:pt x="228000" y="34026"/>
                    <a:pt x="228000" y="76000"/>
                  </a:cubicBezTo>
                  <a:cubicBezTo>
                    <a:pt x="228000" y="117974"/>
                    <a:pt x="176960" y="152000"/>
                    <a:pt x="114000" y="152000"/>
                  </a:cubicBezTo>
                  <a:cubicBezTo>
                    <a:pt x="51040" y="152000"/>
                    <a:pt x="0" y="117974"/>
                    <a:pt x="0" y="76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000000"/>
                  </a:solidFill>
                  <a:latin typeface="Microsoft YaHei"/>
                </a:rPr>
                <a:t>2</a:t>
              </a:r>
            </a:p>
          </p:txBody>
        </p:sp>
        <p:sp>
          <p:nvSpPr>
            <p:cNvPr id="144" name="椭圆标注">
              <a:extLst>
                <a:ext uri="{FF2B5EF4-FFF2-40B4-BE49-F238E27FC236}">
                  <a16:creationId xmlns:a16="http://schemas.microsoft.com/office/drawing/2014/main" id="{34836148-E36A-43E0-BFF3-3FFF617A0D90}"/>
                </a:ext>
              </a:extLst>
            </p:cNvPr>
            <p:cNvSpPr/>
            <p:nvPr/>
          </p:nvSpPr>
          <p:spPr>
            <a:xfrm>
              <a:off x="4705000" y="3535400"/>
              <a:ext cx="228000" cy="152000"/>
            </a:xfrm>
            <a:custGeom>
              <a:avLst/>
              <a:gdLst/>
              <a:ahLst/>
              <a:cxnLst/>
              <a:rect l="l" t="t" r="r" b="b"/>
              <a:pathLst>
                <a:path w="228000" h="152000">
                  <a:moveTo>
                    <a:pt x="0" y="76000"/>
                  </a:moveTo>
                  <a:cubicBezTo>
                    <a:pt x="0" y="34026"/>
                    <a:pt x="51040" y="0"/>
                    <a:pt x="114000" y="0"/>
                  </a:cubicBezTo>
                  <a:cubicBezTo>
                    <a:pt x="176960" y="0"/>
                    <a:pt x="228000" y="34026"/>
                    <a:pt x="228000" y="76000"/>
                  </a:cubicBezTo>
                  <a:cubicBezTo>
                    <a:pt x="228000" y="117974"/>
                    <a:pt x="176960" y="152000"/>
                    <a:pt x="114000" y="152000"/>
                  </a:cubicBezTo>
                  <a:cubicBezTo>
                    <a:pt x="51040" y="152000"/>
                    <a:pt x="0" y="117974"/>
                    <a:pt x="0" y="76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000000"/>
                  </a:solidFill>
                  <a:latin typeface="Microsoft YaHei"/>
                </a:rPr>
                <a:t>3</a:t>
              </a:r>
            </a:p>
          </p:txBody>
        </p:sp>
        <p:sp>
          <p:nvSpPr>
            <p:cNvPr id="145" name="椭圆标注">
              <a:extLst>
                <a:ext uri="{FF2B5EF4-FFF2-40B4-BE49-F238E27FC236}">
                  <a16:creationId xmlns:a16="http://schemas.microsoft.com/office/drawing/2014/main" id="{46ACE8AA-3428-47BE-950F-C723017A3911}"/>
                </a:ext>
              </a:extLst>
            </p:cNvPr>
            <p:cNvSpPr/>
            <p:nvPr/>
          </p:nvSpPr>
          <p:spPr>
            <a:xfrm>
              <a:off x="4705000" y="4447400"/>
              <a:ext cx="228000" cy="152000"/>
            </a:xfrm>
            <a:custGeom>
              <a:avLst/>
              <a:gdLst/>
              <a:ahLst/>
              <a:cxnLst/>
              <a:rect l="l" t="t" r="r" b="b"/>
              <a:pathLst>
                <a:path w="228000" h="152000">
                  <a:moveTo>
                    <a:pt x="0" y="76000"/>
                  </a:moveTo>
                  <a:cubicBezTo>
                    <a:pt x="0" y="34026"/>
                    <a:pt x="51040" y="0"/>
                    <a:pt x="114000" y="0"/>
                  </a:cubicBezTo>
                  <a:cubicBezTo>
                    <a:pt x="176960" y="0"/>
                    <a:pt x="228000" y="34026"/>
                    <a:pt x="228000" y="76000"/>
                  </a:cubicBezTo>
                  <a:cubicBezTo>
                    <a:pt x="228000" y="117974"/>
                    <a:pt x="176960" y="152000"/>
                    <a:pt x="114000" y="152000"/>
                  </a:cubicBezTo>
                  <a:cubicBezTo>
                    <a:pt x="51040" y="152000"/>
                    <a:pt x="0" y="117974"/>
                    <a:pt x="0" y="76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000000"/>
                  </a:solidFill>
                  <a:latin typeface="Microsoft YaHei"/>
                </a:rPr>
                <a:t>4</a:t>
              </a:r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C4B3BDCE-7E97-4BE1-9B4A-2B67259A2159}"/>
                </a:ext>
              </a:extLst>
            </p:cNvPr>
            <p:cNvSpPr/>
            <p:nvPr/>
          </p:nvSpPr>
          <p:spPr>
            <a:xfrm>
              <a:off x="3800600" y="4979400"/>
              <a:ext cx="456000" cy="7600"/>
            </a:xfrm>
            <a:custGeom>
              <a:avLst/>
              <a:gdLst/>
              <a:ahLst/>
              <a:cxnLst/>
              <a:rect l="l" t="t" r="r" b="b"/>
              <a:pathLst>
                <a:path w="456000" h="7600" fill="none">
                  <a:moveTo>
                    <a:pt x="456000" y="0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147" name="流程">
              <a:extLst>
                <a:ext uri="{FF2B5EF4-FFF2-40B4-BE49-F238E27FC236}">
                  <a16:creationId xmlns:a16="http://schemas.microsoft.com/office/drawing/2014/main" id="{81930CC6-DC7A-4300-9645-04DF59585BB0}"/>
                </a:ext>
              </a:extLst>
            </p:cNvPr>
            <p:cNvSpPr/>
            <p:nvPr/>
          </p:nvSpPr>
          <p:spPr>
            <a:xfrm>
              <a:off x="3040600" y="4751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Depositary</a:t>
              </a:r>
              <a:r>
                <a:rPr lang="en-US" sz="760" dirty="0">
                  <a:solidFill>
                    <a:srgbClr val="303030"/>
                  </a:solidFill>
                  <a:latin typeface="Microsoft YaHei"/>
                </a:rPr>
                <a:t> Bank</a:t>
              </a:r>
              <a:endParaRPr sz="760" dirty="0">
                <a:solidFill>
                  <a:srgbClr val="303030"/>
                </a:solidFill>
                <a:latin typeface="Microsoft YaHei"/>
              </a:endParaRPr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A5E37BEF-001A-478C-B4E0-9A19B34A7B20}"/>
                </a:ext>
              </a:extLst>
            </p:cNvPr>
            <p:cNvSpPr/>
            <p:nvPr/>
          </p:nvSpPr>
          <p:spPr>
            <a:xfrm flipH="1">
              <a:off x="3384368" y="3383400"/>
              <a:ext cx="36232" cy="1335881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456000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C8A6E58E-96A0-46E2-AAFC-8EBB67996AEA}"/>
                </a:ext>
              </a:extLst>
            </p:cNvPr>
            <p:cNvSpPr/>
            <p:nvPr/>
          </p:nvSpPr>
          <p:spPr>
            <a:xfrm>
              <a:off x="3290640" y="2471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456000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152" name="椭圆标注">
              <a:extLst>
                <a:ext uri="{FF2B5EF4-FFF2-40B4-BE49-F238E27FC236}">
                  <a16:creationId xmlns:a16="http://schemas.microsoft.com/office/drawing/2014/main" id="{E0D3631C-2A09-4AC0-AFA4-6B5CF7B1EF75}"/>
                </a:ext>
              </a:extLst>
            </p:cNvPr>
            <p:cNvSpPr/>
            <p:nvPr/>
          </p:nvSpPr>
          <p:spPr>
            <a:xfrm>
              <a:off x="2919000" y="2585400"/>
              <a:ext cx="228000" cy="152000"/>
            </a:xfrm>
            <a:custGeom>
              <a:avLst/>
              <a:gdLst/>
              <a:ahLst/>
              <a:cxnLst/>
              <a:rect l="l" t="t" r="r" b="b"/>
              <a:pathLst>
                <a:path w="228000" h="152000">
                  <a:moveTo>
                    <a:pt x="0" y="76000"/>
                  </a:moveTo>
                  <a:cubicBezTo>
                    <a:pt x="0" y="34026"/>
                    <a:pt x="51040" y="0"/>
                    <a:pt x="114000" y="0"/>
                  </a:cubicBezTo>
                  <a:cubicBezTo>
                    <a:pt x="176960" y="0"/>
                    <a:pt x="228000" y="34026"/>
                    <a:pt x="228000" y="76000"/>
                  </a:cubicBezTo>
                  <a:cubicBezTo>
                    <a:pt x="228000" y="117974"/>
                    <a:pt x="176960" y="152000"/>
                    <a:pt x="114000" y="152000"/>
                  </a:cubicBezTo>
                  <a:cubicBezTo>
                    <a:pt x="51040" y="152000"/>
                    <a:pt x="0" y="117974"/>
                    <a:pt x="0" y="76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000000"/>
                  </a:solidFill>
                  <a:latin typeface="Microsoft YaHei"/>
                </a:rPr>
                <a:t>7</a:t>
              </a:r>
            </a:p>
          </p:txBody>
        </p:sp>
        <p:sp>
          <p:nvSpPr>
            <p:cNvPr id="153" name="椭圆标注">
              <a:extLst>
                <a:ext uri="{FF2B5EF4-FFF2-40B4-BE49-F238E27FC236}">
                  <a16:creationId xmlns:a16="http://schemas.microsoft.com/office/drawing/2014/main" id="{6AE335BA-8B6C-4D18-9EBC-19B0CE1665A8}"/>
                </a:ext>
              </a:extLst>
            </p:cNvPr>
            <p:cNvSpPr/>
            <p:nvPr/>
          </p:nvSpPr>
          <p:spPr>
            <a:xfrm>
              <a:off x="3914600" y="5055400"/>
              <a:ext cx="228000" cy="152000"/>
            </a:xfrm>
            <a:custGeom>
              <a:avLst/>
              <a:gdLst/>
              <a:ahLst/>
              <a:cxnLst/>
              <a:rect l="l" t="t" r="r" b="b"/>
              <a:pathLst>
                <a:path w="228000" h="152000">
                  <a:moveTo>
                    <a:pt x="0" y="76000"/>
                  </a:moveTo>
                  <a:cubicBezTo>
                    <a:pt x="0" y="34026"/>
                    <a:pt x="51040" y="0"/>
                    <a:pt x="114000" y="0"/>
                  </a:cubicBezTo>
                  <a:cubicBezTo>
                    <a:pt x="176960" y="0"/>
                    <a:pt x="228000" y="34026"/>
                    <a:pt x="228000" y="76000"/>
                  </a:cubicBezTo>
                  <a:cubicBezTo>
                    <a:pt x="228000" y="117974"/>
                    <a:pt x="176960" y="152000"/>
                    <a:pt x="114000" y="152000"/>
                  </a:cubicBezTo>
                  <a:cubicBezTo>
                    <a:pt x="51040" y="152000"/>
                    <a:pt x="0" y="117974"/>
                    <a:pt x="0" y="76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000000"/>
                  </a:solidFill>
                  <a:latin typeface="Microsoft YaHei"/>
                </a:rPr>
                <a:t>5</a:t>
              </a:r>
            </a:p>
          </p:txBody>
        </p:sp>
        <p:sp>
          <p:nvSpPr>
            <p:cNvPr id="154" name="椭圆标注">
              <a:extLst>
                <a:ext uri="{FF2B5EF4-FFF2-40B4-BE49-F238E27FC236}">
                  <a16:creationId xmlns:a16="http://schemas.microsoft.com/office/drawing/2014/main" id="{30B3C5D3-F8C7-453A-A829-23770638BA98}"/>
                </a:ext>
              </a:extLst>
            </p:cNvPr>
            <p:cNvSpPr/>
            <p:nvPr/>
          </p:nvSpPr>
          <p:spPr>
            <a:xfrm>
              <a:off x="3528520" y="3574496"/>
              <a:ext cx="228000" cy="152000"/>
            </a:xfrm>
            <a:custGeom>
              <a:avLst/>
              <a:gdLst/>
              <a:ahLst/>
              <a:cxnLst/>
              <a:rect l="l" t="t" r="r" b="b"/>
              <a:pathLst>
                <a:path w="228000" h="152000">
                  <a:moveTo>
                    <a:pt x="0" y="76000"/>
                  </a:moveTo>
                  <a:cubicBezTo>
                    <a:pt x="0" y="34026"/>
                    <a:pt x="51040" y="0"/>
                    <a:pt x="114000" y="0"/>
                  </a:cubicBezTo>
                  <a:cubicBezTo>
                    <a:pt x="176960" y="0"/>
                    <a:pt x="228000" y="34026"/>
                    <a:pt x="228000" y="76000"/>
                  </a:cubicBezTo>
                  <a:cubicBezTo>
                    <a:pt x="228000" y="117974"/>
                    <a:pt x="176960" y="152000"/>
                    <a:pt x="114000" y="152000"/>
                  </a:cubicBezTo>
                  <a:cubicBezTo>
                    <a:pt x="51040" y="152000"/>
                    <a:pt x="0" y="117974"/>
                    <a:pt x="0" y="76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000000"/>
                  </a:solidFill>
                  <a:latin typeface="Microsoft YaHei"/>
                </a:rPr>
                <a:t>6</a:t>
              </a:r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47E99AA4-0B4A-4340-A0B4-F5CB3B92C8C5}"/>
                </a:ext>
              </a:extLst>
            </p:cNvPr>
            <p:cNvSpPr/>
            <p:nvPr/>
          </p:nvSpPr>
          <p:spPr>
            <a:xfrm>
              <a:off x="5016600" y="4067400"/>
              <a:ext cx="456000" cy="7600"/>
            </a:xfrm>
            <a:custGeom>
              <a:avLst/>
              <a:gdLst/>
              <a:ahLst/>
              <a:cxnLst/>
              <a:rect l="l" t="t" r="r" b="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custDash>
                <a:ds d="200000" sp="500000"/>
              </a:custDash>
              <a:miter/>
              <a:tailEnd type="triangle" w="med" len="med"/>
            </a:ln>
          </p:spPr>
        </p:sp>
        <p:sp>
          <p:nvSpPr>
            <p:cNvPr id="156" name="流程">
              <a:extLst>
                <a:ext uri="{FF2B5EF4-FFF2-40B4-BE49-F238E27FC236}">
                  <a16:creationId xmlns:a16="http://schemas.microsoft.com/office/drawing/2014/main" id="{C4C62EEB-1064-4CCC-BEAF-38C652C5FE32}"/>
                </a:ext>
              </a:extLst>
            </p:cNvPr>
            <p:cNvSpPr/>
            <p:nvPr/>
          </p:nvSpPr>
          <p:spPr>
            <a:xfrm>
              <a:off x="5472600" y="3839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B7EBE5"/>
            </a:solidFill>
            <a:ln w="25333" cap="flat">
              <a:solidFill>
                <a:srgbClr val="63DCD2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Stock/Bond</a:t>
              </a:r>
              <a:endParaRPr lang="en-US" sz="760" dirty="0">
                <a:solidFill>
                  <a:srgbClr val="303030"/>
                </a:solidFill>
                <a:latin typeface="Microsoft YaHei"/>
              </a:endParaRPr>
            </a:p>
            <a:p>
              <a:pPr algn="ctr"/>
              <a:r>
                <a:rPr lang="en-US" altLang="zh-CN" sz="760" dirty="0">
                  <a:solidFill>
                    <a:srgbClr val="303030"/>
                  </a:solidFill>
                  <a:latin typeface="Microsoft YaHei"/>
                </a:rPr>
                <a:t>Underlying</a:t>
              </a:r>
            </a:p>
            <a:p>
              <a:pPr algn="ctr"/>
              <a:r>
                <a:rPr lang="en-US" sz="760" dirty="0">
                  <a:solidFill>
                    <a:srgbClr val="303030"/>
                  </a:solidFill>
                  <a:latin typeface="Microsoft YaHei"/>
                </a:rPr>
                <a:t>Company</a:t>
              </a:r>
              <a:endParaRPr sz="760" dirty="0">
                <a:solidFill>
                  <a:srgbClr val="303030"/>
                </a:solidFill>
                <a:latin typeface="Microsoft YaHei"/>
              </a:endParaRPr>
            </a:p>
          </p:txBody>
        </p:sp>
        <p:sp>
          <p:nvSpPr>
            <p:cNvPr id="148" name="流程">
              <a:extLst>
                <a:ext uri="{FF2B5EF4-FFF2-40B4-BE49-F238E27FC236}">
                  <a16:creationId xmlns:a16="http://schemas.microsoft.com/office/drawing/2014/main" id="{FA0CD295-AA09-43ED-AF87-C48A3F0956B1}"/>
                </a:ext>
              </a:extLst>
            </p:cNvPr>
            <p:cNvSpPr/>
            <p:nvPr/>
          </p:nvSpPr>
          <p:spPr>
            <a:xfrm>
              <a:off x="3040600" y="3839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B7D587"/>
            </a:solidFill>
            <a:ln w="25333" cap="flat">
              <a:solidFill>
                <a:srgbClr val="73922E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zh-CN" sz="608" dirty="0">
                  <a:solidFill>
                    <a:srgbClr val="303030"/>
                  </a:solidFill>
                  <a:latin typeface="Microsoft YaHei"/>
                </a:rPr>
                <a:t>Local Market A</a:t>
              </a:r>
              <a:endParaRPr sz="608" dirty="0">
                <a:solidFill>
                  <a:srgbClr val="303030"/>
                </a:solidFill>
                <a:latin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4F09B-D781-404D-9866-F60F021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229" y="1181136"/>
            <a:ext cx="3932237" cy="440999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6"/>
                </a:solidFill>
              </a:rPr>
              <a:t>No Crypto Coin. </a:t>
            </a:r>
            <a:r>
              <a:rPr lang="en-US" altLang="zh-CN" dirty="0"/>
              <a:t>DR Token is tokenizing existing finance product. The DR Token is issued with underlying existing asset (company share or bonds). The token value reflect the underlying asset value.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With tokenize DR, streamline DR process on issuance, cancellation and transaction processes with faster and lower cost.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Allow to handle fractional ownership by fungible token.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Provide audit trail and agreement process as electronic contract for Regulation and compliance.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Mitigate the risk on FX, Settlement and</a:t>
            </a:r>
            <a:r>
              <a:rPr lang="zh-CN" altLang="en-US" dirty="0"/>
              <a:t> </a:t>
            </a:r>
            <a:r>
              <a:rPr lang="en-US" altLang="zh-CN" dirty="0"/>
              <a:t>DR A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rbitrage on DR life cycle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DR Tokenize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137">
            <a:extLst>
              <a:ext uri="{FF2B5EF4-FFF2-40B4-BE49-F238E27FC236}">
                <a16:creationId xmlns:a16="http://schemas.microsoft.com/office/drawing/2014/main" id="{44E2F057-C7A7-4DB3-A459-E6A4018F9E9E}"/>
              </a:ext>
            </a:extLst>
          </p:cNvPr>
          <p:cNvGrpSpPr/>
          <p:nvPr/>
        </p:nvGrpSpPr>
        <p:grpSpPr>
          <a:xfrm>
            <a:off x="6488034" y="1178969"/>
            <a:ext cx="4719894" cy="4412159"/>
            <a:chOff x="2835400" y="1460600"/>
            <a:chExt cx="3477000" cy="3936800"/>
          </a:xfrm>
        </p:grpSpPr>
        <p:grpSp>
          <p:nvGrpSpPr>
            <p:cNvPr id="25" name="泳道">
              <a:extLst>
                <a:ext uri="{FF2B5EF4-FFF2-40B4-BE49-F238E27FC236}">
                  <a16:creationId xmlns:a16="http://schemas.microsoft.com/office/drawing/2014/main" id="{4AB2060B-1DAE-4C48-A7AF-C1062F526E1D}"/>
                </a:ext>
              </a:extLst>
            </p:cNvPr>
            <p:cNvGrpSpPr/>
            <p:nvPr/>
          </p:nvGrpSpPr>
          <p:grpSpPr>
            <a:xfrm rot="5400000">
              <a:off x="1425600" y="2870400"/>
              <a:ext cx="3936800" cy="1117200"/>
              <a:chOff x="1425600" y="2870400"/>
              <a:chExt cx="3936800" cy="1117200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FC135F60-104C-4AF1-92FE-AC5B72ABCF52}"/>
                  </a:ext>
                </a:extLst>
              </p:cNvPr>
              <p:cNvGrpSpPr/>
              <p:nvPr/>
            </p:nvGrpSpPr>
            <p:grpSpPr>
              <a:xfrm>
                <a:off x="1425600" y="2870400"/>
                <a:ext cx="3936800" cy="1117200"/>
                <a:chOff x="1425600" y="2870400"/>
                <a:chExt cx="3936800" cy="1117200"/>
              </a:xfrm>
            </p:grpSpPr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517E6047-9FF9-403F-ADAC-F277F9D2E10B}"/>
                    </a:ext>
                  </a:extLst>
                </p:cNvPr>
                <p:cNvSpPr/>
                <p:nvPr/>
              </p:nvSpPr>
              <p:spPr>
                <a:xfrm>
                  <a:off x="1425600" y="2870400"/>
                  <a:ext cx="3936800" cy="11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6800" h="1117200">
                      <a:moveTo>
                        <a:pt x="0" y="0"/>
                      </a:moveTo>
                      <a:lnTo>
                        <a:pt x="3936800" y="0"/>
                      </a:lnTo>
                      <a:lnTo>
                        <a:pt x="3936800" y="1117200"/>
                      </a:lnTo>
                      <a:lnTo>
                        <a:pt x="0" y="1117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333" cap="flat">
                  <a:solidFill>
                    <a:srgbClr val="488DF5"/>
                  </a:solidFill>
                  <a:miter/>
                </a:ln>
              </p:spPr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C68C1A8C-133A-4192-B45C-86C4B17E31D5}"/>
                    </a:ext>
                  </a:extLst>
                </p:cNvPr>
                <p:cNvSpPr/>
                <p:nvPr/>
              </p:nvSpPr>
              <p:spPr>
                <a:xfrm rot="-5400000">
                  <a:off x="1082433" y="3213567"/>
                  <a:ext cx="1117200" cy="430866"/>
                </a:xfrm>
                <a:custGeom>
                  <a:avLst/>
                  <a:gdLst>
                    <a:gd name="rtr" fmla="*/ 1117200 w 1117200"/>
                    <a:gd name="rtb" fmla="*/ 430866 h 430866"/>
                  </a:gdLst>
                  <a:ahLst/>
                  <a:cxnLst/>
                  <a:rect l="l" t="t" r="rtr" b="rtb"/>
                  <a:pathLst>
                    <a:path w="1117200" h="430866">
                      <a:moveTo>
                        <a:pt x="0" y="0"/>
                      </a:moveTo>
                      <a:lnTo>
                        <a:pt x="1117200" y="0"/>
                      </a:lnTo>
                      <a:lnTo>
                        <a:pt x="1117200" y="430866"/>
                      </a:lnTo>
                      <a:lnTo>
                        <a:pt x="0" y="4308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4F7FE"/>
                </a:solidFill>
                <a:ln w="25333" cap="flat">
                  <a:solidFill>
                    <a:srgbClr val="488DF5"/>
                  </a:solidFill>
                  <a:miter/>
                </a:ln>
              </p:spPr>
              <p:txBody>
                <a:bodyPr wrap="square" lIns="0" tIns="0" rIns="0" bIns="0" rtlCol="0" anchor="ctr"/>
                <a:lstStyle/>
                <a:p>
                  <a:pPr algn="ctr"/>
                  <a:r>
                    <a:rPr sz="760" dirty="0">
                      <a:solidFill>
                        <a:srgbClr val="303030"/>
                      </a:solidFill>
                      <a:latin typeface="Microsoft YaHei"/>
                    </a:rPr>
                    <a:t>Country A</a:t>
                  </a:r>
                </a:p>
              </p:txBody>
            </p:sp>
          </p:grpSp>
        </p:grpSp>
        <p:sp>
          <p:nvSpPr>
            <p:cNvPr id="26" name="流程">
              <a:extLst>
                <a:ext uri="{FF2B5EF4-FFF2-40B4-BE49-F238E27FC236}">
                  <a16:creationId xmlns:a16="http://schemas.microsoft.com/office/drawing/2014/main" id="{3E7E095A-D637-438C-A69B-187BC4FA3B8C}"/>
                </a:ext>
              </a:extLst>
            </p:cNvPr>
            <p:cNvSpPr/>
            <p:nvPr/>
          </p:nvSpPr>
          <p:spPr>
            <a:xfrm>
              <a:off x="3040600" y="2015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Investor</a:t>
              </a: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BEF65DF-4792-4E2F-A4B8-3A684793E041}"/>
                </a:ext>
              </a:extLst>
            </p:cNvPr>
            <p:cNvSpPr/>
            <p:nvPr/>
          </p:nvSpPr>
          <p:spPr>
            <a:xfrm>
              <a:off x="3634920" y="2471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28" name="流程">
              <a:extLst>
                <a:ext uri="{FF2B5EF4-FFF2-40B4-BE49-F238E27FC236}">
                  <a16:creationId xmlns:a16="http://schemas.microsoft.com/office/drawing/2014/main" id="{B0BE9191-5392-47D2-BA57-C34236D1937A}"/>
                </a:ext>
              </a:extLst>
            </p:cNvPr>
            <p:cNvSpPr/>
            <p:nvPr/>
          </p:nvSpPr>
          <p:spPr>
            <a:xfrm>
              <a:off x="3040600" y="2927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DR Broker</a:t>
              </a: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F3A0AFCA-F8CD-44E9-B4ED-7EA9B34C5BA3}"/>
                </a:ext>
              </a:extLst>
            </p:cNvPr>
            <p:cNvSpPr/>
            <p:nvPr/>
          </p:nvSpPr>
          <p:spPr>
            <a:xfrm>
              <a:off x="3800600" y="3155400"/>
              <a:ext cx="456000" cy="7600"/>
            </a:xfrm>
            <a:custGeom>
              <a:avLst/>
              <a:gdLst/>
              <a:ahLst/>
              <a:cxnLst/>
              <a:rect l="l" t="t" r="r" b="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grpSp>
          <p:nvGrpSpPr>
            <p:cNvPr id="30" name="泳道">
              <a:extLst>
                <a:ext uri="{FF2B5EF4-FFF2-40B4-BE49-F238E27FC236}">
                  <a16:creationId xmlns:a16="http://schemas.microsoft.com/office/drawing/2014/main" id="{79BE5FAB-D954-4978-95DA-2368C39272E0}"/>
                </a:ext>
              </a:extLst>
            </p:cNvPr>
            <p:cNvGrpSpPr/>
            <p:nvPr/>
          </p:nvGrpSpPr>
          <p:grpSpPr>
            <a:xfrm rot="5400000">
              <a:off x="3268600" y="2353600"/>
              <a:ext cx="3936800" cy="2150800"/>
              <a:chOff x="3268600" y="2353600"/>
              <a:chExt cx="3936800" cy="2150800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31AF471B-5A26-4CE8-8DB6-44812A5B3560}"/>
                  </a:ext>
                </a:extLst>
              </p:cNvPr>
              <p:cNvGrpSpPr/>
              <p:nvPr/>
            </p:nvGrpSpPr>
            <p:grpSpPr>
              <a:xfrm>
                <a:off x="3268600" y="2353600"/>
                <a:ext cx="3936800" cy="2150800"/>
                <a:chOff x="3268600" y="2353600"/>
                <a:chExt cx="3936800" cy="2150800"/>
              </a:xfrm>
            </p:grpSpPr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044ADD97-A54D-40DA-AB60-A82B2D28E865}"/>
                    </a:ext>
                  </a:extLst>
                </p:cNvPr>
                <p:cNvSpPr/>
                <p:nvPr/>
              </p:nvSpPr>
              <p:spPr>
                <a:xfrm>
                  <a:off x="3268600" y="2353600"/>
                  <a:ext cx="3936800" cy="21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6800" h="2150800">
                      <a:moveTo>
                        <a:pt x="0" y="0"/>
                      </a:moveTo>
                      <a:lnTo>
                        <a:pt x="3936800" y="0"/>
                      </a:lnTo>
                      <a:lnTo>
                        <a:pt x="3936800" y="2150800"/>
                      </a:lnTo>
                      <a:lnTo>
                        <a:pt x="0" y="215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333" cap="flat">
                  <a:solidFill>
                    <a:srgbClr val="488DF5"/>
                  </a:solidFill>
                  <a:miter/>
                </a:ln>
              </p:spPr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92F9606D-533A-40B9-900D-58CBFC80BB99}"/>
                    </a:ext>
                  </a:extLst>
                </p:cNvPr>
                <p:cNvSpPr/>
                <p:nvPr/>
              </p:nvSpPr>
              <p:spPr>
                <a:xfrm rot="-5400000">
                  <a:off x="2408633" y="3213567"/>
                  <a:ext cx="2150800" cy="430866"/>
                </a:xfrm>
                <a:custGeom>
                  <a:avLst/>
                  <a:gdLst>
                    <a:gd name="rtr" fmla="*/ 2150800 w 2150800"/>
                    <a:gd name="rtb" fmla="*/ 430866 h 430866"/>
                  </a:gdLst>
                  <a:ahLst/>
                  <a:cxnLst/>
                  <a:rect l="l" t="t" r="rtr" b="rtb"/>
                  <a:pathLst>
                    <a:path w="2150800" h="430866">
                      <a:moveTo>
                        <a:pt x="0" y="0"/>
                      </a:moveTo>
                      <a:lnTo>
                        <a:pt x="2150800" y="0"/>
                      </a:lnTo>
                      <a:lnTo>
                        <a:pt x="2150800" y="430866"/>
                      </a:lnTo>
                      <a:lnTo>
                        <a:pt x="0" y="4308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4F7FE"/>
                </a:solidFill>
                <a:ln w="25333" cap="flat">
                  <a:solidFill>
                    <a:srgbClr val="488DF5"/>
                  </a:solidFill>
                  <a:miter/>
                </a:ln>
              </p:spPr>
              <p:txBody>
                <a:bodyPr wrap="square" lIns="0" tIns="0" rIns="0" bIns="0" rtlCol="0" anchor="ctr"/>
                <a:lstStyle/>
                <a:p>
                  <a:pPr algn="ctr"/>
                  <a:r>
                    <a:rPr sz="760" dirty="0">
                      <a:solidFill>
                        <a:srgbClr val="303030"/>
                      </a:solidFill>
                      <a:latin typeface="Microsoft YaHei"/>
                    </a:rPr>
                    <a:t>Country B</a:t>
                  </a:r>
                </a:p>
              </p:txBody>
            </p:sp>
          </p:grpSp>
        </p:grpSp>
        <p:sp>
          <p:nvSpPr>
            <p:cNvPr id="31" name="流程">
              <a:extLst>
                <a:ext uri="{FF2B5EF4-FFF2-40B4-BE49-F238E27FC236}">
                  <a16:creationId xmlns:a16="http://schemas.microsoft.com/office/drawing/2014/main" id="{30B4B14F-A228-4D4B-BB8B-EEBD999D2B9A}"/>
                </a:ext>
              </a:extLst>
            </p:cNvPr>
            <p:cNvSpPr/>
            <p:nvPr/>
          </p:nvSpPr>
          <p:spPr>
            <a:xfrm>
              <a:off x="4256600" y="2927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Local Broker</a:t>
              </a: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97B935B-B8FE-4860-87E8-984203C7645A}"/>
                </a:ext>
              </a:extLst>
            </p:cNvPr>
            <p:cNvSpPr/>
            <p:nvPr/>
          </p:nvSpPr>
          <p:spPr>
            <a:xfrm>
              <a:off x="4636600" y="3383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33" name="流程">
              <a:extLst>
                <a:ext uri="{FF2B5EF4-FFF2-40B4-BE49-F238E27FC236}">
                  <a16:creationId xmlns:a16="http://schemas.microsoft.com/office/drawing/2014/main" id="{151EAB52-2B84-470D-8EDA-E3F8D2C37EDF}"/>
                </a:ext>
              </a:extLst>
            </p:cNvPr>
            <p:cNvSpPr/>
            <p:nvPr/>
          </p:nvSpPr>
          <p:spPr>
            <a:xfrm>
              <a:off x="4256600" y="3839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B7D587"/>
            </a:solidFill>
            <a:ln w="25333" cap="flat">
              <a:solidFill>
                <a:srgbClr val="73922E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608" dirty="0">
                  <a:solidFill>
                    <a:srgbClr val="303030"/>
                  </a:solidFill>
                  <a:latin typeface="Microsoft YaHei"/>
                </a:rPr>
                <a:t>Local Market</a:t>
              </a:r>
              <a:r>
                <a:rPr lang="en-US" sz="608" dirty="0">
                  <a:solidFill>
                    <a:srgbClr val="303030"/>
                  </a:solidFill>
                  <a:latin typeface="Microsoft YaHei"/>
                </a:rPr>
                <a:t> B</a:t>
              </a:r>
              <a:endParaRPr sz="608" dirty="0">
                <a:solidFill>
                  <a:srgbClr val="303030"/>
                </a:solidFill>
                <a:latin typeface="Microsoft YaHei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D9BB094-9990-4D8A-B536-413BFAD561D5}"/>
                </a:ext>
              </a:extLst>
            </p:cNvPr>
            <p:cNvSpPr/>
            <p:nvPr/>
          </p:nvSpPr>
          <p:spPr>
            <a:xfrm>
              <a:off x="4636600" y="4295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35" name="流程">
              <a:extLst>
                <a:ext uri="{FF2B5EF4-FFF2-40B4-BE49-F238E27FC236}">
                  <a16:creationId xmlns:a16="http://schemas.microsoft.com/office/drawing/2014/main" id="{52038424-542A-4BBA-A1C2-CD5011F8B068}"/>
                </a:ext>
              </a:extLst>
            </p:cNvPr>
            <p:cNvSpPr/>
            <p:nvPr/>
          </p:nvSpPr>
          <p:spPr>
            <a:xfrm>
              <a:off x="4256600" y="4751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Local Custodian</a:t>
              </a: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9D7142B8-F195-4A75-89E9-FF5EC576B518}"/>
                </a:ext>
              </a:extLst>
            </p:cNvPr>
            <p:cNvSpPr/>
            <p:nvPr/>
          </p:nvSpPr>
          <p:spPr>
            <a:xfrm>
              <a:off x="3800600" y="4979400"/>
              <a:ext cx="456000" cy="7600"/>
            </a:xfrm>
            <a:custGeom>
              <a:avLst/>
              <a:gdLst/>
              <a:ahLst/>
              <a:cxnLst/>
              <a:rect l="l" t="t" r="r" b="b"/>
              <a:pathLst>
                <a:path w="456000" h="7600" fill="none">
                  <a:moveTo>
                    <a:pt x="456000" y="0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37" name="流程">
              <a:extLst>
                <a:ext uri="{FF2B5EF4-FFF2-40B4-BE49-F238E27FC236}">
                  <a16:creationId xmlns:a16="http://schemas.microsoft.com/office/drawing/2014/main" id="{4B1D3147-DCFE-4178-AFBA-DC765286210D}"/>
                </a:ext>
              </a:extLst>
            </p:cNvPr>
            <p:cNvSpPr/>
            <p:nvPr/>
          </p:nvSpPr>
          <p:spPr>
            <a:xfrm>
              <a:off x="3040600" y="4751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Depositary</a:t>
              </a: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69257DE-4974-446F-B303-041E3597F840}"/>
                </a:ext>
              </a:extLst>
            </p:cNvPr>
            <p:cNvSpPr/>
            <p:nvPr/>
          </p:nvSpPr>
          <p:spPr>
            <a:xfrm>
              <a:off x="3420600" y="3383400"/>
              <a:ext cx="33680" cy="1367999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456000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CC88663D-9FE0-4B19-B3F3-FE560BEB1ADD}"/>
                </a:ext>
              </a:extLst>
            </p:cNvPr>
            <p:cNvSpPr/>
            <p:nvPr/>
          </p:nvSpPr>
          <p:spPr>
            <a:xfrm>
              <a:off x="3290640" y="2471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456000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3B2817E-D79F-4C06-AAA1-9B45429B7CB2}"/>
                </a:ext>
              </a:extLst>
            </p:cNvPr>
            <p:cNvSpPr/>
            <p:nvPr/>
          </p:nvSpPr>
          <p:spPr>
            <a:xfrm>
              <a:off x="5016600" y="4067400"/>
              <a:ext cx="456000" cy="7600"/>
            </a:xfrm>
            <a:custGeom>
              <a:avLst/>
              <a:gdLst/>
              <a:ahLst/>
              <a:cxnLst/>
              <a:rect l="l" t="t" r="r" b="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custDash>
                <a:ds d="200000" sp="500000"/>
              </a:custDash>
              <a:miter/>
              <a:tailEnd type="triangle" w="med" len="med"/>
            </a:ln>
          </p:spPr>
        </p:sp>
        <p:sp>
          <p:nvSpPr>
            <p:cNvPr id="53" name="流程">
              <a:extLst>
                <a:ext uri="{FF2B5EF4-FFF2-40B4-BE49-F238E27FC236}">
                  <a16:creationId xmlns:a16="http://schemas.microsoft.com/office/drawing/2014/main" id="{0DDCF830-467F-4A94-9F1B-3B9B8EBD30F8}"/>
                </a:ext>
              </a:extLst>
            </p:cNvPr>
            <p:cNvSpPr/>
            <p:nvPr/>
          </p:nvSpPr>
          <p:spPr>
            <a:xfrm>
              <a:off x="5472600" y="3839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B7EBE5"/>
            </a:solidFill>
            <a:ln w="25333" cap="flat">
              <a:solidFill>
                <a:srgbClr val="63DCD2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zh-CN" sz="760" dirty="0">
                  <a:solidFill>
                    <a:srgbClr val="303030"/>
                  </a:solidFill>
                  <a:latin typeface="Microsoft YaHei"/>
                </a:rPr>
                <a:t>Stock/Bond</a:t>
              </a:r>
            </a:p>
            <a:p>
              <a:pPr algn="ctr"/>
              <a:r>
                <a:rPr lang="en-US" altLang="zh-CN" sz="760" dirty="0">
                  <a:solidFill>
                    <a:srgbClr val="303030"/>
                  </a:solidFill>
                  <a:latin typeface="Microsoft YaHei"/>
                </a:rPr>
                <a:t>Underlying</a:t>
              </a:r>
            </a:p>
            <a:p>
              <a:pPr algn="ctr"/>
              <a:r>
                <a:rPr lang="en-US" altLang="zh-CN" sz="760" dirty="0">
                  <a:solidFill>
                    <a:srgbClr val="303030"/>
                  </a:solidFill>
                  <a:latin typeface="Microsoft YaHei"/>
                </a:rPr>
                <a:t>Company</a:t>
              </a:r>
            </a:p>
          </p:txBody>
        </p:sp>
        <p:sp>
          <p:nvSpPr>
            <p:cNvPr id="38" name="流程">
              <a:extLst>
                <a:ext uri="{FF2B5EF4-FFF2-40B4-BE49-F238E27FC236}">
                  <a16:creationId xmlns:a16="http://schemas.microsoft.com/office/drawing/2014/main" id="{3A1CEFCE-E380-407B-9D3A-FE2065485B4E}"/>
                </a:ext>
              </a:extLst>
            </p:cNvPr>
            <p:cNvSpPr/>
            <p:nvPr/>
          </p:nvSpPr>
          <p:spPr>
            <a:xfrm>
              <a:off x="3040600" y="3839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B7D587"/>
            </a:solidFill>
            <a:ln w="25333" cap="flat">
              <a:solidFill>
                <a:srgbClr val="73922E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zh-CN" sz="608" dirty="0">
                  <a:solidFill>
                    <a:srgbClr val="303030"/>
                  </a:solidFill>
                  <a:latin typeface="Microsoft YaHei"/>
                </a:rPr>
                <a:t>Local Market A</a:t>
              </a:r>
              <a:endParaRPr sz="608" dirty="0">
                <a:solidFill>
                  <a:srgbClr val="303030"/>
                </a:solidFill>
                <a:latin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4F09B-D781-404D-9866-F60F021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229" y="1181137"/>
            <a:ext cx="4509123" cy="3713592"/>
          </a:xfrm>
        </p:spPr>
        <p:txBody>
          <a:bodyPr wrap="square">
            <a:normAutofit fontScale="925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Investor seek DR Broker for DR Token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DR Broker get FX Rate in Country A Market and send the request to Local Broker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Local broker make deal in local market and input the price in DR Token and store the underlying securities in Local Custodian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Depositary bank get local custodian bank notify, create and issue the DR token to DR broker.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DR Broker settled with Investor on DR Token with Local Price and pass the DR token to Investor </a:t>
            </a: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DR Tokenize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PoC</a:t>
            </a:r>
          </a:p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DR Issue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8127BD3-1648-48AC-AEAE-BFE04768D646}"/>
              </a:ext>
            </a:extLst>
          </p:cNvPr>
          <p:cNvSpPr txBox="1"/>
          <p:nvPr/>
        </p:nvSpPr>
        <p:spPr>
          <a:xfrm>
            <a:off x="821712" y="5165551"/>
            <a:ext cx="4659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tokenize process is done by blockchain/DLT to streamline the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All Action is done by Investor Trigger </a:t>
            </a: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Bring the transparency and trust to all participants. </a:t>
            </a:r>
          </a:p>
        </p:txBody>
      </p:sp>
      <p:grpSp>
        <p:nvGrpSpPr>
          <p:cNvPr id="73" name="Group150">
            <a:extLst>
              <a:ext uri="{FF2B5EF4-FFF2-40B4-BE49-F238E27FC236}">
                <a16:creationId xmlns:a16="http://schemas.microsoft.com/office/drawing/2014/main" id="{DF3787F6-6429-4645-AB53-4A97B728E90F}"/>
              </a:ext>
            </a:extLst>
          </p:cNvPr>
          <p:cNvGrpSpPr/>
          <p:nvPr/>
        </p:nvGrpSpPr>
        <p:grpSpPr>
          <a:xfrm>
            <a:off x="6039963" y="807814"/>
            <a:ext cx="5696316" cy="5974719"/>
            <a:chOff x="2546600" y="1171800"/>
            <a:chExt cx="4050800" cy="4514400"/>
          </a:xfrm>
        </p:grpSpPr>
        <p:grpSp>
          <p:nvGrpSpPr>
            <p:cNvPr id="74" name="泳道">
              <a:extLst>
                <a:ext uri="{FF2B5EF4-FFF2-40B4-BE49-F238E27FC236}">
                  <a16:creationId xmlns:a16="http://schemas.microsoft.com/office/drawing/2014/main" id="{CFE1CD45-48BF-4918-A936-31815A6FE0EF}"/>
                </a:ext>
              </a:extLst>
            </p:cNvPr>
            <p:cNvGrpSpPr/>
            <p:nvPr/>
          </p:nvGrpSpPr>
          <p:grpSpPr>
            <a:xfrm rot="5400000">
              <a:off x="1425600" y="2870400"/>
              <a:ext cx="3936800" cy="1117200"/>
              <a:chOff x="1425600" y="2870400"/>
              <a:chExt cx="3936800" cy="1117200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E3DFD8E-C8CD-4FEB-AB82-E9C70D39A029}"/>
                  </a:ext>
                </a:extLst>
              </p:cNvPr>
              <p:cNvGrpSpPr/>
              <p:nvPr/>
            </p:nvGrpSpPr>
            <p:grpSpPr>
              <a:xfrm>
                <a:off x="1425600" y="2870400"/>
                <a:ext cx="3936800" cy="1117200"/>
                <a:chOff x="1425600" y="2870400"/>
                <a:chExt cx="3936800" cy="1117200"/>
              </a:xfrm>
            </p:grpSpPr>
            <p:sp>
              <p:nvSpPr>
                <p:cNvPr id="105" name="任意多边形: 形状 104">
                  <a:extLst>
                    <a:ext uri="{FF2B5EF4-FFF2-40B4-BE49-F238E27FC236}">
                      <a16:creationId xmlns:a16="http://schemas.microsoft.com/office/drawing/2014/main" id="{BB7403A0-F023-4ADF-85EA-353DDDFF10C4}"/>
                    </a:ext>
                  </a:extLst>
                </p:cNvPr>
                <p:cNvSpPr/>
                <p:nvPr/>
              </p:nvSpPr>
              <p:spPr>
                <a:xfrm>
                  <a:off x="1425600" y="2870400"/>
                  <a:ext cx="3936800" cy="11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6800" h="1117200">
                      <a:moveTo>
                        <a:pt x="0" y="0"/>
                      </a:moveTo>
                      <a:lnTo>
                        <a:pt x="3936800" y="0"/>
                      </a:lnTo>
                      <a:lnTo>
                        <a:pt x="3936800" y="1117200"/>
                      </a:lnTo>
                      <a:lnTo>
                        <a:pt x="0" y="1117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333" cap="flat">
                  <a:solidFill>
                    <a:srgbClr val="488DF5"/>
                  </a:solidFill>
                  <a:miter/>
                </a:ln>
              </p:spPr>
            </p:sp>
            <p:sp>
              <p:nvSpPr>
                <p:cNvPr id="106" name="任意多边形: 形状 105">
                  <a:extLst>
                    <a:ext uri="{FF2B5EF4-FFF2-40B4-BE49-F238E27FC236}">
                      <a16:creationId xmlns:a16="http://schemas.microsoft.com/office/drawing/2014/main" id="{5C61E1CE-AEB2-464A-A30D-C1ECD1A78309}"/>
                    </a:ext>
                  </a:extLst>
                </p:cNvPr>
                <p:cNvSpPr/>
                <p:nvPr/>
              </p:nvSpPr>
              <p:spPr>
                <a:xfrm rot="-5400000">
                  <a:off x="1082433" y="3213567"/>
                  <a:ext cx="1117200" cy="430866"/>
                </a:xfrm>
                <a:custGeom>
                  <a:avLst/>
                  <a:gdLst>
                    <a:gd name="rtr" fmla="*/ 1117200 w 1117200"/>
                    <a:gd name="rtb" fmla="*/ 430866 h 430866"/>
                  </a:gdLst>
                  <a:ahLst/>
                  <a:cxnLst/>
                  <a:rect l="l" t="t" r="rtr" b="rtb"/>
                  <a:pathLst>
                    <a:path w="1117200" h="430866">
                      <a:moveTo>
                        <a:pt x="0" y="0"/>
                      </a:moveTo>
                      <a:lnTo>
                        <a:pt x="1117200" y="0"/>
                      </a:lnTo>
                      <a:lnTo>
                        <a:pt x="1117200" y="430866"/>
                      </a:lnTo>
                      <a:lnTo>
                        <a:pt x="0" y="4308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4F7FE"/>
                </a:solidFill>
                <a:ln w="25333" cap="flat">
                  <a:solidFill>
                    <a:srgbClr val="488DF5"/>
                  </a:solidFill>
                  <a:miter/>
                </a:ln>
              </p:spPr>
              <p:txBody>
                <a:bodyPr wrap="square" lIns="0" tIns="0" rIns="0" bIns="0" rtlCol="0" anchor="ctr"/>
                <a:lstStyle/>
                <a:p>
                  <a:pPr algn="ctr"/>
                  <a:r>
                    <a:rPr sz="760" dirty="0">
                      <a:solidFill>
                        <a:srgbClr val="303030"/>
                      </a:solidFill>
                      <a:latin typeface="Microsoft YaHei"/>
                    </a:rPr>
                    <a:t>Country A</a:t>
                  </a:r>
                </a:p>
              </p:txBody>
            </p:sp>
          </p:grpSp>
        </p:grpSp>
        <p:sp>
          <p:nvSpPr>
            <p:cNvPr id="75" name="流程">
              <a:extLst>
                <a:ext uri="{FF2B5EF4-FFF2-40B4-BE49-F238E27FC236}">
                  <a16:creationId xmlns:a16="http://schemas.microsoft.com/office/drawing/2014/main" id="{7F2773E5-309C-4966-A720-B6A7A531F5D0}"/>
                </a:ext>
              </a:extLst>
            </p:cNvPr>
            <p:cNvSpPr/>
            <p:nvPr/>
          </p:nvSpPr>
          <p:spPr>
            <a:xfrm>
              <a:off x="3040600" y="2015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Investor</a:t>
              </a: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CE6AFF71-A260-4089-B969-954FEEFFA59A}"/>
                </a:ext>
              </a:extLst>
            </p:cNvPr>
            <p:cNvSpPr/>
            <p:nvPr/>
          </p:nvSpPr>
          <p:spPr>
            <a:xfrm>
              <a:off x="3512560" y="2471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77" name="流程">
              <a:extLst>
                <a:ext uri="{FF2B5EF4-FFF2-40B4-BE49-F238E27FC236}">
                  <a16:creationId xmlns:a16="http://schemas.microsoft.com/office/drawing/2014/main" id="{A018CC93-1D53-409A-A2D5-C0D220E134BC}"/>
                </a:ext>
              </a:extLst>
            </p:cNvPr>
            <p:cNvSpPr/>
            <p:nvPr/>
          </p:nvSpPr>
          <p:spPr>
            <a:xfrm>
              <a:off x="3040600" y="2927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DR Broker</a:t>
              </a: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4B4A3BBE-40AD-4B01-B605-A6CF27457EC0}"/>
                </a:ext>
              </a:extLst>
            </p:cNvPr>
            <p:cNvSpPr/>
            <p:nvPr/>
          </p:nvSpPr>
          <p:spPr>
            <a:xfrm>
              <a:off x="3800600" y="3155400"/>
              <a:ext cx="456000" cy="7600"/>
            </a:xfrm>
            <a:custGeom>
              <a:avLst/>
              <a:gdLst/>
              <a:ahLst/>
              <a:cxnLst/>
              <a:rect l="l" t="t" r="r" b="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grpSp>
          <p:nvGrpSpPr>
            <p:cNvPr id="79" name="泳道">
              <a:extLst>
                <a:ext uri="{FF2B5EF4-FFF2-40B4-BE49-F238E27FC236}">
                  <a16:creationId xmlns:a16="http://schemas.microsoft.com/office/drawing/2014/main" id="{DDDA400D-682E-4B8E-8F4D-FC67B6B87220}"/>
                </a:ext>
              </a:extLst>
            </p:cNvPr>
            <p:cNvGrpSpPr/>
            <p:nvPr/>
          </p:nvGrpSpPr>
          <p:grpSpPr>
            <a:xfrm rot="5400000">
              <a:off x="3268600" y="2353600"/>
              <a:ext cx="3936800" cy="2150800"/>
              <a:chOff x="3268600" y="2353600"/>
              <a:chExt cx="3936800" cy="2150800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B04F51F-5E7C-4973-8F05-45E7BAF77778}"/>
                  </a:ext>
                </a:extLst>
              </p:cNvPr>
              <p:cNvGrpSpPr/>
              <p:nvPr/>
            </p:nvGrpSpPr>
            <p:grpSpPr>
              <a:xfrm>
                <a:off x="3268600" y="2353600"/>
                <a:ext cx="3936800" cy="2150800"/>
                <a:chOff x="3268600" y="2353600"/>
                <a:chExt cx="3936800" cy="2150800"/>
              </a:xfrm>
            </p:grpSpPr>
            <p:sp>
              <p:nvSpPr>
                <p:cNvPr id="102" name="任意多边形: 形状 101">
                  <a:extLst>
                    <a:ext uri="{FF2B5EF4-FFF2-40B4-BE49-F238E27FC236}">
                      <a16:creationId xmlns:a16="http://schemas.microsoft.com/office/drawing/2014/main" id="{6BA28B18-3DFA-4F73-9B4E-BDEAB36A983A}"/>
                    </a:ext>
                  </a:extLst>
                </p:cNvPr>
                <p:cNvSpPr/>
                <p:nvPr/>
              </p:nvSpPr>
              <p:spPr>
                <a:xfrm>
                  <a:off x="3268600" y="2353600"/>
                  <a:ext cx="3936800" cy="21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6800" h="2150800">
                      <a:moveTo>
                        <a:pt x="0" y="0"/>
                      </a:moveTo>
                      <a:lnTo>
                        <a:pt x="3936800" y="0"/>
                      </a:lnTo>
                      <a:lnTo>
                        <a:pt x="3936800" y="2150800"/>
                      </a:lnTo>
                      <a:lnTo>
                        <a:pt x="0" y="215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333" cap="flat">
                  <a:solidFill>
                    <a:srgbClr val="488DF5"/>
                  </a:solidFill>
                  <a:miter/>
                </a:ln>
              </p:spPr>
            </p:sp>
            <p:sp>
              <p:nvSpPr>
                <p:cNvPr id="103" name="任意多边形: 形状 102">
                  <a:extLst>
                    <a:ext uri="{FF2B5EF4-FFF2-40B4-BE49-F238E27FC236}">
                      <a16:creationId xmlns:a16="http://schemas.microsoft.com/office/drawing/2014/main" id="{FCBAB824-2291-4D65-85EC-7554B2D1D122}"/>
                    </a:ext>
                  </a:extLst>
                </p:cNvPr>
                <p:cNvSpPr/>
                <p:nvPr/>
              </p:nvSpPr>
              <p:spPr>
                <a:xfrm rot="-5400000">
                  <a:off x="2408633" y="3213567"/>
                  <a:ext cx="2150800" cy="430866"/>
                </a:xfrm>
                <a:custGeom>
                  <a:avLst/>
                  <a:gdLst>
                    <a:gd name="rtr" fmla="*/ 2150800 w 2150800"/>
                    <a:gd name="rtb" fmla="*/ 430866 h 430866"/>
                  </a:gdLst>
                  <a:ahLst/>
                  <a:cxnLst/>
                  <a:rect l="l" t="t" r="rtr" b="rtb"/>
                  <a:pathLst>
                    <a:path w="2150800" h="430866">
                      <a:moveTo>
                        <a:pt x="0" y="0"/>
                      </a:moveTo>
                      <a:lnTo>
                        <a:pt x="2150800" y="0"/>
                      </a:lnTo>
                      <a:lnTo>
                        <a:pt x="2150800" y="430866"/>
                      </a:lnTo>
                      <a:lnTo>
                        <a:pt x="0" y="4308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4F7FE"/>
                </a:solidFill>
                <a:ln w="25333" cap="flat">
                  <a:solidFill>
                    <a:srgbClr val="488DF5"/>
                  </a:solidFill>
                  <a:miter/>
                </a:ln>
              </p:spPr>
              <p:txBody>
                <a:bodyPr wrap="square" lIns="0" tIns="0" rIns="0" bIns="0" rtlCol="0" anchor="ctr"/>
                <a:lstStyle/>
                <a:p>
                  <a:pPr algn="ctr"/>
                  <a:r>
                    <a:rPr sz="760" dirty="0">
                      <a:solidFill>
                        <a:srgbClr val="303030"/>
                      </a:solidFill>
                      <a:latin typeface="Microsoft YaHei"/>
                    </a:rPr>
                    <a:t>Country B</a:t>
                  </a:r>
                </a:p>
              </p:txBody>
            </p:sp>
          </p:grpSp>
        </p:grpSp>
        <p:sp>
          <p:nvSpPr>
            <p:cNvPr id="80" name="流程">
              <a:extLst>
                <a:ext uri="{FF2B5EF4-FFF2-40B4-BE49-F238E27FC236}">
                  <a16:creationId xmlns:a16="http://schemas.microsoft.com/office/drawing/2014/main" id="{B8786014-FDC4-4554-8C3E-7DFDD1B1C503}"/>
                </a:ext>
              </a:extLst>
            </p:cNvPr>
            <p:cNvSpPr/>
            <p:nvPr/>
          </p:nvSpPr>
          <p:spPr>
            <a:xfrm>
              <a:off x="4256600" y="2927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Local Broker</a:t>
              </a: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433B4B71-9720-420F-85C6-4D97E3E7AB8A}"/>
                </a:ext>
              </a:extLst>
            </p:cNvPr>
            <p:cNvSpPr/>
            <p:nvPr/>
          </p:nvSpPr>
          <p:spPr>
            <a:xfrm>
              <a:off x="4636600" y="3383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headEnd type="triangle" w="med" len="med"/>
            </a:ln>
          </p:spPr>
        </p:sp>
        <p:sp>
          <p:nvSpPr>
            <p:cNvPr id="82" name="ConnectLine">
              <a:extLst>
                <a:ext uri="{FF2B5EF4-FFF2-40B4-BE49-F238E27FC236}">
                  <a16:creationId xmlns:a16="http://schemas.microsoft.com/office/drawing/2014/main" id="{E01E5D81-93AB-47D9-A130-9060194F6A37}"/>
                </a:ext>
              </a:extLst>
            </p:cNvPr>
            <p:cNvSpPr/>
            <p:nvPr/>
          </p:nvSpPr>
          <p:spPr>
            <a:xfrm>
              <a:off x="4420000" y="3383400"/>
              <a:ext cx="7600" cy="1368000"/>
            </a:xfrm>
            <a:custGeom>
              <a:avLst/>
              <a:gdLst/>
              <a:ahLst/>
              <a:cxnLst/>
              <a:rect l="l" t="t" r="r" b="b"/>
              <a:pathLst>
                <a:path w="7600" h="1368000" fill="none">
                  <a:moveTo>
                    <a:pt x="0" y="0"/>
                  </a:moveTo>
                  <a:lnTo>
                    <a:pt x="0" y="136800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83" name="流程">
              <a:extLst>
                <a:ext uri="{FF2B5EF4-FFF2-40B4-BE49-F238E27FC236}">
                  <a16:creationId xmlns:a16="http://schemas.microsoft.com/office/drawing/2014/main" id="{ABD566E1-1A46-4054-A126-49C6C4F48CF4}"/>
                </a:ext>
              </a:extLst>
            </p:cNvPr>
            <p:cNvSpPr/>
            <p:nvPr/>
          </p:nvSpPr>
          <p:spPr>
            <a:xfrm>
              <a:off x="4256600" y="3839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B7D587"/>
            </a:solidFill>
            <a:ln w="25333" cap="flat">
              <a:solidFill>
                <a:srgbClr val="73922E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608" dirty="0">
                  <a:solidFill>
                    <a:srgbClr val="303030"/>
                  </a:solidFill>
                  <a:latin typeface="Microsoft YaHei"/>
                </a:rPr>
                <a:t>Local Market </a:t>
              </a:r>
              <a:r>
                <a:rPr lang="en-US" sz="608" dirty="0">
                  <a:solidFill>
                    <a:srgbClr val="303030"/>
                  </a:solidFill>
                  <a:latin typeface="Microsoft YaHei"/>
                </a:rPr>
                <a:t>in</a:t>
              </a:r>
            </a:p>
            <a:p>
              <a:pPr algn="ctr"/>
              <a:r>
                <a:rPr lang="en-US" sz="608" dirty="0">
                  <a:solidFill>
                    <a:srgbClr val="303030"/>
                  </a:solidFill>
                  <a:latin typeface="Microsoft YaHei"/>
                </a:rPr>
                <a:t>Country </a:t>
              </a:r>
              <a:r>
                <a:rPr sz="608" dirty="0">
                  <a:solidFill>
                    <a:srgbClr val="303030"/>
                  </a:solidFill>
                  <a:latin typeface="Microsoft YaHei"/>
                </a:rPr>
                <a:t>B</a:t>
              </a:r>
            </a:p>
          </p:txBody>
        </p:sp>
        <p:sp>
          <p:nvSpPr>
            <p:cNvPr id="84" name="流程">
              <a:extLst>
                <a:ext uri="{FF2B5EF4-FFF2-40B4-BE49-F238E27FC236}">
                  <a16:creationId xmlns:a16="http://schemas.microsoft.com/office/drawing/2014/main" id="{ED2A740C-6F94-4A7A-9EF0-6BDDB6E1CAFA}"/>
                </a:ext>
              </a:extLst>
            </p:cNvPr>
            <p:cNvSpPr/>
            <p:nvPr/>
          </p:nvSpPr>
          <p:spPr>
            <a:xfrm>
              <a:off x="4256600" y="4751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Custodian Bank</a:t>
              </a:r>
            </a:p>
          </p:txBody>
        </p:sp>
        <p:sp>
          <p:nvSpPr>
            <p:cNvPr id="85" name="椭圆标注">
              <a:extLst>
                <a:ext uri="{FF2B5EF4-FFF2-40B4-BE49-F238E27FC236}">
                  <a16:creationId xmlns:a16="http://schemas.microsoft.com/office/drawing/2014/main" id="{CF848A3E-4C58-4ABE-8A94-08F8BDB2FB14}"/>
                </a:ext>
              </a:extLst>
            </p:cNvPr>
            <p:cNvSpPr/>
            <p:nvPr/>
          </p:nvSpPr>
          <p:spPr>
            <a:xfrm>
              <a:off x="3572600" y="2566400"/>
              <a:ext cx="228000" cy="266000"/>
            </a:xfrm>
            <a:custGeom>
              <a:avLst/>
              <a:gdLst/>
              <a:ahLst/>
              <a:cxnLst/>
              <a:rect l="l" t="t" r="r" b="b"/>
              <a:pathLst>
                <a:path w="228000" h="266000">
                  <a:moveTo>
                    <a:pt x="0" y="133000"/>
                  </a:moveTo>
                  <a:cubicBezTo>
                    <a:pt x="0" y="59546"/>
                    <a:pt x="51040" y="0"/>
                    <a:pt x="114000" y="0"/>
                  </a:cubicBezTo>
                  <a:cubicBezTo>
                    <a:pt x="176961" y="0"/>
                    <a:pt x="228000" y="59546"/>
                    <a:pt x="228000" y="133000"/>
                  </a:cubicBezTo>
                  <a:cubicBezTo>
                    <a:pt x="228000" y="206454"/>
                    <a:pt x="176961" y="266000"/>
                    <a:pt x="114000" y="266000"/>
                  </a:cubicBezTo>
                  <a:cubicBezTo>
                    <a:pt x="51040" y="266000"/>
                    <a:pt x="0" y="206454"/>
                    <a:pt x="0" y="133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000000"/>
                  </a:solidFill>
                  <a:latin typeface="Microsoft YaHei"/>
                </a:rPr>
                <a:t>1</a:t>
              </a:r>
            </a:p>
          </p:txBody>
        </p:sp>
        <p:sp>
          <p:nvSpPr>
            <p:cNvPr id="86" name="椭圆标注">
              <a:extLst>
                <a:ext uri="{FF2B5EF4-FFF2-40B4-BE49-F238E27FC236}">
                  <a16:creationId xmlns:a16="http://schemas.microsoft.com/office/drawing/2014/main" id="{43506275-2251-42A3-8156-6C78817E33AF}"/>
                </a:ext>
              </a:extLst>
            </p:cNvPr>
            <p:cNvSpPr/>
            <p:nvPr/>
          </p:nvSpPr>
          <p:spPr>
            <a:xfrm>
              <a:off x="3914600" y="2870400"/>
              <a:ext cx="228000" cy="266000"/>
            </a:xfrm>
            <a:custGeom>
              <a:avLst/>
              <a:gdLst/>
              <a:ahLst/>
              <a:cxnLst/>
              <a:rect l="l" t="t" r="r" b="b"/>
              <a:pathLst>
                <a:path w="228000" h="266000">
                  <a:moveTo>
                    <a:pt x="0" y="133000"/>
                  </a:moveTo>
                  <a:cubicBezTo>
                    <a:pt x="0" y="59546"/>
                    <a:pt x="51040" y="0"/>
                    <a:pt x="114000" y="0"/>
                  </a:cubicBezTo>
                  <a:cubicBezTo>
                    <a:pt x="176961" y="0"/>
                    <a:pt x="228000" y="59546"/>
                    <a:pt x="228000" y="133000"/>
                  </a:cubicBezTo>
                  <a:cubicBezTo>
                    <a:pt x="228000" y="206454"/>
                    <a:pt x="176961" y="266000"/>
                    <a:pt x="114000" y="266000"/>
                  </a:cubicBezTo>
                  <a:cubicBezTo>
                    <a:pt x="51040" y="266000"/>
                    <a:pt x="0" y="206454"/>
                    <a:pt x="0" y="133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sz="760" dirty="0">
                  <a:solidFill>
                    <a:srgbClr val="000000"/>
                  </a:solidFill>
                  <a:latin typeface="Microsoft YaHei"/>
                </a:rPr>
                <a:t>2</a:t>
              </a:r>
              <a:endParaRPr sz="760" dirty="0">
                <a:solidFill>
                  <a:srgbClr val="000000"/>
                </a:solidFill>
                <a:latin typeface="Microsoft YaHei"/>
              </a:endParaRPr>
            </a:p>
          </p:txBody>
        </p:sp>
        <p:sp>
          <p:nvSpPr>
            <p:cNvPr id="87" name="椭圆标注">
              <a:extLst>
                <a:ext uri="{FF2B5EF4-FFF2-40B4-BE49-F238E27FC236}">
                  <a16:creationId xmlns:a16="http://schemas.microsoft.com/office/drawing/2014/main" id="{8BDF7E4A-B7D6-454E-B71C-576453A21E77}"/>
                </a:ext>
              </a:extLst>
            </p:cNvPr>
            <p:cNvSpPr/>
            <p:nvPr/>
          </p:nvSpPr>
          <p:spPr>
            <a:xfrm>
              <a:off x="4705000" y="3478400"/>
              <a:ext cx="228000" cy="266000"/>
            </a:xfrm>
            <a:custGeom>
              <a:avLst/>
              <a:gdLst/>
              <a:ahLst/>
              <a:cxnLst/>
              <a:rect l="l" t="t" r="r" b="b"/>
              <a:pathLst>
                <a:path w="228000" h="266000">
                  <a:moveTo>
                    <a:pt x="0" y="133000"/>
                  </a:moveTo>
                  <a:cubicBezTo>
                    <a:pt x="0" y="59546"/>
                    <a:pt x="51040" y="0"/>
                    <a:pt x="114000" y="0"/>
                  </a:cubicBezTo>
                  <a:cubicBezTo>
                    <a:pt x="176961" y="0"/>
                    <a:pt x="228000" y="59546"/>
                    <a:pt x="228000" y="133000"/>
                  </a:cubicBezTo>
                  <a:cubicBezTo>
                    <a:pt x="228000" y="206454"/>
                    <a:pt x="176961" y="266000"/>
                    <a:pt x="114000" y="266000"/>
                  </a:cubicBezTo>
                  <a:cubicBezTo>
                    <a:pt x="51040" y="266000"/>
                    <a:pt x="0" y="206454"/>
                    <a:pt x="0" y="133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sz="760" dirty="0">
                  <a:solidFill>
                    <a:srgbClr val="000000"/>
                  </a:solidFill>
                  <a:latin typeface="Microsoft YaHei"/>
                </a:rPr>
                <a:t>3</a:t>
              </a:r>
              <a:endParaRPr sz="760" dirty="0">
                <a:solidFill>
                  <a:srgbClr val="000000"/>
                </a:solidFill>
                <a:latin typeface="Microsoft YaHei"/>
              </a:endParaRPr>
            </a:p>
          </p:txBody>
        </p:sp>
        <p:sp>
          <p:nvSpPr>
            <p:cNvPr id="88" name="流程">
              <a:extLst>
                <a:ext uri="{FF2B5EF4-FFF2-40B4-BE49-F238E27FC236}">
                  <a16:creationId xmlns:a16="http://schemas.microsoft.com/office/drawing/2014/main" id="{D739816E-F0CF-4EFB-8765-AED5CA5FF44D}"/>
                </a:ext>
              </a:extLst>
            </p:cNvPr>
            <p:cNvSpPr/>
            <p:nvPr/>
          </p:nvSpPr>
          <p:spPr>
            <a:xfrm>
              <a:off x="3040600" y="4751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FBEB9"/>
            </a:solidFill>
            <a:ln w="25333" cap="flat">
              <a:solidFill>
                <a:srgbClr val="E1695C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Depositary</a:t>
              </a:r>
            </a:p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Bank</a:t>
              </a:r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19FC79DF-361A-4E6A-82EB-9CA75B7328B1}"/>
                </a:ext>
              </a:extLst>
            </p:cNvPr>
            <p:cNvSpPr/>
            <p:nvPr/>
          </p:nvSpPr>
          <p:spPr>
            <a:xfrm>
              <a:off x="3520920" y="3383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456000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90" name="椭圆标注">
              <a:extLst>
                <a:ext uri="{FF2B5EF4-FFF2-40B4-BE49-F238E27FC236}">
                  <a16:creationId xmlns:a16="http://schemas.microsoft.com/office/drawing/2014/main" id="{57813EC4-2107-49F3-B0C3-3FB35AC0C7A9}"/>
                </a:ext>
              </a:extLst>
            </p:cNvPr>
            <p:cNvSpPr/>
            <p:nvPr/>
          </p:nvSpPr>
          <p:spPr>
            <a:xfrm>
              <a:off x="3914600" y="5049595"/>
              <a:ext cx="228000" cy="266000"/>
            </a:xfrm>
            <a:custGeom>
              <a:avLst/>
              <a:gdLst/>
              <a:ahLst/>
              <a:cxnLst/>
              <a:rect l="l" t="t" r="r" b="b"/>
              <a:pathLst>
                <a:path w="228000" h="266000">
                  <a:moveTo>
                    <a:pt x="0" y="133000"/>
                  </a:moveTo>
                  <a:cubicBezTo>
                    <a:pt x="0" y="59546"/>
                    <a:pt x="51040" y="0"/>
                    <a:pt x="114000" y="0"/>
                  </a:cubicBezTo>
                  <a:cubicBezTo>
                    <a:pt x="176961" y="0"/>
                    <a:pt x="228000" y="59546"/>
                    <a:pt x="228000" y="133000"/>
                  </a:cubicBezTo>
                  <a:cubicBezTo>
                    <a:pt x="228000" y="206454"/>
                    <a:pt x="176961" y="266000"/>
                    <a:pt x="114000" y="266000"/>
                  </a:cubicBezTo>
                  <a:cubicBezTo>
                    <a:pt x="51040" y="266000"/>
                    <a:pt x="0" y="206454"/>
                    <a:pt x="0" y="133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sz="760" dirty="0">
                  <a:solidFill>
                    <a:srgbClr val="000000"/>
                  </a:solidFill>
                  <a:latin typeface="Microsoft YaHei"/>
                </a:rPr>
                <a:t>4</a:t>
              </a:r>
              <a:endParaRPr sz="760" dirty="0">
                <a:solidFill>
                  <a:srgbClr val="000000"/>
                </a:solidFill>
                <a:latin typeface="Microsoft YaHei"/>
              </a:endParaRPr>
            </a:p>
          </p:txBody>
        </p:sp>
        <p:sp>
          <p:nvSpPr>
            <p:cNvPr id="91" name="椭圆标注">
              <a:extLst>
                <a:ext uri="{FF2B5EF4-FFF2-40B4-BE49-F238E27FC236}">
                  <a16:creationId xmlns:a16="http://schemas.microsoft.com/office/drawing/2014/main" id="{938BF7FD-12C0-4AD2-9F57-7D05EE27AE6A}"/>
                </a:ext>
              </a:extLst>
            </p:cNvPr>
            <p:cNvSpPr/>
            <p:nvPr/>
          </p:nvSpPr>
          <p:spPr>
            <a:xfrm>
              <a:off x="3572600" y="3535400"/>
              <a:ext cx="228000" cy="266000"/>
            </a:xfrm>
            <a:custGeom>
              <a:avLst/>
              <a:gdLst/>
              <a:ahLst/>
              <a:cxnLst/>
              <a:rect l="l" t="t" r="r" b="b"/>
              <a:pathLst>
                <a:path w="228000" h="266000">
                  <a:moveTo>
                    <a:pt x="0" y="133000"/>
                  </a:moveTo>
                  <a:cubicBezTo>
                    <a:pt x="0" y="59546"/>
                    <a:pt x="51040" y="0"/>
                    <a:pt x="114000" y="0"/>
                  </a:cubicBezTo>
                  <a:cubicBezTo>
                    <a:pt x="176961" y="0"/>
                    <a:pt x="228000" y="59546"/>
                    <a:pt x="228000" y="133000"/>
                  </a:cubicBezTo>
                  <a:cubicBezTo>
                    <a:pt x="228000" y="206454"/>
                    <a:pt x="176961" y="266000"/>
                    <a:pt x="114000" y="266000"/>
                  </a:cubicBezTo>
                  <a:cubicBezTo>
                    <a:pt x="51040" y="266000"/>
                    <a:pt x="0" y="206454"/>
                    <a:pt x="0" y="133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000000"/>
                  </a:solidFill>
                  <a:latin typeface="Microsoft YaHei"/>
                </a:rPr>
                <a:t>2</a:t>
              </a:r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2FA29869-A826-484D-9BC9-A58AFBC2904C}"/>
                </a:ext>
              </a:extLst>
            </p:cNvPr>
            <p:cNvSpPr/>
            <p:nvPr/>
          </p:nvSpPr>
          <p:spPr>
            <a:xfrm>
              <a:off x="5016600" y="4067400"/>
              <a:ext cx="357200" cy="7600"/>
            </a:xfrm>
            <a:custGeom>
              <a:avLst/>
              <a:gdLst/>
              <a:ahLst/>
              <a:cxnLst/>
              <a:rect l="l" t="t" r="r" b="b"/>
              <a:pathLst>
                <a:path w="357200" h="7600" fill="none">
                  <a:moveTo>
                    <a:pt x="0" y="0"/>
                  </a:moveTo>
                  <a:lnTo>
                    <a:pt x="35720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custDash>
                <a:ds d="200000" sp="500000"/>
              </a:custDash>
              <a:miter/>
              <a:tailEnd type="triangle" w="med" len="med"/>
            </a:ln>
          </p:spPr>
        </p:sp>
        <p:sp>
          <p:nvSpPr>
            <p:cNvPr id="93" name="流程">
              <a:extLst>
                <a:ext uri="{FF2B5EF4-FFF2-40B4-BE49-F238E27FC236}">
                  <a16:creationId xmlns:a16="http://schemas.microsoft.com/office/drawing/2014/main" id="{A239E90C-AE2D-4CB4-BA1E-9BA82E24BBC8}"/>
                </a:ext>
              </a:extLst>
            </p:cNvPr>
            <p:cNvSpPr/>
            <p:nvPr/>
          </p:nvSpPr>
          <p:spPr>
            <a:xfrm>
              <a:off x="5373800" y="3790000"/>
              <a:ext cx="760000" cy="554800"/>
            </a:xfrm>
            <a:custGeom>
              <a:avLst/>
              <a:gdLst>
                <a:gd name="connsiteX0" fmla="*/ 0 w 760000"/>
                <a:gd name="connsiteY0" fmla="*/ 277400 h 554800"/>
                <a:gd name="connsiteX1" fmla="*/ 380000 w 760000"/>
                <a:gd name="connsiteY1" fmla="*/ 0 h 554800"/>
                <a:gd name="connsiteX2" fmla="*/ 760000 w 760000"/>
                <a:gd name="connsiteY2" fmla="*/ 277400 h 554800"/>
                <a:gd name="connsiteX3" fmla="*/ 380000 w 760000"/>
                <a:gd name="connsiteY3" fmla="*/ 554800 h 5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554800">
                  <a:moveTo>
                    <a:pt x="760000" y="5548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554800"/>
                  </a:lnTo>
                  <a:lnTo>
                    <a:pt x="760000" y="554800"/>
                  </a:lnTo>
                  <a:close/>
                </a:path>
              </a:pathLst>
            </a:custGeom>
            <a:solidFill>
              <a:srgbClr val="B7EBE5"/>
            </a:solidFill>
            <a:ln w="25333" cap="flat">
              <a:solidFill>
                <a:srgbClr val="63DCD2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Stock/Bond Underlying Company</a:t>
              </a:r>
            </a:p>
          </p:txBody>
        </p:sp>
        <p:sp>
          <p:nvSpPr>
            <p:cNvPr id="94" name="椭圆标注">
              <a:extLst>
                <a:ext uri="{FF2B5EF4-FFF2-40B4-BE49-F238E27FC236}">
                  <a16:creationId xmlns:a16="http://schemas.microsoft.com/office/drawing/2014/main" id="{F16A8B76-3513-40FF-A458-D1682809FF52}"/>
                </a:ext>
              </a:extLst>
            </p:cNvPr>
            <p:cNvSpPr/>
            <p:nvPr/>
          </p:nvSpPr>
          <p:spPr>
            <a:xfrm>
              <a:off x="4522600" y="4390400"/>
              <a:ext cx="228000" cy="266000"/>
            </a:xfrm>
            <a:custGeom>
              <a:avLst/>
              <a:gdLst/>
              <a:ahLst/>
              <a:cxnLst/>
              <a:rect l="l" t="t" r="r" b="b"/>
              <a:pathLst>
                <a:path w="228000" h="266000">
                  <a:moveTo>
                    <a:pt x="0" y="133000"/>
                  </a:moveTo>
                  <a:cubicBezTo>
                    <a:pt x="0" y="59546"/>
                    <a:pt x="51040" y="0"/>
                    <a:pt x="114000" y="0"/>
                  </a:cubicBezTo>
                  <a:cubicBezTo>
                    <a:pt x="176961" y="0"/>
                    <a:pt x="228000" y="59546"/>
                    <a:pt x="228000" y="133000"/>
                  </a:cubicBezTo>
                  <a:cubicBezTo>
                    <a:pt x="228000" y="206454"/>
                    <a:pt x="176961" y="266000"/>
                    <a:pt x="114000" y="266000"/>
                  </a:cubicBezTo>
                  <a:cubicBezTo>
                    <a:pt x="51040" y="266000"/>
                    <a:pt x="0" y="206454"/>
                    <a:pt x="0" y="133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sz="760" dirty="0">
                  <a:solidFill>
                    <a:srgbClr val="000000"/>
                  </a:solidFill>
                  <a:latin typeface="Microsoft YaHei"/>
                </a:rPr>
                <a:t>3</a:t>
              </a:r>
              <a:endParaRPr sz="760" dirty="0">
                <a:solidFill>
                  <a:srgbClr val="000000"/>
                </a:solidFill>
                <a:latin typeface="Microsoft YaHei"/>
              </a:endParaRPr>
            </a:p>
          </p:txBody>
        </p:sp>
        <p:sp>
          <p:nvSpPr>
            <p:cNvPr id="95" name="ConnectLine">
              <a:extLst>
                <a:ext uri="{FF2B5EF4-FFF2-40B4-BE49-F238E27FC236}">
                  <a16:creationId xmlns:a16="http://schemas.microsoft.com/office/drawing/2014/main" id="{3F92DD09-B50A-4754-B1BD-250C7DAD1153}"/>
                </a:ext>
              </a:extLst>
            </p:cNvPr>
            <p:cNvSpPr/>
            <p:nvPr/>
          </p:nvSpPr>
          <p:spPr>
            <a:xfrm>
              <a:off x="3800600" y="4979400"/>
              <a:ext cx="456000" cy="7600"/>
            </a:xfrm>
            <a:custGeom>
              <a:avLst/>
              <a:gdLst/>
              <a:ahLst/>
              <a:cxnLst/>
              <a:rect l="l" t="t" r="r" b="b"/>
              <a:pathLst>
                <a:path w="456000" h="7600" fill="none">
                  <a:moveTo>
                    <a:pt x="456000" y="0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96" name="椭圆标注">
              <a:extLst>
                <a:ext uri="{FF2B5EF4-FFF2-40B4-BE49-F238E27FC236}">
                  <a16:creationId xmlns:a16="http://schemas.microsoft.com/office/drawing/2014/main" id="{FEC09F18-623A-4A96-8DB9-3F1596140942}"/>
                </a:ext>
              </a:extLst>
            </p:cNvPr>
            <p:cNvSpPr/>
            <p:nvPr/>
          </p:nvSpPr>
          <p:spPr>
            <a:xfrm>
              <a:off x="3040600" y="3535400"/>
              <a:ext cx="228000" cy="266000"/>
            </a:xfrm>
            <a:custGeom>
              <a:avLst/>
              <a:gdLst/>
              <a:ahLst/>
              <a:cxnLst/>
              <a:rect l="l" t="t" r="r" b="b"/>
              <a:pathLst>
                <a:path w="228000" h="266000">
                  <a:moveTo>
                    <a:pt x="0" y="133000"/>
                  </a:moveTo>
                  <a:cubicBezTo>
                    <a:pt x="0" y="59546"/>
                    <a:pt x="51040" y="0"/>
                    <a:pt x="114000" y="0"/>
                  </a:cubicBezTo>
                  <a:cubicBezTo>
                    <a:pt x="176961" y="0"/>
                    <a:pt x="228000" y="59546"/>
                    <a:pt x="228000" y="133000"/>
                  </a:cubicBezTo>
                  <a:cubicBezTo>
                    <a:pt x="228000" y="206454"/>
                    <a:pt x="176961" y="266000"/>
                    <a:pt x="114000" y="266000"/>
                  </a:cubicBezTo>
                  <a:cubicBezTo>
                    <a:pt x="51040" y="266000"/>
                    <a:pt x="0" y="206454"/>
                    <a:pt x="0" y="133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sz="760" dirty="0">
                  <a:solidFill>
                    <a:srgbClr val="000000"/>
                  </a:solidFill>
                  <a:latin typeface="Microsoft YaHei"/>
                </a:rPr>
                <a:t>4</a:t>
              </a:r>
              <a:endParaRPr sz="760" dirty="0">
                <a:solidFill>
                  <a:srgbClr val="000000"/>
                </a:solidFill>
                <a:latin typeface="Microsoft YaHei"/>
              </a:endParaRPr>
            </a:p>
          </p:txBody>
        </p:sp>
        <p:sp>
          <p:nvSpPr>
            <p:cNvPr id="97" name="ConnectLine">
              <a:extLst>
                <a:ext uri="{FF2B5EF4-FFF2-40B4-BE49-F238E27FC236}">
                  <a16:creationId xmlns:a16="http://schemas.microsoft.com/office/drawing/2014/main" id="{AF8663B5-5DE8-4F64-970E-D1859A8A3DDA}"/>
                </a:ext>
              </a:extLst>
            </p:cNvPr>
            <p:cNvSpPr/>
            <p:nvPr/>
          </p:nvSpPr>
          <p:spPr>
            <a:xfrm>
              <a:off x="3325600" y="3383400"/>
              <a:ext cx="7600" cy="1368000"/>
            </a:xfrm>
            <a:custGeom>
              <a:avLst/>
              <a:gdLst/>
              <a:ahLst/>
              <a:cxnLst/>
              <a:rect l="l" t="t" r="r" b="b"/>
              <a:pathLst>
                <a:path w="7600" h="1368000" fill="none">
                  <a:moveTo>
                    <a:pt x="0" y="1368000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98" name="流程">
              <a:extLst>
                <a:ext uri="{FF2B5EF4-FFF2-40B4-BE49-F238E27FC236}">
                  <a16:creationId xmlns:a16="http://schemas.microsoft.com/office/drawing/2014/main" id="{032D7E7C-8F00-47D3-843F-24C2AB071554}"/>
                </a:ext>
              </a:extLst>
            </p:cNvPr>
            <p:cNvSpPr/>
            <p:nvPr/>
          </p:nvSpPr>
          <p:spPr>
            <a:xfrm>
              <a:off x="3040600" y="3839400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B7D587"/>
            </a:solidFill>
            <a:ln w="25333" cap="flat">
              <a:solidFill>
                <a:srgbClr val="73922E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608" dirty="0">
                  <a:solidFill>
                    <a:srgbClr val="303030"/>
                  </a:solidFill>
                  <a:latin typeface="Microsoft YaHei"/>
                </a:rPr>
                <a:t>Local Market </a:t>
              </a:r>
              <a:endParaRPr lang="en-US" sz="608" dirty="0">
                <a:solidFill>
                  <a:srgbClr val="303030"/>
                </a:solidFill>
                <a:latin typeface="Microsoft YaHei"/>
              </a:endParaRPr>
            </a:p>
            <a:p>
              <a:pPr algn="ctr"/>
              <a:r>
                <a:rPr lang="en-US" sz="608" dirty="0">
                  <a:solidFill>
                    <a:srgbClr val="303030"/>
                  </a:solidFill>
                  <a:latin typeface="Microsoft YaHei"/>
                </a:rPr>
                <a:t>in Country </a:t>
              </a:r>
              <a:r>
                <a:rPr sz="608" dirty="0">
                  <a:solidFill>
                    <a:srgbClr val="303030"/>
                  </a:solidFill>
                  <a:latin typeface="Microsoft YaHei"/>
                </a:rPr>
                <a:t>A</a:t>
              </a:r>
            </a:p>
          </p:txBody>
        </p:sp>
        <p:sp>
          <p:nvSpPr>
            <p:cNvPr id="99" name="ConnectLine">
              <a:extLst>
                <a:ext uri="{FF2B5EF4-FFF2-40B4-BE49-F238E27FC236}">
                  <a16:creationId xmlns:a16="http://schemas.microsoft.com/office/drawing/2014/main" id="{D3DF2989-DDAB-4CB3-BBBE-E0437BB9510C}"/>
                </a:ext>
              </a:extLst>
            </p:cNvPr>
            <p:cNvSpPr/>
            <p:nvPr/>
          </p:nvSpPr>
          <p:spPr>
            <a:xfrm>
              <a:off x="3317240" y="2471400"/>
              <a:ext cx="7600" cy="456000"/>
            </a:xfrm>
            <a:custGeom>
              <a:avLst/>
              <a:gdLst/>
              <a:ahLst/>
              <a:cxnLst/>
              <a:rect l="l" t="t" r="r" b="b"/>
              <a:pathLst>
                <a:path w="7600" h="456000" fill="none">
                  <a:moveTo>
                    <a:pt x="0" y="456000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100" name="椭圆标注">
              <a:extLst>
                <a:ext uri="{FF2B5EF4-FFF2-40B4-BE49-F238E27FC236}">
                  <a16:creationId xmlns:a16="http://schemas.microsoft.com/office/drawing/2014/main" id="{5AB9096C-E669-4644-BE30-5A4FE307E692}"/>
                </a:ext>
              </a:extLst>
            </p:cNvPr>
            <p:cNvSpPr/>
            <p:nvPr/>
          </p:nvSpPr>
          <p:spPr>
            <a:xfrm>
              <a:off x="3040600" y="2566400"/>
              <a:ext cx="228000" cy="266000"/>
            </a:xfrm>
            <a:custGeom>
              <a:avLst/>
              <a:gdLst/>
              <a:ahLst/>
              <a:cxnLst/>
              <a:rect l="l" t="t" r="r" b="b"/>
              <a:pathLst>
                <a:path w="228000" h="266000">
                  <a:moveTo>
                    <a:pt x="0" y="133000"/>
                  </a:moveTo>
                  <a:cubicBezTo>
                    <a:pt x="0" y="59546"/>
                    <a:pt x="51040" y="0"/>
                    <a:pt x="114000" y="0"/>
                  </a:cubicBezTo>
                  <a:cubicBezTo>
                    <a:pt x="176961" y="0"/>
                    <a:pt x="228000" y="59546"/>
                    <a:pt x="228000" y="133000"/>
                  </a:cubicBezTo>
                  <a:cubicBezTo>
                    <a:pt x="228000" y="206454"/>
                    <a:pt x="176961" y="266000"/>
                    <a:pt x="114000" y="266000"/>
                  </a:cubicBezTo>
                  <a:cubicBezTo>
                    <a:pt x="51040" y="266000"/>
                    <a:pt x="0" y="206454"/>
                    <a:pt x="0" y="133000"/>
                  </a:cubicBezTo>
                  <a:close/>
                </a:path>
              </a:pathLst>
            </a:custGeom>
            <a:solidFill>
              <a:srgbClr val="488DF5"/>
            </a:solidFill>
            <a:ln w="7600" cap="flat">
              <a:solidFill>
                <a:srgbClr val="FFFFFF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sz="760" dirty="0">
                  <a:solidFill>
                    <a:srgbClr val="000000"/>
                  </a:solidFill>
                  <a:latin typeface="Microsoft YaHei"/>
                </a:rPr>
                <a:t>5</a:t>
              </a:r>
              <a:endParaRPr sz="760" dirty="0">
                <a:solidFill>
                  <a:srgbClr val="000000"/>
                </a:solidFill>
                <a:latin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95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4F09B-D781-404D-9866-F60F021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229" y="1181135"/>
            <a:ext cx="3932237" cy="4415421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Network contain normal nodes, Oracle and Notary in Corda Network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For normal nodes, there are 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Admin – manage the network nodes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Investor – DR Token Investor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DR Broker / Local Broker – process the DR token issue/cancel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Custody Bank/Depositary – Raise the DR Token and safekeeping underlying securities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The network can connect with existing DLT component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Digital Vault for DR Token safekeeping as Custody Bank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FX Anywhere for FX Settlement for Brokers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For each node can connect with existing system via RPC or API request.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DLT Tokenize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PoC</a:t>
            </a:r>
          </a:p>
          <a:p>
            <a:pPr algn="ctr" rtl="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DLT Network Design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142">
            <a:extLst>
              <a:ext uri="{FF2B5EF4-FFF2-40B4-BE49-F238E27FC236}">
                <a16:creationId xmlns:a16="http://schemas.microsoft.com/office/drawing/2014/main" id="{B8B7FCE4-EC03-4B48-AB56-F6F77F85367E}"/>
              </a:ext>
            </a:extLst>
          </p:cNvPr>
          <p:cNvGrpSpPr/>
          <p:nvPr/>
        </p:nvGrpSpPr>
        <p:grpSpPr>
          <a:xfrm>
            <a:off x="5387200" y="1154724"/>
            <a:ext cx="6388240" cy="4819356"/>
            <a:chOff x="2212200" y="1510000"/>
            <a:chExt cx="4719600" cy="3838000"/>
          </a:xfrm>
        </p:grpSpPr>
        <p:sp>
          <p:nvSpPr>
            <p:cNvPr id="10" name="流程">
              <a:extLst>
                <a:ext uri="{FF2B5EF4-FFF2-40B4-BE49-F238E27FC236}">
                  <a16:creationId xmlns:a16="http://schemas.microsoft.com/office/drawing/2014/main" id="{276DEA38-75AD-4991-A92E-B814D7081576}"/>
                </a:ext>
              </a:extLst>
            </p:cNvPr>
            <p:cNvSpPr/>
            <p:nvPr/>
          </p:nvSpPr>
          <p:spPr>
            <a:xfrm>
              <a:off x="2513866" y="2149776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Investor</a:t>
              </a:r>
            </a:p>
          </p:txBody>
        </p:sp>
        <p:sp>
          <p:nvSpPr>
            <p:cNvPr id="12" name="流程">
              <a:extLst>
                <a:ext uri="{FF2B5EF4-FFF2-40B4-BE49-F238E27FC236}">
                  <a16:creationId xmlns:a16="http://schemas.microsoft.com/office/drawing/2014/main" id="{B96D8369-D85E-45CC-B1B3-ED71D5201F62}"/>
                </a:ext>
              </a:extLst>
            </p:cNvPr>
            <p:cNvSpPr/>
            <p:nvPr/>
          </p:nvSpPr>
          <p:spPr>
            <a:xfrm>
              <a:off x="2513866" y="3029993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DR Broker</a:t>
              </a:r>
            </a:p>
          </p:txBody>
        </p:sp>
        <p:sp>
          <p:nvSpPr>
            <p:cNvPr id="13" name="流程">
              <a:extLst>
                <a:ext uri="{FF2B5EF4-FFF2-40B4-BE49-F238E27FC236}">
                  <a16:creationId xmlns:a16="http://schemas.microsoft.com/office/drawing/2014/main" id="{193E826D-CF9C-4FF0-BE74-0C007F520592}"/>
                </a:ext>
              </a:extLst>
            </p:cNvPr>
            <p:cNvSpPr/>
            <p:nvPr/>
          </p:nvSpPr>
          <p:spPr>
            <a:xfrm>
              <a:off x="4811819" y="3029993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Local Broker</a:t>
              </a:r>
            </a:p>
          </p:txBody>
        </p:sp>
        <p:sp>
          <p:nvSpPr>
            <p:cNvPr id="15" name="文档">
              <a:extLst>
                <a:ext uri="{FF2B5EF4-FFF2-40B4-BE49-F238E27FC236}">
                  <a16:creationId xmlns:a16="http://schemas.microsoft.com/office/drawing/2014/main" id="{BA325A7A-4D40-47DF-B14C-98040C2B9C46}"/>
                </a:ext>
              </a:extLst>
            </p:cNvPr>
            <p:cNvSpPr/>
            <p:nvPr/>
          </p:nvSpPr>
          <p:spPr>
            <a:xfrm>
              <a:off x="2513866" y="3912109"/>
              <a:ext cx="760000" cy="463600"/>
            </a:xfrm>
            <a:custGeom>
              <a:avLst/>
              <a:gdLst>
                <a:gd name="connsiteX0" fmla="*/ 0 w 760000"/>
                <a:gd name="connsiteY0" fmla="*/ 231800 h 463600"/>
                <a:gd name="connsiteX1" fmla="*/ 380000 w 760000"/>
                <a:gd name="connsiteY1" fmla="*/ 0 h 463600"/>
                <a:gd name="connsiteX2" fmla="*/ 760000 w 760000"/>
                <a:gd name="connsiteY2" fmla="*/ 231800 h 463600"/>
                <a:gd name="connsiteX3" fmla="*/ 380000 w 760000"/>
                <a:gd name="connsiteY3" fmla="*/ 405650 h 463600"/>
                <a:gd name="rtb" fmla="*/ 347700 h 4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760000" h="463600">
                  <a:moveTo>
                    <a:pt x="0" y="405650"/>
                  </a:moveTo>
                  <a:lnTo>
                    <a:pt x="0" y="0"/>
                  </a:lnTo>
                  <a:lnTo>
                    <a:pt x="760000" y="0"/>
                  </a:lnTo>
                  <a:lnTo>
                    <a:pt x="760000" y="405650"/>
                  </a:lnTo>
                  <a:cubicBezTo>
                    <a:pt x="705752" y="369049"/>
                    <a:pt x="640369" y="347700"/>
                    <a:pt x="570000" y="347700"/>
                  </a:cubicBezTo>
                  <a:cubicBezTo>
                    <a:pt x="499627" y="347700"/>
                    <a:pt x="434241" y="369052"/>
                    <a:pt x="380000" y="405650"/>
                  </a:cubicBezTo>
                  <a:cubicBezTo>
                    <a:pt x="325752" y="442251"/>
                    <a:pt x="260369" y="463600"/>
                    <a:pt x="190000" y="463600"/>
                  </a:cubicBezTo>
                  <a:cubicBezTo>
                    <a:pt x="119627" y="463600"/>
                    <a:pt x="54241" y="442248"/>
                    <a:pt x="0" y="405650"/>
                  </a:cubicBez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Market in Country A</a:t>
              </a:r>
            </a:p>
          </p:txBody>
        </p:sp>
        <p:sp>
          <p:nvSpPr>
            <p:cNvPr id="16" name="文档">
              <a:extLst>
                <a:ext uri="{FF2B5EF4-FFF2-40B4-BE49-F238E27FC236}">
                  <a16:creationId xmlns:a16="http://schemas.microsoft.com/office/drawing/2014/main" id="{426781B2-46FD-41A2-8091-7FCBD997C549}"/>
                </a:ext>
              </a:extLst>
            </p:cNvPr>
            <p:cNvSpPr/>
            <p:nvPr/>
          </p:nvSpPr>
          <p:spPr>
            <a:xfrm>
              <a:off x="4811819" y="3910209"/>
              <a:ext cx="760000" cy="465500"/>
            </a:xfrm>
            <a:custGeom>
              <a:avLst/>
              <a:gdLst>
                <a:gd name="connsiteX0" fmla="*/ 0 w 760000"/>
                <a:gd name="connsiteY0" fmla="*/ 232750 h 465500"/>
                <a:gd name="connsiteX1" fmla="*/ 380000 w 760000"/>
                <a:gd name="connsiteY1" fmla="*/ 0 h 465500"/>
                <a:gd name="connsiteX2" fmla="*/ 760000 w 760000"/>
                <a:gd name="connsiteY2" fmla="*/ 232750 h 465500"/>
                <a:gd name="connsiteX3" fmla="*/ 380000 w 760000"/>
                <a:gd name="connsiteY3" fmla="*/ 407313 h 465500"/>
                <a:gd name="rtb" fmla="*/ 349125 h 46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760000" h="465500">
                  <a:moveTo>
                    <a:pt x="0" y="407312"/>
                  </a:moveTo>
                  <a:lnTo>
                    <a:pt x="0" y="0"/>
                  </a:lnTo>
                  <a:lnTo>
                    <a:pt x="760000" y="0"/>
                  </a:lnTo>
                  <a:lnTo>
                    <a:pt x="760000" y="407312"/>
                  </a:lnTo>
                  <a:cubicBezTo>
                    <a:pt x="705809" y="370571"/>
                    <a:pt x="640409" y="349125"/>
                    <a:pt x="570000" y="349125"/>
                  </a:cubicBezTo>
                  <a:cubicBezTo>
                    <a:pt x="499587" y="349125"/>
                    <a:pt x="434184" y="370574"/>
                    <a:pt x="380000" y="407312"/>
                  </a:cubicBezTo>
                  <a:cubicBezTo>
                    <a:pt x="325809" y="444054"/>
                    <a:pt x="260409" y="465500"/>
                    <a:pt x="190000" y="465500"/>
                  </a:cubicBezTo>
                  <a:cubicBezTo>
                    <a:pt x="119587" y="465500"/>
                    <a:pt x="54184" y="444051"/>
                    <a:pt x="0" y="407312"/>
                  </a:cubicBez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Market in Country B</a:t>
              </a:r>
            </a:p>
          </p:txBody>
        </p:sp>
        <p:sp>
          <p:nvSpPr>
            <p:cNvPr id="17" name="流程">
              <a:extLst>
                <a:ext uri="{FF2B5EF4-FFF2-40B4-BE49-F238E27FC236}">
                  <a16:creationId xmlns:a16="http://schemas.microsoft.com/office/drawing/2014/main" id="{67847C49-60E0-42E8-965C-FDEFE6602D52}"/>
                </a:ext>
              </a:extLst>
            </p:cNvPr>
            <p:cNvSpPr/>
            <p:nvPr/>
          </p:nvSpPr>
          <p:spPr>
            <a:xfrm>
              <a:off x="4811819" y="2149776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Local Custody</a:t>
              </a:r>
            </a:p>
          </p:txBody>
        </p:sp>
        <p:grpSp>
          <p:nvGrpSpPr>
            <p:cNvPr id="18" name="数据区块">
              <a:extLst>
                <a:ext uri="{FF2B5EF4-FFF2-40B4-BE49-F238E27FC236}">
                  <a16:creationId xmlns:a16="http://schemas.microsoft.com/office/drawing/2014/main" id="{12F4EE1A-F9F4-41A6-B83F-913DCE34BA55}"/>
                </a:ext>
              </a:extLst>
            </p:cNvPr>
            <p:cNvGrpSpPr/>
            <p:nvPr/>
          </p:nvGrpSpPr>
          <p:grpSpPr>
            <a:xfrm>
              <a:off x="3662968" y="2984777"/>
              <a:ext cx="760000" cy="546426"/>
              <a:chOff x="3662968" y="2984777"/>
              <a:chExt cx="760000" cy="546426"/>
            </a:xfrm>
          </p:grpSpPr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DE0A9E58-6C87-481B-9E5C-D2EFB7732544}"/>
                  </a:ext>
                </a:extLst>
              </p:cNvPr>
              <p:cNvSpPr/>
              <p:nvPr/>
            </p:nvSpPr>
            <p:spPr>
              <a:xfrm>
                <a:off x="3663189" y="3038594"/>
                <a:ext cx="704754" cy="492609"/>
              </a:xfrm>
              <a:custGeom>
                <a:avLst/>
                <a:gdLst/>
                <a:ahLst/>
                <a:cxnLst/>
                <a:rect l="l" t="t" r="r" b="b"/>
                <a:pathLst>
                  <a:path w="704754" h="492609">
                    <a:moveTo>
                      <a:pt x="0" y="28977"/>
                    </a:moveTo>
                    <a:lnTo>
                      <a:pt x="0" y="461562"/>
                    </a:lnTo>
                    <a:lnTo>
                      <a:pt x="352377" y="492609"/>
                    </a:lnTo>
                    <a:lnTo>
                      <a:pt x="614142" y="434655"/>
                    </a:lnTo>
                    <a:lnTo>
                      <a:pt x="704754" y="461562"/>
                    </a:lnTo>
                    <a:lnTo>
                      <a:pt x="704754" y="28977"/>
                    </a:lnTo>
                    <a:lnTo>
                      <a:pt x="614142" y="0"/>
                    </a:lnTo>
                    <a:lnTo>
                      <a:pt x="352377" y="57954"/>
                    </a:lnTo>
                    <a:lnTo>
                      <a:pt x="0" y="28977"/>
                    </a:lnTo>
                    <a:close/>
                  </a:path>
                </a:pathLst>
              </a:custGeom>
              <a:solidFill>
                <a:srgbClr val="FFFFFF"/>
              </a:solidFill>
              <a:ln w="4275" cap="flat">
                <a:solidFill>
                  <a:srgbClr val="000000"/>
                </a:solidFill>
                <a:miter/>
              </a:ln>
            </p:spPr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9A1946FB-998C-4508-BF3D-6C2C4AA15136}"/>
                  </a:ext>
                </a:extLst>
              </p:cNvPr>
              <p:cNvSpPr/>
              <p:nvPr/>
            </p:nvSpPr>
            <p:spPr>
              <a:xfrm>
                <a:off x="3662968" y="2984777"/>
                <a:ext cx="760000" cy="111768"/>
              </a:xfrm>
              <a:custGeom>
                <a:avLst/>
                <a:gdLst/>
                <a:ahLst/>
                <a:cxnLst/>
                <a:rect l="l" t="t" r="r" b="b"/>
                <a:pathLst>
                  <a:path w="760000" h="111768">
                    <a:moveTo>
                      <a:pt x="0" y="82791"/>
                    </a:moveTo>
                    <a:lnTo>
                      <a:pt x="352597" y="111768"/>
                    </a:lnTo>
                    <a:lnTo>
                      <a:pt x="614361" y="53814"/>
                    </a:lnTo>
                    <a:lnTo>
                      <a:pt x="704973" y="86931"/>
                    </a:lnTo>
                    <a:lnTo>
                      <a:pt x="760000" y="27558"/>
                    </a:lnTo>
                    <a:lnTo>
                      <a:pt x="700946" y="0"/>
                    </a:lnTo>
                    <a:lnTo>
                      <a:pt x="435153" y="53814"/>
                    </a:lnTo>
                    <a:lnTo>
                      <a:pt x="56600" y="24837"/>
                    </a:lnTo>
                    <a:lnTo>
                      <a:pt x="0" y="82791"/>
                    </a:lnTo>
                    <a:close/>
                  </a:path>
                </a:pathLst>
              </a:custGeom>
              <a:solidFill>
                <a:srgbClr val="BFBFBF"/>
              </a:solidFill>
              <a:ln w="4275" cap="flat">
                <a:solidFill>
                  <a:srgbClr val="000000"/>
                </a:solidFill>
                <a:miter/>
              </a:ln>
            </p:spPr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6EED03E-4117-42C9-A2CE-11FA70586FD7}"/>
                  </a:ext>
                </a:extLst>
              </p:cNvPr>
              <p:cNvSpPr/>
              <p:nvPr/>
            </p:nvSpPr>
            <p:spPr>
              <a:xfrm>
                <a:off x="4367941" y="3012335"/>
                <a:ext cx="55027" cy="487823"/>
              </a:xfrm>
              <a:custGeom>
                <a:avLst/>
                <a:gdLst/>
                <a:ahLst/>
                <a:cxnLst/>
                <a:rect l="l" t="t" r="r" b="b"/>
                <a:pathLst>
                  <a:path w="55027" h="487823">
                    <a:moveTo>
                      <a:pt x="0" y="59377"/>
                    </a:moveTo>
                    <a:lnTo>
                      <a:pt x="0" y="487823"/>
                    </a:lnTo>
                    <a:lnTo>
                      <a:pt x="54366" y="433103"/>
                    </a:lnTo>
                    <a:lnTo>
                      <a:pt x="55027" y="0"/>
                    </a:lnTo>
                    <a:lnTo>
                      <a:pt x="0" y="59377"/>
                    </a:lnTo>
                    <a:close/>
                  </a:path>
                </a:pathLst>
              </a:custGeom>
              <a:solidFill>
                <a:srgbClr val="BFBFBF"/>
              </a:solidFill>
              <a:ln w="4275" cap="flat">
                <a:solidFill>
                  <a:srgbClr val="000000"/>
                </a:solidFill>
                <a:miter/>
              </a:ln>
            </p:spPr>
          </p:sp>
          <p:sp>
            <p:nvSpPr>
              <p:cNvPr id="44" name="Text 143">
                <a:extLst>
                  <a:ext uri="{FF2B5EF4-FFF2-40B4-BE49-F238E27FC236}">
                    <a16:creationId xmlns:a16="http://schemas.microsoft.com/office/drawing/2014/main" id="{865B7FD4-7ED1-46B8-8FED-916611957C62}"/>
                  </a:ext>
                </a:extLst>
              </p:cNvPr>
              <p:cNvSpPr txBox="1"/>
              <p:nvPr/>
            </p:nvSpPr>
            <p:spPr>
              <a:xfrm>
                <a:off x="3662843" y="2984393"/>
                <a:ext cx="760000" cy="5472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/>
                <a:r>
                  <a:rPr sz="760" dirty="0">
                    <a:solidFill>
                      <a:srgbClr val="454545"/>
                    </a:solidFill>
                    <a:latin typeface="Microsoft YaHei"/>
                  </a:rPr>
                  <a:t>DR </a:t>
                </a:r>
              </a:p>
              <a:p>
                <a:pPr algn="ctr"/>
                <a:r>
                  <a:rPr sz="760" dirty="0">
                    <a:solidFill>
                      <a:srgbClr val="454545"/>
                    </a:solidFill>
                    <a:latin typeface="Microsoft YaHei"/>
                  </a:rPr>
                  <a:t>Token</a:t>
                </a:r>
              </a:p>
            </p:txBody>
          </p:sp>
        </p:grpSp>
        <p:sp>
          <p:nvSpPr>
            <p:cNvPr id="19" name="ConnectLine">
              <a:extLst>
                <a:ext uri="{FF2B5EF4-FFF2-40B4-BE49-F238E27FC236}">
                  <a16:creationId xmlns:a16="http://schemas.microsoft.com/office/drawing/2014/main" id="{7D17FF20-635C-420C-9292-30BCCDC634F1}"/>
                </a:ext>
              </a:extLst>
            </p:cNvPr>
            <p:cNvSpPr/>
            <p:nvPr/>
          </p:nvSpPr>
          <p:spPr>
            <a:xfrm>
              <a:off x="3273866" y="2377776"/>
              <a:ext cx="578976" cy="672280"/>
            </a:xfrm>
            <a:custGeom>
              <a:avLst/>
              <a:gdLst/>
              <a:ahLst/>
              <a:cxnLst/>
              <a:rect l="l" t="t" r="r" b="b"/>
              <a:pathLst>
                <a:path w="578976" h="672280" fill="none">
                  <a:moveTo>
                    <a:pt x="0" y="0"/>
                  </a:moveTo>
                  <a:lnTo>
                    <a:pt x="578976" y="67228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headEnd type="triangle" w="med" len="med"/>
              <a:tailEnd type="triangle" w="med" len="med"/>
            </a:ln>
          </p:spPr>
        </p:sp>
        <p:sp>
          <p:nvSpPr>
            <p:cNvPr id="20" name="ConnectLine">
              <a:extLst>
                <a:ext uri="{FF2B5EF4-FFF2-40B4-BE49-F238E27FC236}">
                  <a16:creationId xmlns:a16="http://schemas.microsoft.com/office/drawing/2014/main" id="{3725D82C-CB5D-4CFF-85E2-699C3DD7964B}"/>
                </a:ext>
              </a:extLst>
            </p:cNvPr>
            <p:cNvSpPr/>
            <p:nvPr/>
          </p:nvSpPr>
          <p:spPr>
            <a:xfrm>
              <a:off x="3273866" y="3257993"/>
              <a:ext cx="388976" cy="7600"/>
            </a:xfrm>
            <a:custGeom>
              <a:avLst/>
              <a:gdLst/>
              <a:ahLst/>
              <a:cxnLst/>
              <a:rect l="l" t="t" r="r" b="b"/>
              <a:pathLst>
                <a:path w="388976" h="7600" fill="none">
                  <a:moveTo>
                    <a:pt x="0" y="0"/>
                  </a:moveTo>
                  <a:lnTo>
                    <a:pt x="388976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headEnd type="triangle" w="med" len="med"/>
              <a:tailEnd type="triangle" w="med" len="med"/>
            </a:ln>
          </p:spPr>
        </p:sp>
        <p:sp>
          <p:nvSpPr>
            <p:cNvPr id="21" name="ConnectLine">
              <a:extLst>
                <a:ext uri="{FF2B5EF4-FFF2-40B4-BE49-F238E27FC236}">
                  <a16:creationId xmlns:a16="http://schemas.microsoft.com/office/drawing/2014/main" id="{6067ACC6-08A9-4432-91FC-5355B78503AF}"/>
                </a:ext>
              </a:extLst>
            </p:cNvPr>
            <p:cNvSpPr/>
            <p:nvPr/>
          </p:nvSpPr>
          <p:spPr>
            <a:xfrm>
              <a:off x="3273866" y="3531593"/>
              <a:ext cx="768976" cy="612316"/>
            </a:xfrm>
            <a:custGeom>
              <a:avLst/>
              <a:gdLst/>
              <a:ahLst/>
              <a:cxnLst/>
              <a:rect l="l" t="t" r="r" b="b"/>
              <a:pathLst>
                <a:path w="768976" h="612316" fill="none">
                  <a:moveTo>
                    <a:pt x="0" y="612316"/>
                  </a:moveTo>
                  <a:lnTo>
                    <a:pt x="768976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22" name="ConnectLine">
              <a:extLst>
                <a:ext uri="{FF2B5EF4-FFF2-40B4-BE49-F238E27FC236}">
                  <a16:creationId xmlns:a16="http://schemas.microsoft.com/office/drawing/2014/main" id="{1F4CFBCE-64A1-4085-8E0A-362B975C0EE4}"/>
                </a:ext>
              </a:extLst>
            </p:cNvPr>
            <p:cNvSpPr/>
            <p:nvPr/>
          </p:nvSpPr>
          <p:spPr>
            <a:xfrm>
              <a:off x="4042843" y="3531593"/>
              <a:ext cx="768976" cy="611366"/>
            </a:xfrm>
            <a:custGeom>
              <a:avLst/>
              <a:gdLst/>
              <a:ahLst/>
              <a:cxnLst/>
              <a:rect l="l" t="t" r="r" b="b"/>
              <a:pathLst>
                <a:path w="768976" h="611366" fill="none">
                  <a:moveTo>
                    <a:pt x="768976" y="611366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tailEnd type="triangle" w="med" len="med"/>
            </a:ln>
          </p:spPr>
        </p:sp>
        <p:sp>
          <p:nvSpPr>
            <p:cNvPr id="23" name="ConnectLine">
              <a:extLst>
                <a:ext uri="{FF2B5EF4-FFF2-40B4-BE49-F238E27FC236}">
                  <a16:creationId xmlns:a16="http://schemas.microsoft.com/office/drawing/2014/main" id="{8F69E44A-4929-4D40-9C76-6BB59A5C1D18}"/>
                </a:ext>
              </a:extLst>
            </p:cNvPr>
            <p:cNvSpPr/>
            <p:nvPr/>
          </p:nvSpPr>
          <p:spPr>
            <a:xfrm>
              <a:off x="4400043" y="3257993"/>
              <a:ext cx="411776" cy="7600"/>
            </a:xfrm>
            <a:custGeom>
              <a:avLst/>
              <a:gdLst/>
              <a:ahLst/>
              <a:cxnLst/>
              <a:rect l="l" t="t" r="r" b="b"/>
              <a:pathLst>
                <a:path w="411776" h="7600" fill="none">
                  <a:moveTo>
                    <a:pt x="411776" y="0"/>
                  </a:moveTo>
                  <a:lnTo>
                    <a:pt x="0" y="0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headEnd type="triangle" w="med" len="med"/>
              <a:tailEnd type="triangle" w="med" len="med"/>
            </a:ln>
          </p:spPr>
        </p:sp>
        <p:sp>
          <p:nvSpPr>
            <p:cNvPr id="24" name="ConnectLine">
              <a:extLst>
                <a:ext uri="{FF2B5EF4-FFF2-40B4-BE49-F238E27FC236}">
                  <a16:creationId xmlns:a16="http://schemas.microsoft.com/office/drawing/2014/main" id="{1E32E01F-A122-43C5-BC09-D367E158B9E2}"/>
                </a:ext>
              </a:extLst>
            </p:cNvPr>
            <p:cNvSpPr/>
            <p:nvPr/>
          </p:nvSpPr>
          <p:spPr>
            <a:xfrm>
              <a:off x="4232843" y="2377776"/>
              <a:ext cx="578976" cy="650392"/>
            </a:xfrm>
            <a:custGeom>
              <a:avLst/>
              <a:gdLst/>
              <a:ahLst/>
              <a:cxnLst/>
              <a:rect l="l" t="t" r="r" b="b"/>
              <a:pathLst>
                <a:path w="578976" h="650392" fill="none">
                  <a:moveTo>
                    <a:pt x="578976" y="0"/>
                  </a:moveTo>
                  <a:lnTo>
                    <a:pt x="0" y="650392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headEnd type="triangle" w="med" len="med"/>
              <a:tailEnd type="triangle" w="med" len="med"/>
            </a:ln>
          </p:spPr>
        </p:sp>
        <p:sp>
          <p:nvSpPr>
            <p:cNvPr id="25" name="流程">
              <a:extLst>
                <a:ext uri="{FF2B5EF4-FFF2-40B4-BE49-F238E27FC236}">
                  <a16:creationId xmlns:a16="http://schemas.microsoft.com/office/drawing/2014/main" id="{A51FF20E-0B69-444F-AC14-F88B716A2CD8}"/>
                </a:ext>
              </a:extLst>
            </p:cNvPr>
            <p:cNvSpPr/>
            <p:nvPr/>
          </p:nvSpPr>
          <p:spPr>
            <a:xfrm>
              <a:off x="3139220" y="4591351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Digital</a:t>
              </a:r>
            </a:p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Vault</a:t>
              </a:r>
            </a:p>
          </p:txBody>
        </p:sp>
        <p:sp>
          <p:nvSpPr>
            <p:cNvPr id="26" name="流程">
              <a:extLst>
                <a:ext uri="{FF2B5EF4-FFF2-40B4-BE49-F238E27FC236}">
                  <a16:creationId xmlns:a16="http://schemas.microsoft.com/office/drawing/2014/main" id="{EE53AE08-C899-4B64-A86D-438466B47261}"/>
                </a:ext>
              </a:extLst>
            </p:cNvPr>
            <p:cNvSpPr/>
            <p:nvPr/>
          </p:nvSpPr>
          <p:spPr>
            <a:xfrm>
              <a:off x="4288197" y="4591351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FX Anywhere</a:t>
              </a:r>
            </a:p>
          </p:txBody>
        </p:sp>
        <p:sp>
          <p:nvSpPr>
            <p:cNvPr id="27" name="ConnectLine">
              <a:extLst>
                <a:ext uri="{FF2B5EF4-FFF2-40B4-BE49-F238E27FC236}">
                  <a16:creationId xmlns:a16="http://schemas.microsoft.com/office/drawing/2014/main" id="{469DB27F-92C3-4785-B27F-3767FE050344}"/>
                </a:ext>
              </a:extLst>
            </p:cNvPr>
            <p:cNvSpPr/>
            <p:nvPr/>
          </p:nvSpPr>
          <p:spPr>
            <a:xfrm>
              <a:off x="3519220" y="3531593"/>
              <a:ext cx="523622" cy="1059758"/>
            </a:xfrm>
            <a:custGeom>
              <a:avLst/>
              <a:gdLst/>
              <a:ahLst/>
              <a:cxnLst/>
              <a:rect l="l" t="t" r="r" b="b"/>
              <a:pathLst>
                <a:path w="523622" h="1059758" fill="none">
                  <a:moveTo>
                    <a:pt x="523622" y="0"/>
                  </a:moveTo>
                  <a:lnTo>
                    <a:pt x="0" y="1059758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custDash>
                <a:ds d="200000" sp="500000"/>
              </a:custDash>
              <a:miter/>
              <a:headEnd type="triangle" w="med" len="med"/>
              <a:tailEnd type="triangle" w="med" len="med"/>
            </a:ln>
          </p:spPr>
        </p:sp>
        <p:sp>
          <p:nvSpPr>
            <p:cNvPr id="28" name="ConnectLine">
              <a:extLst>
                <a:ext uri="{FF2B5EF4-FFF2-40B4-BE49-F238E27FC236}">
                  <a16:creationId xmlns:a16="http://schemas.microsoft.com/office/drawing/2014/main" id="{7EAFEBAE-A356-466C-9A8C-05BBD70905D8}"/>
                </a:ext>
              </a:extLst>
            </p:cNvPr>
            <p:cNvSpPr/>
            <p:nvPr/>
          </p:nvSpPr>
          <p:spPr>
            <a:xfrm>
              <a:off x="4042843" y="3531593"/>
              <a:ext cx="625354" cy="1059758"/>
            </a:xfrm>
            <a:custGeom>
              <a:avLst/>
              <a:gdLst/>
              <a:ahLst/>
              <a:cxnLst/>
              <a:rect l="l" t="t" r="r" b="b"/>
              <a:pathLst>
                <a:path w="625354" h="1059758" fill="none">
                  <a:moveTo>
                    <a:pt x="0" y="0"/>
                  </a:moveTo>
                  <a:lnTo>
                    <a:pt x="625354" y="1059758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custDash>
                <a:ds d="200000" sp="500000"/>
              </a:custDash>
              <a:miter/>
              <a:headEnd type="triangle" w="med" len="med"/>
              <a:tailEnd type="triangle" w="med" len="med"/>
            </a:ln>
          </p:spPr>
        </p:sp>
        <p:sp>
          <p:nvSpPr>
            <p:cNvPr id="29" name="文档">
              <a:extLst>
                <a:ext uri="{FF2B5EF4-FFF2-40B4-BE49-F238E27FC236}">
                  <a16:creationId xmlns:a16="http://schemas.microsoft.com/office/drawing/2014/main" id="{A2BDF9EC-B804-41DC-95CF-894A96E49F1C}"/>
                </a:ext>
              </a:extLst>
            </p:cNvPr>
            <p:cNvSpPr/>
            <p:nvPr/>
          </p:nvSpPr>
          <p:spPr>
            <a:xfrm>
              <a:off x="6018184" y="4173851"/>
              <a:ext cx="589863" cy="361775"/>
            </a:xfrm>
            <a:custGeom>
              <a:avLst/>
              <a:gdLst>
                <a:gd name="connsiteX0" fmla="*/ 0 w 589863"/>
                <a:gd name="connsiteY0" fmla="*/ 180888 h 361775"/>
                <a:gd name="connsiteX1" fmla="*/ 294932 w 589863"/>
                <a:gd name="connsiteY1" fmla="*/ 0 h 361775"/>
                <a:gd name="connsiteX2" fmla="*/ 589863 w 589863"/>
                <a:gd name="connsiteY2" fmla="*/ 180888 h 361775"/>
                <a:gd name="connsiteX3" fmla="*/ 294932 w 589863"/>
                <a:gd name="connsiteY3" fmla="*/ 316553 h 361775"/>
                <a:gd name="rtb" fmla="*/ 271331 h 36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589863" h="361775">
                  <a:moveTo>
                    <a:pt x="0" y="316553"/>
                  </a:moveTo>
                  <a:lnTo>
                    <a:pt x="0" y="0"/>
                  </a:lnTo>
                  <a:lnTo>
                    <a:pt x="589863" y="0"/>
                  </a:lnTo>
                  <a:lnTo>
                    <a:pt x="589863" y="316553"/>
                  </a:lnTo>
                  <a:cubicBezTo>
                    <a:pt x="547818" y="288001"/>
                    <a:pt x="497054" y="271331"/>
                    <a:pt x="442397" y="271331"/>
                  </a:cubicBezTo>
                  <a:cubicBezTo>
                    <a:pt x="387737" y="271331"/>
                    <a:pt x="336971" y="288003"/>
                    <a:pt x="294932" y="316553"/>
                  </a:cubicBezTo>
                  <a:cubicBezTo>
                    <a:pt x="252886" y="345105"/>
                    <a:pt x="202123" y="361775"/>
                    <a:pt x="147466" y="361775"/>
                  </a:cubicBezTo>
                  <a:cubicBezTo>
                    <a:pt x="92806" y="361775"/>
                    <a:pt x="42040" y="345103"/>
                    <a:pt x="0" y="316553"/>
                  </a:cubicBez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Oracle Nodes</a:t>
              </a:r>
            </a:p>
          </p:txBody>
        </p:sp>
        <p:sp>
          <p:nvSpPr>
            <p:cNvPr id="30" name="流程">
              <a:extLst>
                <a:ext uri="{FF2B5EF4-FFF2-40B4-BE49-F238E27FC236}">
                  <a16:creationId xmlns:a16="http://schemas.microsoft.com/office/drawing/2014/main" id="{16484105-B575-4153-84BF-42C03D323B21}"/>
                </a:ext>
              </a:extLst>
            </p:cNvPr>
            <p:cNvSpPr/>
            <p:nvPr/>
          </p:nvSpPr>
          <p:spPr>
            <a:xfrm>
              <a:off x="6018184" y="4693433"/>
              <a:ext cx="589863" cy="353918"/>
            </a:xfrm>
            <a:custGeom>
              <a:avLst/>
              <a:gdLst>
                <a:gd name="connsiteX0" fmla="*/ 0 w 589863"/>
                <a:gd name="connsiteY0" fmla="*/ 176959 h 353918"/>
                <a:gd name="connsiteX1" fmla="*/ 294932 w 589863"/>
                <a:gd name="connsiteY1" fmla="*/ 0 h 353918"/>
                <a:gd name="connsiteX2" fmla="*/ 589863 w 589863"/>
                <a:gd name="connsiteY2" fmla="*/ 176959 h 353918"/>
                <a:gd name="connsiteX3" fmla="*/ 294932 w 589863"/>
                <a:gd name="connsiteY3" fmla="*/ 353918 h 35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863" h="353918">
                  <a:moveTo>
                    <a:pt x="589863" y="353918"/>
                  </a:moveTo>
                  <a:lnTo>
                    <a:pt x="589863" y="0"/>
                  </a:lnTo>
                  <a:lnTo>
                    <a:pt x="0" y="0"/>
                  </a:lnTo>
                  <a:lnTo>
                    <a:pt x="0" y="353918"/>
                  </a:lnTo>
                  <a:lnTo>
                    <a:pt x="589863" y="353918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Normal Nodes</a:t>
              </a:r>
            </a:p>
          </p:txBody>
        </p:sp>
        <p:sp>
          <p:nvSpPr>
            <p:cNvPr id="31" name="开始或结束">
              <a:extLst>
                <a:ext uri="{FF2B5EF4-FFF2-40B4-BE49-F238E27FC236}">
                  <a16:creationId xmlns:a16="http://schemas.microsoft.com/office/drawing/2014/main" id="{06402DAC-BC7F-46B7-A2C5-4965DD559CE5}"/>
                </a:ext>
              </a:extLst>
            </p:cNvPr>
            <p:cNvSpPr/>
            <p:nvPr/>
          </p:nvSpPr>
          <p:spPr>
            <a:xfrm>
              <a:off x="3139220" y="1773666"/>
              <a:ext cx="760000" cy="334400"/>
            </a:xfrm>
            <a:custGeom>
              <a:avLst/>
              <a:gdLst>
                <a:gd name="connsiteX0" fmla="*/ 0 w 760000"/>
                <a:gd name="connsiteY0" fmla="*/ 167200 h 334400"/>
                <a:gd name="connsiteX1" fmla="*/ 380000 w 760000"/>
                <a:gd name="connsiteY1" fmla="*/ 0 h 334400"/>
                <a:gd name="connsiteX2" fmla="*/ 760000 w 760000"/>
                <a:gd name="connsiteY2" fmla="*/ 167200 h 334400"/>
                <a:gd name="connsiteX3" fmla="*/ 380000 w 760000"/>
                <a:gd name="connsiteY3" fmla="*/ 334400 h 334400"/>
                <a:gd name="rtl" fmla="*/ 83600 w 760000"/>
                <a:gd name="rtr" fmla="*/ 676400 w 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t" r="rtr" b="b"/>
              <a:pathLst>
                <a:path w="760000" h="334400">
                  <a:moveTo>
                    <a:pt x="167200" y="334400"/>
                  </a:moveTo>
                  <a:lnTo>
                    <a:pt x="592800" y="334400"/>
                  </a:lnTo>
                  <a:cubicBezTo>
                    <a:pt x="685142" y="334400"/>
                    <a:pt x="760000" y="259542"/>
                    <a:pt x="760000" y="167200"/>
                  </a:cubicBezTo>
                  <a:cubicBezTo>
                    <a:pt x="760000" y="74858"/>
                    <a:pt x="685142" y="0"/>
                    <a:pt x="592800" y="0"/>
                  </a:cubicBezTo>
                  <a:lnTo>
                    <a:pt x="167200" y="0"/>
                  </a:lnTo>
                  <a:cubicBezTo>
                    <a:pt x="74858" y="0"/>
                    <a:pt x="0" y="74858"/>
                    <a:pt x="0" y="167200"/>
                  </a:cubicBezTo>
                  <a:cubicBezTo>
                    <a:pt x="0" y="259542"/>
                    <a:pt x="74858" y="334400"/>
                    <a:pt x="167200" y="334400"/>
                  </a:cubicBez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Notary</a:t>
              </a:r>
            </a:p>
          </p:txBody>
        </p:sp>
        <p:sp>
          <p:nvSpPr>
            <p:cNvPr id="32" name="ConnectLine">
              <a:extLst>
                <a:ext uri="{FF2B5EF4-FFF2-40B4-BE49-F238E27FC236}">
                  <a16:creationId xmlns:a16="http://schemas.microsoft.com/office/drawing/2014/main" id="{DC1BC301-AE75-408D-A5E0-E59A599F2993}"/>
                </a:ext>
              </a:extLst>
            </p:cNvPr>
            <p:cNvSpPr/>
            <p:nvPr/>
          </p:nvSpPr>
          <p:spPr>
            <a:xfrm>
              <a:off x="3519220" y="2108066"/>
              <a:ext cx="523622" cy="952935"/>
            </a:xfrm>
            <a:custGeom>
              <a:avLst/>
              <a:gdLst/>
              <a:ahLst/>
              <a:cxnLst/>
              <a:rect l="l" t="t" r="r" b="b"/>
              <a:pathLst>
                <a:path w="523622" h="952935" fill="none">
                  <a:moveTo>
                    <a:pt x="0" y="0"/>
                  </a:moveTo>
                  <a:lnTo>
                    <a:pt x="523622" y="952935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headEnd type="triangle" w="med" len="med"/>
              <a:tailEnd type="triangle" w="med" len="med"/>
            </a:ln>
          </p:spPr>
        </p:sp>
        <p:sp>
          <p:nvSpPr>
            <p:cNvPr id="33" name="开始或结束">
              <a:extLst>
                <a:ext uri="{FF2B5EF4-FFF2-40B4-BE49-F238E27FC236}">
                  <a16:creationId xmlns:a16="http://schemas.microsoft.com/office/drawing/2014/main" id="{8A1B7ADD-DD07-48A7-AF06-938FC9F82AB3}"/>
                </a:ext>
              </a:extLst>
            </p:cNvPr>
            <p:cNvSpPr/>
            <p:nvPr/>
          </p:nvSpPr>
          <p:spPr>
            <a:xfrm>
              <a:off x="6018184" y="3830561"/>
              <a:ext cx="589863" cy="259540"/>
            </a:xfrm>
            <a:custGeom>
              <a:avLst/>
              <a:gdLst>
                <a:gd name="connsiteX0" fmla="*/ 0 w 589863"/>
                <a:gd name="connsiteY0" fmla="*/ 129770 h 259540"/>
                <a:gd name="connsiteX1" fmla="*/ 294932 w 589863"/>
                <a:gd name="connsiteY1" fmla="*/ 0 h 259540"/>
                <a:gd name="connsiteX2" fmla="*/ 589863 w 589863"/>
                <a:gd name="connsiteY2" fmla="*/ 129770 h 259540"/>
                <a:gd name="connsiteX3" fmla="*/ 294932 w 589863"/>
                <a:gd name="connsiteY3" fmla="*/ 259540 h 259540"/>
                <a:gd name="rtl" fmla="*/ 64885 w 589863"/>
                <a:gd name="rtr" fmla="*/ 524978 w 58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t" r="rtr" b="b"/>
              <a:pathLst>
                <a:path w="589863" h="259540">
                  <a:moveTo>
                    <a:pt x="129770" y="259540"/>
                  </a:moveTo>
                  <a:lnTo>
                    <a:pt x="460093" y="259540"/>
                  </a:lnTo>
                  <a:cubicBezTo>
                    <a:pt x="531763" y="259540"/>
                    <a:pt x="589863" y="201440"/>
                    <a:pt x="589863" y="129770"/>
                  </a:cubicBezTo>
                  <a:cubicBezTo>
                    <a:pt x="589863" y="58100"/>
                    <a:pt x="531763" y="0"/>
                    <a:pt x="460093" y="0"/>
                  </a:cubicBezTo>
                  <a:lnTo>
                    <a:pt x="129770" y="0"/>
                  </a:lnTo>
                  <a:cubicBezTo>
                    <a:pt x="58100" y="0"/>
                    <a:pt x="0" y="58100"/>
                    <a:pt x="0" y="129770"/>
                  </a:cubicBezTo>
                  <a:cubicBezTo>
                    <a:pt x="0" y="201440"/>
                    <a:pt x="58100" y="259540"/>
                    <a:pt x="129770" y="259540"/>
                  </a:cubicBez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Notary</a:t>
              </a:r>
            </a:p>
          </p:txBody>
        </p:sp>
        <p:sp>
          <p:nvSpPr>
            <p:cNvPr id="34" name="流程">
              <a:extLst>
                <a:ext uri="{FF2B5EF4-FFF2-40B4-BE49-F238E27FC236}">
                  <a16:creationId xmlns:a16="http://schemas.microsoft.com/office/drawing/2014/main" id="{5E765472-1C2F-4FFF-BB99-9E7B59FC9A8A}"/>
                </a:ext>
              </a:extLst>
            </p:cNvPr>
            <p:cNvSpPr/>
            <p:nvPr/>
          </p:nvSpPr>
          <p:spPr>
            <a:xfrm>
              <a:off x="2589866" y="3105992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DR Brokers</a:t>
              </a:r>
            </a:p>
          </p:txBody>
        </p:sp>
        <p:sp>
          <p:nvSpPr>
            <p:cNvPr id="35" name="流程">
              <a:extLst>
                <a:ext uri="{FF2B5EF4-FFF2-40B4-BE49-F238E27FC236}">
                  <a16:creationId xmlns:a16="http://schemas.microsoft.com/office/drawing/2014/main" id="{478D7B8E-DDE3-4405-8F38-467A70FC6C29}"/>
                </a:ext>
              </a:extLst>
            </p:cNvPr>
            <p:cNvSpPr/>
            <p:nvPr/>
          </p:nvSpPr>
          <p:spPr>
            <a:xfrm>
              <a:off x="4887818" y="3105992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Local Brokers</a:t>
              </a:r>
            </a:p>
          </p:txBody>
        </p:sp>
        <p:sp>
          <p:nvSpPr>
            <p:cNvPr id="36" name="流程">
              <a:extLst>
                <a:ext uri="{FF2B5EF4-FFF2-40B4-BE49-F238E27FC236}">
                  <a16:creationId xmlns:a16="http://schemas.microsoft.com/office/drawing/2014/main" id="{A70452F5-77A2-4C75-9246-DA967B039D3E}"/>
                </a:ext>
              </a:extLst>
            </p:cNvPr>
            <p:cNvSpPr/>
            <p:nvPr/>
          </p:nvSpPr>
          <p:spPr>
            <a:xfrm>
              <a:off x="4887818" y="2225776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Local Custod</a:t>
              </a:r>
              <a:r>
                <a:rPr lang="en-US" sz="760" dirty="0">
                  <a:solidFill>
                    <a:srgbClr val="303030"/>
                  </a:solidFill>
                  <a:latin typeface="Microsoft YaHei"/>
                </a:rPr>
                <a:t>ian Bank</a:t>
              </a:r>
              <a:endParaRPr sz="760" dirty="0">
                <a:solidFill>
                  <a:srgbClr val="303030"/>
                </a:solidFill>
                <a:latin typeface="Microsoft YaHei"/>
              </a:endParaRPr>
            </a:p>
          </p:txBody>
        </p:sp>
        <p:sp>
          <p:nvSpPr>
            <p:cNvPr id="38" name="流程">
              <a:extLst>
                <a:ext uri="{FF2B5EF4-FFF2-40B4-BE49-F238E27FC236}">
                  <a16:creationId xmlns:a16="http://schemas.microsoft.com/office/drawing/2014/main" id="{363A08FC-D309-4BE3-8355-4ACBA4220550}"/>
                </a:ext>
              </a:extLst>
            </p:cNvPr>
            <p:cNvSpPr/>
            <p:nvPr/>
          </p:nvSpPr>
          <p:spPr>
            <a:xfrm>
              <a:off x="2589866" y="2225776"/>
              <a:ext cx="760000" cy="456000"/>
            </a:xfrm>
            <a:custGeom>
              <a:avLst/>
              <a:gdLst>
                <a:gd name="connsiteX0" fmla="*/ 0 w 760000"/>
                <a:gd name="connsiteY0" fmla="*/ 228000 h 456000"/>
                <a:gd name="connsiteX1" fmla="*/ 380000 w 760000"/>
                <a:gd name="connsiteY1" fmla="*/ 0 h 456000"/>
                <a:gd name="connsiteX2" fmla="*/ 760000 w 760000"/>
                <a:gd name="connsiteY2" fmla="*/ 228000 h 456000"/>
                <a:gd name="connsiteX3" fmla="*/ 380000 w 760000"/>
                <a:gd name="connsiteY3" fmla="*/ 456000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456000">
                  <a:moveTo>
                    <a:pt x="760000" y="4560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456000"/>
                  </a:lnTo>
                  <a:lnTo>
                    <a:pt x="760000" y="4560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Investors</a:t>
              </a:r>
            </a:p>
          </p:txBody>
        </p:sp>
        <p:sp>
          <p:nvSpPr>
            <p:cNvPr id="39" name="ConnectLine">
              <a:extLst>
                <a:ext uri="{FF2B5EF4-FFF2-40B4-BE49-F238E27FC236}">
                  <a16:creationId xmlns:a16="http://schemas.microsoft.com/office/drawing/2014/main" id="{5B7F45AA-0982-47B1-ADBE-8CBE87A63D10}"/>
                </a:ext>
              </a:extLst>
            </p:cNvPr>
            <p:cNvSpPr/>
            <p:nvPr/>
          </p:nvSpPr>
          <p:spPr>
            <a:xfrm>
              <a:off x="4042843" y="2108066"/>
              <a:ext cx="529157" cy="952935"/>
            </a:xfrm>
            <a:custGeom>
              <a:avLst/>
              <a:gdLst/>
              <a:ahLst/>
              <a:cxnLst/>
              <a:rect l="l" t="t" r="r" b="b"/>
              <a:pathLst>
                <a:path w="529157" h="952935" fill="none">
                  <a:moveTo>
                    <a:pt x="529157" y="0"/>
                  </a:moveTo>
                  <a:lnTo>
                    <a:pt x="0" y="952935"/>
                  </a:lnTo>
                </a:path>
              </a:pathLst>
            </a:custGeom>
            <a:noFill/>
            <a:ln w="15200" cap="flat">
              <a:solidFill>
                <a:srgbClr val="454545"/>
              </a:solidFill>
              <a:miter/>
              <a:headEnd type="triangle" w="med" len="med"/>
              <a:tailEnd type="triangle" w="med" len="med"/>
            </a:ln>
          </p:spPr>
        </p:sp>
        <p:sp>
          <p:nvSpPr>
            <p:cNvPr id="40" name="流程">
              <a:extLst>
                <a:ext uri="{FF2B5EF4-FFF2-40B4-BE49-F238E27FC236}">
                  <a16:creationId xmlns:a16="http://schemas.microsoft.com/office/drawing/2014/main" id="{B49BD391-0D39-4926-9B75-32380CDC460C}"/>
                </a:ext>
              </a:extLst>
            </p:cNvPr>
            <p:cNvSpPr/>
            <p:nvPr/>
          </p:nvSpPr>
          <p:spPr>
            <a:xfrm>
              <a:off x="4192000" y="1773666"/>
              <a:ext cx="760000" cy="334400"/>
            </a:xfrm>
            <a:custGeom>
              <a:avLst/>
              <a:gdLst>
                <a:gd name="connsiteX0" fmla="*/ 0 w 760000"/>
                <a:gd name="connsiteY0" fmla="*/ 167200 h 334400"/>
                <a:gd name="connsiteX1" fmla="*/ 380000 w 760000"/>
                <a:gd name="connsiteY1" fmla="*/ 0 h 334400"/>
                <a:gd name="connsiteX2" fmla="*/ 760000 w 760000"/>
                <a:gd name="connsiteY2" fmla="*/ 167200 h 334400"/>
                <a:gd name="connsiteX3" fmla="*/ 380000 w 760000"/>
                <a:gd name="connsiteY3" fmla="*/ 334400 h 33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0" h="334400">
                  <a:moveTo>
                    <a:pt x="760000" y="334400"/>
                  </a:moveTo>
                  <a:lnTo>
                    <a:pt x="760000" y="0"/>
                  </a:lnTo>
                  <a:lnTo>
                    <a:pt x="0" y="0"/>
                  </a:lnTo>
                  <a:lnTo>
                    <a:pt x="0" y="334400"/>
                  </a:lnTo>
                  <a:lnTo>
                    <a:pt x="760000" y="334400"/>
                  </a:lnTo>
                  <a:close/>
                </a:path>
              </a:pathLst>
            </a:custGeom>
            <a:solidFill>
              <a:srgbClr val="F4F7FE"/>
            </a:solidFill>
            <a:ln w="25333" cap="flat">
              <a:solidFill>
                <a:srgbClr val="488DF5"/>
              </a:solidFill>
              <a:miter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760" dirty="0">
                  <a:solidFill>
                    <a:srgbClr val="303030"/>
                  </a:solidFill>
                  <a:latin typeface="Microsoft YaHei"/>
                </a:rPr>
                <a:t>Admin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15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86_TF78455520" id="{4AE470DB-D5C1-4C65-BA40-518832E5445B}" vid="{07FF6017-F241-4564-8821-811B6AC40C8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项目分析，24 张幻灯片</Template>
  <TotalTime>14612</TotalTime>
  <Words>1311</Words>
  <Application>Microsoft Office PowerPoint</Application>
  <PresentationFormat>宽屏</PresentationFormat>
  <Paragraphs>253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Microsoft YaHei UI</vt:lpstr>
      <vt:lpstr>Microsoft YaHei</vt:lpstr>
      <vt:lpstr>arial</vt:lpstr>
      <vt:lpstr>arial</vt:lpstr>
      <vt:lpstr>Segoe UI Light</vt:lpstr>
      <vt:lpstr>Office 主题</vt:lpstr>
      <vt:lpstr>Depositary Receipt Token</vt:lpstr>
      <vt:lpstr>项目分析幻灯片 2</vt:lpstr>
      <vt:lpstr>项目分析幻灯片 3</vt:lpstr>
      <vt:lpstr>项目分析幻灯片 10</vt:lpstr>
      <vt:lpstr>项目分析幻灯片 8</vt:lpstr>
      <vt:lpstr>项目分析幻灯片 4</vt:lpstr>
      <vt:lpstr>项目分析幻灯片 5</vt:lpstr>
      <vt:lpstr>项目分析幻灯片 5</vt:lpstr>
      <vt:lpstr>项目分析幻灯片 5</vt:lpstr>
      <vt:lpstr>项目分析幻灯片 5</vt:lpstr>
      <vt:lpstr>项目分析幻灯片 5</vt:lpstr>
      <vt:lpstr>Together We Thrive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项目分析 演示文稿</dc:title>
  <dc:creator>Liu Mark</dc:creator>
  <cp:lastModifiedBy>Liu Mark</cp:lastModifiedBy>
  <cp:revision>20</cp:revision>
  <dcterms:created xsi:type="dcterms:W3CDTF">2021-05-30T15:05:03Z</dcterms:created>
  <dcterms:modified xsi:type="dcterms:W3CDTF">2021-07-01T08:38:45Z</dcterms:modified>
</cp:coreProperties>
</file>