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90"/>
    <a:srgbClr val="E6E6E6"/>
    <a:srgbClr val="282828"/>
    <a:srgbClr val="34B900"/>
    <a:srgbClr val="F1FFEB"/>
    <a:srgbClr val="0C2B00"/>
    <a:srgbClr val="0004DD"/>
    <a:srgbClr val="F2F7FF"/>
    <a:srgbClr val="000138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869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8017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352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16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6835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341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7858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79247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715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0400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421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4744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6952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8648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5846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678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85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BACA-5C62-4C4B-B91B-6AE646E9BAAB}" type="datetimeFigureOut">
              <a:rPr lang="ru-UA" smtClean="0"/>
              <a:t>03.06.2024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122B-04A6-4098-B29B-4F6905FACA5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31153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179A-C26A-4CBC-88DD-B0D66D52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CRM project</a:t>
            </a:r>
            <a:endParaRPr lang="ru-UA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186F3-5D12-4B3E-9C64-3E67BEFB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932" y="3555468"/>
            <a:ext cx="10634134" cy="95567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Перевезенцев Марк</a:t>
            </a:r>
            <a:endParaRPr lang="ru-UA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4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BF7605-5029-414B-A305-68C54B96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58" y="1100667"/>
            <a:ext cx="8051284" cy="5632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BA1E7-62FC-4415-BF04-705D6512AB89}"/>
              </a:ext>
            </a:extLst>
          </p:cNvPr>
          <p:cNvSpPr txBox="1"/>
          <p:nvPr/>
        </p:nvSpPr>
        <p:spPr>
          <a:xfrm>
            <a:off x="4579398" y="533400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Diagram of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Classes</a:t>
            </a:r>
            <a:endParaRPr lang="ru-UA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3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59E5B-4B9B-49C7-A0DF-FC6360AA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17" y="995065"/>
            <a:ext cx="6396566" cy="5756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B396AC-B360-4056-93C7-33719E7DC637}"/>
              </a:ext>
            </a:extLst>
          </p:cNvPr>
          <p:cNvSpPr txBox="1"/>
          <p:nvPr/>
        </p:nvSpPr>
        <p:spPr>
          <a:xfrm>
            <a:off x="4579398" y="533400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Diagram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Use-Case</a:t>
            </a:r>
            <a:endParaRPr lang="ru-UA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5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DCB13-21A3-4DBF-ADF0-D44F69BE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048" y="4498188"/>
            <a:ext cx="4514607" cy="1489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2563D-71B5-475E-A8EB-1D633D5CD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5" y="1572434"/>
            <a:ext cx="3217863" cy="2271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343852-1C26-4605-AE60-E6DD9826D65F}"/>
              </a:ext>
            </a:extLst>
          </p:cNvPr>
          <p:cNvSpPr txBox="1"/>
          <p:nvPr/>
        </p:nvSpPr>
        <p:spPr>
          <a:xfrm>
            <a:off x="4891097" y="52892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photos</a:t>
            </a:r>
            <a:endParaRPr lang="ru-UA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2F37B6-F91A-46BE-A2B9-73D8387B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28" y="1571547"/>
            <a:ext cx="2277490" cy="2271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895968-92C9-4049-90A7-B667C445D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45" y="4498188"/>
            <a:ext cx="6362522" cy="1489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4175BF-C6F0-419A-B027-AD7D4C5BA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610" y="1571546"/>
            <a:ext cx="2390249" cy="18574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1DD059-73E4-4CC4-8634-6D4B4A472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738" y="1571547"/>
            <a:ext cx="2467853" cy="22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895976-9141-4BEB-B0DA-F946A10F0EFA}"/>
              </a:ext>
            </a:extLst>
          </p:cNvPr>
          <p:cNvSpPr/>
          <p:nvPr/>
        </p:nvSpPr>
        <p:spPr>
          <a:xfrm>
            <a:off x="3657600" y="1337734"/>
            <a:ext cx="2438400" cy="1397002"/>
          </a:xfrm>
          <a:prstGeom prst="rect">
            <a:avLst/>
          </a:prstGeom>
          <a:solidFill>
            <a:srgbClr val="0001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Rgb(0,1,56)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643FA-4B0C-4735-A3A0-51E01D901393}"/>
              </a:ext>
            </a:extLst>
          </p:cNvPr>
          <p:cNvSpPr/>
          <p:nvPr/>
        </p:nvSpPr>
        <p:spPr>
          <a:xfrm>
            <a:off x="1219200" y="1337734"/>
            <a:ext cx="2438400" cy="1397002"/>
          </a:xfrm>
          <a:prstGeom prst="rect">
            <a:avLst/>
          </a:prstGeom>
          <a:solidFill>
            <a:srgbClr val="26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Rgb(38,0,0)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B26B5-57E1-49B9-BFB7-E5DBC4A38279}"/>
              </a:ext>
            </a:extLst>
          </p:cNvPr>
          <p:cNvSpPr/>
          <p:nvPr/>
        </p:nvSpPr>
        <p:spPr>
          <a:xfrm>
            <a:off x="1219200" y="4131738"/>
            <a:ext cx="2438400" cy="1397002"/>
          </a:xfrm>
          <a:prstGeom prst="rect">
            <a:avLst/>
          </a:prstGeom>
          <a:solidFill>
            <a:srgbClr val="D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Rgb(216,0,0)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594FE-A98C-4BD8-8431-CA27ED36109E}"/>
              </a:ext>
            </a:extLst>
          </p:cNvPr>
          <p:cNvSpPr/>
          <p:nvPr/>
        </p:nvSpPr>
        <p:spPr>
          <a:xfrm>
            <a:off x="1219200" y="2734736"/>
            <a:ext cx="2438400" cy="1397002"/>
          </a:xfrm>
          <a:prstGeom prst="rect">
            <a:avLst/>
          </a:prstGeom>
          <a:solidFill>
            <a:srgbClr val="FFF6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Rgb(255,246,246)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5C437-A600-4C49-91F4-D072450819BC}"/>
              </a:ext>
            </a:extLst>
          </p:cNvPr>
          <p:cNvSpPr/>
          <p:nvPr/>
        </p:nvSpPr>
        <p:spPr>
          <a:xfrm>
            <a:off x="3657600" y="2734736"/>
            <a:ext cx="2438400" cy="1397002"/>
          </a:xfrm>
          <a:prstGeom prst="rect">
            <a:avLst/>
          </a:prstGeom>
          <a:solidFill>
            <a:srgbClr val="F2F7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Rgb(242,247,255)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F08EFC-7223-41CD-96B0-F92F408DAF5B}"/>
              </a:ext>
            </a:extLst>
          </p:cNvPr>
          <p:cNvSpPr/>
          <p:nvPr/>
        </p:nvSpPr>
        <p:spPr>
          <a:xfrm>
            <a:off x="3657600" y="4131738"/>
            <a:ext cx="2438400" cy="1397002"/>
          </a:xfrm>
          <a:prstGeom prst="rect">
            <a:avLst/>
          </a:prstGeom>
          <a:solidFill>
            <a:srgbClr val="000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Rgb(0,4,221)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95315-D9A8-4EE4-B632-13EC72E6B93D}"/>
              </a:ext>
            </a:extLst>
          </p:cNvPr>
          <p:cNvSpPr/>
          <p:nvPr/>
        </p:nvSpPr>
        <p:spPr>
          <a:xfrm>
            <a:off x="8534400" y="1337734"/>
            <a:ext cx="2438400" cy="1397002"/>
          </a:xfrm>
          <a:prstGeom prst="rect">
            <a:avLst/>
          </a:prstGeom>
          <a:solidFill>
            <a:srgbClr val="2828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Rgb(40,40,40)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96EF7-6688-480C-AE8C-E629E7DC0A94}"/>
              </a:ext>
            </a:extLst>
          </p:cNvPr>
          <p:cNvSpPr/>
          <p:nvPr/>
        </p:nvSpPr>
        <p:spPr>
          <a:xfrm>
            <a:off x="6096000" y="1337734"/>
            <a:ext cx="2438400" cy="1397002"/>
          </a:xfrm>
          <a:prstGeom prst="rect">
            <a:avLst/>
          </a:prstGeom>
          <a:solidFill>
            <a:srgbClr val="0C2B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Rgb(12,43,0)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7E6E0-F006-4881-8F2F-9D6CF8469182}"/>
              </a:ext>
            </a:extLst>
          </p:cNvPr>
          <p:cNvSpPr/>
          <p:nvPr/>
        </p:nvSpPr>
        <p:spPr>
          <a:xfrm>
            <a:off x="6096000" y="4131738"/>
            <a:ext cx="2438400" cy="1397002"/>
          </a:xfrm>
          <a:prstGeom prst="rect">
            <a:avLst/>
          </a:prstGeom>
          <a:solidFill>
            <a:srgbClr val="34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Rgb(52,185,0)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CC8BB-AB82-40E0-AE66-FBC4602A02F1}"/>
              </a:ext>
            </a:extLst>
          </p:cNvPr>
          <p:cNvSpPr/>
          <p:nvPr/>
        </p:nvSpPr>
        <p:spPr>
          <a:xfrm>
            <a:off x="6096000" y="2734736"/>
            <a:ext cx="2438400" cy="1397002"/>
          </a:xfrm>
          <a:prstGeom prst="rect">
            <a:avLst/>
          </a:prstGeom>
          <a:solidFill>
            <a:srgbClr val="F1FF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Rgb(241,255,235)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BA718-3736-4346-AC04-3E864E59B9A5}"/>
              </a:ext>
            </a:extLst>
          </p:cNvPr>
          <p:cNvSpPr/>
          <p:nvPr/>
        </p:nvSpPr>
        <p:spPr>
          <a:xfrm>
            <a:off x="8534400" y="2734736"/>
            <a:ext cx="2438400" cy="1397002"/>
          </a:xfrm>
          <a:prstGeom prst="rect">
            <a:avLst/>
          </a:prstGeom>
          <a:solidFill>
            <a:srgbClr val="E6E6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Rgb(230,230,230)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B7F94F-19B9-405C-B42A-90080AEA8CB9}"/>
              </a:ext>
            </a:extLst>
          </p:cNvPr>
          <p:cNvSpPr/>
          <p:nvPr/>
        </p:nvSpPr>
        <p:spPr>
          <a:xfrm>
            <a:off x="8534400" y="4131738"/>
            <a:ext cx="2438400" cy="1397002"/>
          </a:xfrm>
          <a:prstGeom prst="rect">
            <a:avLst/>
          </a:prstGeom>
          <a:solidFill>
            <a:srgbClr val="7800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Rgb(120,0,144)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52219-AA09-4C46-B828-270C49E27ABE}"/>
              </a:ext>
            </a:extLst>
          </p:cNvPr>
          <p:cNvSpPr txBox="1"/>
          <p:nvPr/>
        </p:nvSpPr>
        <p:spPr>
          <a:xfrm>
            <a:off x="4311944" y="537395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Color-codes </a:t>
            </a:r>
            <a:r>
              <a:rPr lang="en-US" sz="2400" dirty="0"/>
              <a:t>in project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20443285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126</TotalTime>
  <Words>62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CRM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project</dc:title>
  <dc:creator>Марк Перевезенцев</dc:creator>
  <cp:lastModifiedBy>Марк Перевезенцев</cp:lastModifiedBy>
  <cp:revision>7</cp:revision>
  <dcterms:created xsi:type="dcterms:W3CDTF">2024-06-03T13:32:32Z</dcterms:created>
  <dcterms:modified xsi:type="dcterms:W3CDTF">2024-06-03T15:40:00Z</dcterms:modified>
</cp:coreProperties>
</file>