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рк Перевезенцев" initials="МП" lastIdx="2" clrIdx="0">
    <p:extLst>
      <p:ext uri="{19B8F6BF-5375-455C-9EA6-DF929625EA0E}">
        <p15:presenceInfo xmlns:p15="http://schemas.microsoft.com/office/powerpoint/2012/main" userId="7279c411266cc8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47F60C4-00C2-4707-ACDF-386136107FF1}" type="datetimeFigureOut">
              <a:rPr lang="ru-UA" smtClean="0"/>
              <a:t>13.10.2024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F2F7DD-FAB4-43B5-9AFC-F66DCF307FA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2347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60C4-00C2-4707-ACDF-386136107FF1}" type="datetimeFigureOut">
              <a:rPr lang="ru-UA" smtClean="0"/>
              <a:t>13.10.2024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F7DD-FAB4-43B5-9AFC-F66DCF307FA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5974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60C4-00C2-4707-ACDF-386136107FF1}" type="datetimeFigureOut">
              <a:rPr lang="ru-UA" smtClean="0"/>
              <a:t>13.10.2024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F7DD-FAB4-43B5-9AFC-F66DCF307FA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31788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60C4-00C2-4707-ACDF-386136107FF1}" type="datetimeFigureOut">
              <a:rPr lang="ru-UA" smtClean="0"/>
              <a:t>13.10.2024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F7DD-FAB4-43B5-9AFC-F66DCF307FA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67843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60C4-00C2-4707-ACDF-386136107FF1}" type="datetimeFigureOut">
              <a:rPr lang="ru-UA" smtClean="0"/>
              <a:t>13.10.2024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F7DD-FAB4-43B5-9AFC-F66DCF307FA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11685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60C4-00C2-4707-ACDF-386136107FF1}" type="datetimeFigureOut">
              <a:rPr lang="ru-UA" smtClean="0"/>
              <a:t>13.10.2024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F7DD-FAB4-43B5-9AFC-F66DCF307FA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02407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60C4-00C2-4707-ACDF-386136107FF1}" type="datetimeFigureOut">
              <a:rPr lang="ru-UA" smtClean="0"/>
              <a:t>13.10.2024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F7DD-FAB4-43B5-9AFC-F66DCF307FA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4099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47F60C4-00C2-4707-ACDF-386136107FF1}" type="datetimeFigureOut">
              <a:rPr lang="ru-UA" smtClean="0"/>
              <a:t>13.10.2024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F7DD-FAB4-43B5-9AFC-F66DCF307FA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81862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47F60C4-00C2-4707-ACDF-386136107FF1}" type="datetimeFigureOut">
              <a:rPr lang="ru-UA" smtClean="0"/>
              <a:t>13.10.2024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F7DD-FAB4-43B5-9AFC-F66DCF307FA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512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60C4-00C2-4707-ACDF-386136107FF1}" type="datetimeFigureOut">
              <a:rPr lang="ru-UA" smtClean="0"/>
              <a:t>13.10.2024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F7DD-FAB4-43B5-9AFC-F66DCF307FA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8729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60C4-00C2-4707-ACDF-386136107FF1}" type="datetimeFigureOut">
              <a:rPr lang="ru-UA" smtClean="0"/>
              <a:t>13.10.2024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F7DD-FAB4-43B5-9AFC-F66DCF307FA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6073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60C4-00C2-4707-ACDF-386136107FF1}" type="datetimeFigureOut">
              <a:rPr lang="ru-UA" smtClean="0"/>
              <a:t>13.10.2024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F7DD-FAB4-43B5-9AFC-F66DCF307FA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8001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60C4-00C2-4707-ACDF-386136107FF1}" type="datetimeFigureOut">
              <a:rPr lang="ru-UA" smtClean="0"/>
              <a:t>13.10.2024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F7DD-FAB4-43B5-9AFC-F66DCF307FA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4734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60C4-00C2-4707-ACDF-386136107FF1}" type="datetimeFigureOut">
              <a:rPr lang="ru-UA" smtClean="0"/>
              <a:t>13.10.2024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F7DD-FAB4-43B5-9AFC-F66DCF307FA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172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60C4-00C2-4707-ACDF-386136107FF1}" type="datetimeFigureOut">
              <a:rPr lang="ru-UA" smtClean="0"/>
              <a:t>13.10.2024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F7DD-FAB4-43B5-9AFC-F66DCF307FA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035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60C4-00C2-4707-ACDF-386136107FF1}" type="datetimeFigureOut">
              <a:rPr lang="ru-UA" smtClean="0"/>
              <a:t>13.10.2024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F7DD-FAB4-43B5-9AFC-F66DCF307FA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0738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60C4-00C2-4707-ACDF-386136107FF1}" type="datetimeFigureOut">
              <a:rPr lang="ru-UA" smtClean="0"/>
              <a:t>13.10.2024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F7DD-FAB4-43B5-9AFC-F66DCF307FA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4183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47F60C4-00C2-4707-ACDF-386136107FF1}" type="datetimeFigureOut">
              <a:rPr lang="ru-UA" smtClean="0"/>
              <a:t>13.10.2024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U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F2F7DD-FAB4-43B5-9AFC-F66DCF307FA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5905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6DAE-6106-40B6-B2F2-BF22BF3C7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Game</a:t>
            </a:r>
            <a:endParaRPr lang="ru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EBEA1-4375-4F21-BF26-BB918029B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Perevezentsev Mark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28637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6AB145-A34F-498E-8091-A4F5785CA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8660" y="1018180"/>
            <a:ext cx="3994680" cy="404220"/>
          </a:xfrm>
        </p:spPr>
        <p:txBody>
          <a:bodyPr/>
          <a:lstStyle/>
          <a:p>
            <a:pPr algn="ctr"/>
            <a:r>
              <a:rPr lang="en-US" dirty="0"/>
              <a:t>Diagram of classes</a:t>
            </a:r>
            <a:endParaRPr lang="ru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658D9-53A2-4C7A-A669-0CCDB8DA8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47" y="1840182"/>
            <a:ext cx="8568905" cy="317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8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6AB145-A34F-498E-8091-A4F5785CA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8660" y="1018180"/>
            <a:ext cx="3994680" cy="404220"/>
          </a:xfrm>
        </p:spPr>
        <p:txBody>
          <a:bodyPr/>
          <a:lstStyle/>
          <a:p>
            <a:pPr algn="ctr"/>
            <a:r>
              <a:rPr lang="en-US" dirty="0"/>
              <a:t>Use-Case Diagram</a:t>
            </a:r>
            <a:endParaRPr lang="ru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039D9-AC0C-4E45-8B00-8DF4F08A2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16" y="1795798"/>
            <a:ext cx="8382167" cy="326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5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6AB145-A34F-498E-8091-A4F5785CA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8660" y="1018180"/>
            <a:ext cx="3994680" cy="404220"/>
          </a:xfrm>
        </p:spPr>
        <p:txBody>
          <a:bodyPr/>
          <a:lstStyle/>
          <a:p>
            <a:pPr algn="ctr"/>
            <a:r>
              <a:rPr lang="en-US" dirty="0"/>
              <a:t>Game</a:t>
            </a:r>
            <a:endParaRPr lang="ru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A75DA-B6DC-48DE-8A3F-90EF14520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60" y="1753471"/>
            <a:ext cx="3752760" cy="3758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C4B580-3E63-46B1-B814-6B4BA801E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84" y="1753472"/>
            <a:ext cx="3092111" cy="375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80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</TotalTime>
  <Words>10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Memory Game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Game</dc:title>
  <dc:creator>Марк Перевезенцев</dc:creator>
  <cp:lastModifiedBy>Марк Перевезенцев</cp:lastModifiedBy>
  <cp:revision>2</cp:revision>
  <dcterms:created xsi:type="dcterms:W3CDTF">2024-10-13T12:21:53Z</dcterms:created>
  <dcterms:modified xsi:type="dcterms:W3CDTF">2024-10-13T12:36:19Z</dcterms:modified>
</cp:coreProperties>
</file>