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0" r:id="rId1"/>
    <p:sldMasterId id="2147483671" r:id="rId2"/>
  </p:sldMasterIdLst>
  <p:notesMasterIdLst>
    <p:notesMasterId r:id="rId9"/>
  </p:notesMasterIdLst>
  <p:sldIdLst>
    <p:sldId id="256" r:id="rId3"/>
    <p:sldId id="258" r:id="rId4"/>
    <p:sldId id="259" r:id="rId5"/>
    <p:sldId id="260" r:id="rId6"/>
    <p:sldId id="261" r:id="rId7"/>
    <p:sldId id="262" r:id="rId8"/>
  </p:sldIdLst>
  <p:sldSz cx="9144000" cy="6858000" type="screen4x3"/>
  <p:notesSz cx="6858000" cy="9144000"/>
  <p:embeddedFontLst>
    <p:embeddedFont>
      <p:font typeface="Open Sans" panose="020B0606030504020204" pitchFamily="34" charset="0"/>
      <p:regular r:id="rId10"/>
      <p:bold r:id="rId11"/>
      <p:italic r:id="rId12"/>
      <p:boldItalic r:id="rId13"/>
    </p:embeddedFont>
    <p:embeddedFont>
      <p:font typeface="PT Sans Narrow" panose="020B0506020203020204" pitchFamily="34" charset="0"/>
      <p:regular r:id="rId14"/>
      <p:bold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00"/>
    <p:restoredTop sz="94635"/>
  </p:normalViewPr>
  <p:slideViewPr>
    <p:cSldViewPr snapToGrid="0" snapToObjects="1">
      <p:cViewPr varScale="1">
        <p:scale>
          <a:sx n="151" d="100"/>
          <a:sy n="151" d="100"/>
        </p:scale>
        <p:origin x="256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2.fntdata"/><Relationship Id="rId5" Type="http://schemas.openxmlformats.org/officeDocument/2006/relationships/slide" Target="slides/slide3.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4cd6560e29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4cd6560e2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4cd6560e29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4cd6560e2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4cd6560e29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4cd6560e2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4cd6560e29_0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4cd6560e2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cd6560e29_0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cd6560e29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cd6560e29_0_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cd6560e29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cxnSp>
        <p:nvCxnSpPr>
          <p:cNvPr id="55" name="Google Shape;55;p14"/>
          <p:cNvCxnSpPr/>
          <p:nvPr/>
        </p:nvCxnSpPr>
        <p:spPr>
          <a:xfrm>
            <a:off x="7007735" y="4235850"/>
            <a:ext cx="562200" cy="0"/>
          </a:xfrm>
          <a:prstGeom prst="straightConnector1">
            <a:avLst/>
          </a:prstGeom>
          <a:noFill/>
          <a:ln w="76200" cap="flat" cmpd="sng">
            <a:solidFill>
              <a:schemeClr val="lt2"/>
            </a:solidFill>
            <a:prstDash val="solid"/>
            <a:round/>
            <a:headEnd type="none" w="sm" len="sm"/>
            <a:tailEnd type="none" w="sm" len="sm"/>
          </a:ln>
        </p:spPr>
      </p:cxnSp>
      <p:cxnSp>
        <p:nvCxnSpPr>
          <p:cNvPr id="56" name="Google Shape;56;p14"/>
          <p:cNvCxnSpPr/>
          <p:nvPr/>
        </p:nvCxnSpPr>
        <p:spPr>
          <a:xfrm>
            <a:off x="1575035" y="4211002"/>
            <a:ext cx="562200" cy="0"/>
          </a:xfrm>
          <a:prstGeom prst="straightConnector1">
            <a:avLst/>
          </a:prstGeom>
          <a:noFill/>
          <a:ln w="76200" cap="flat" cmpd="sng">
            <a:solidFill>
              <a:schemeClr val="lt2"/>
            </a:solidFill>
            <a:prstDash val="solid"/>
            <a:round/>
            <a:headEnd type="none" w="sm" len="sm"/>
            <a:tailEnd type="none" w="sm" len="sm"/>
          </a:ln>
        </p:spPr>
      </p:cxnSp>
      <p:grpSp>
        <p:nvGrpSpPr>
          <p:cNvPr id="57" name="Google Shape;57;p14"/>
          <p:cNvGrpSpPr/>
          <p:nvPr/>
        </p:nvGrpSpPr>
        <p:grpSpPr>
          <a:xfrm>
            <a:off x="1004144" y="1362666"/>
            <a:ext cx="7136668" cy="203195"/>
            <a:chOff x="1346429" y="1011300"/>
            <a:chExt cx="6452100" cy="152400"/>
          </a:xfrm>
        </p:grpSpPr>
        <p:cxnSp>
          <p:nvCxnSpPr>
            <p:cNvPr id="58" name="Google Shape;58;p14"/>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59" name="Google Shape;59;p14"/>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60" name="Google Shape;60;p14"/>
          <p:cNvGrpSpPr/>
          <p:nvPr/>
        </p:nvGrpSpPr>
        <p:grpSpPr>
          <a:xfrm>
            <a:off x="1004151" y="5292001"/>
            <a:ext cx="7136668" cy="203195"/>
            <a:chOff x="1346435" y="3969088"/>
            <a:chExt cx="6452100" cy="152400"/>
          </a:xfrm>
        </p:grpSpPr>
        <p:cxnSp>
          <p:nvCxnSpPr>
            <p:cNvPr id="61" name="Google Shape;61;p14"/>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62" name="Google Shape;62;p14"/>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63" name="Google Shape;63;p14"/>
          <p:cNvSpPr txBox="1">
            <a:spLocks noGrp="1"/>
          </p:cNvSpPr>
          <p:nvPr>
            <p:ph type="ctrTitle"/>
          </p:nvPr>
        </p:nvSpPr>
        <p:spPr>
          <a:xfrm>
            <a:off x="1004150" y="2335685"/>
            <a:ext cx="7136700" cy="13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400"/>
              <a:buNone/>
              <a:defRPr sz="5400"/>
            </a:lvl1pPr>
            <a:lvl2pPr lvl="1" algn="ctr" rtl="0">
              <a:spcBef>
                <a:spcPts val="0"/>
              </a:spcBef>
              <a:spcAft>
                <a:spcPts val="0"/>
              </a:spcAft>
              <a:buSzPts val="5400"/>
              <a:buNone/>
              <a:defRPr sz="5400"/>
            </a:lvl2pPr>
            <a:lvl3pPr lvl="2" algn="ctr" rtl="0">
              <a:spcBef>
                <a:spcPts val="0"/>
              </a:spcBef>
              <a:spcAft>
                <a:spcPts val="0"/>
              </a:spcAft>
              <a:buSzPts val="5400"/>
              <a:buNone/>
              <a:defRPr sz="5400"/>
            </a:lvl3pPr>
            <a:lvl4pPr lvl="3" algn="ctr" rtl="0">
              <a:spcBef>
                <a:spcPts val="0"/>
              </a:spcBef>
              <a:spcAft>
                <a:spcPts val="0"/>
              </a:spcAft>
              <a:buSzPts val="5400"/>
              <a:buNone/>
              <a:defRPr sz="5400"/>
            </a:lvl4pPr>
            <a:lvl5pPr lvl="4" algn="ctr" rtl="0">
              <a:spcBef>
                <a:spcPts val="0"/>
              </a:spcBef>
              <a:spcAft>
                <a:spcPts val="0"/>
              </a:spcAft>
              <a:buSzPts val="5400"/>
              <a:buNone/>
              <a:defRPr sz="5400"/>
            </a:lvl5pPr>
            <a:lvl6pPr lvl="5" algn="ctr" rtl="0">
              <a:spcBef>
                <a:spcPts val="0"/>
              </a:spcBef>
              <a:spcAft>
                <a:spcPts val="0"/>
              </a:spcAft>
              <a:buSzPts val="5400"/>
              <a:buNone/>
              <a:defRPr sz="5400"/>
            </a:lvl6pPr>
            <a:lvl7pPr lvl="6" algn="ctr" rtl="0">
              <a:spcBef>
                <a:spcPts val="0"/>
              </a:spcBef>
              <a:spcAft>
                <a:spcPts val="0"/>
              </a:spcAft>
              <a:buSzPts val="5400"/>
              <a:buNone/>
              <a:defRPr sz="5400"/>
            </a:lvl7pPr>
            <a:lvl8pPr lvl="7" algn="ctr" rtl="0">
              <a:spcBef>
                <a:spcPts val="0"/>
              </a:spcBef>
              <a:spcAft>
                <a:spcPts val="0"/>
              </a:spcAft>
              <a:buSzPts val="5400"/>
              <a:buNone/>
              <a:defRPr sz="5400"/>
            </a:lvl8pPr>
            <a:lvl9pPr lvl="8" algn="ctr" rtl="0">
              <a:spcBef>
                <a:spcPts val="0"/>
              </a:spcBef>
              <a:spcAft>
                <a:spcPts val="0"/>
              </a:spcAft>
              <a:buSzPts val="5400"/>
              <a:buNone/>
              <a:defRPr sz="5400"/>
            </a:lvl9pPr>
          </a:lstStyle>
          <a:p>
            <a:endParaRPr/>
          </a:p>
        </p:txBody>
      </p:sp>
      <p:sp>
        <p:nvSpPr>
          <p:cNvPr id="64" name="Google Shape;64;p14"/>
          <p:cNvSpPr txBox="1">
            <a:spLocks noGrp="1"/>
          </p:cNvSpPr>
          <p:nvPr>
            <p:ph type="subTitle" idx="1"/>
          </p:nvPr>
        </p:nvSpPr>
        <p:spPr>
          <a:xfrm>
            <a:off x="2137225" y="3800052"/>
            <a:ext cx="4870500" cy="1056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65" name="Google Shape;65;p1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6"/>
        <p:cNvGrpSpPr/>
        <p:nvPr/>
      </p:nvGrpSpPr>
      <p:grpSpPr>
        <a:xfrm>
          <a:off x="0" y="0"/>
          <a:ext cx="0" cy="0"/>
          <a:chOff x="0" y="0"/>
          <a:chExt cx="0" cy="0"/>
        </a:xfrm>
      </p:grpSpPr>
      <p:sp>
        <p:nvSpPr>
          <p:cNvPr id="67" name="Google Shape;67;p15"/>
          <p:cNvSpPr/>
          <p:nvPr/>
        </p:nvSpPr>
        <p:spPr>
          <a:xfrm>
            <a:off x="-50" y="3429200"/>
            <a:ext cx="9144000" cy="3428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txBox="1">
            <a:spLocks noGrp="1"/>
          </p:cNvSpPr>
          <p:nvPr>
            <p:ph type="title"/>
          </p:nvPr>
        </p:nvSpPr>
        <p:spPr>
          <a:xfrm>
            <a:off x="311700" y="1086400"/>
            <a:ext cx="8571300" cy="125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sp>
        <p:nvSpPr>
          <p:cNvPr id="69" name="Google Shape;69;p1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0"/>
        <p:cNvGrpSpPr/>
        <p:nvPr/>
      </p:nvGrpSpPr>
      <p:grpSpPr>
        <a:xfrm>
          <a:off x="0" y="0"/>
          <a:ext cx="0" cy="0"/>
          <a:chOff x="0" y="0"/>
          <a:chExt cx="0" cy="0"/>
        </a:xfrm>
      </p:grpSpPr>
      <p:sp>
        <p:nvSpPr>
          <p:cNvPr id="71" name="Google Shape;71;p16"/>
          <p:cNvSpPr/>
          <p:nvPr/>
        </p:nvSpPr>
        <p:spPr>
          <a:xfrm>
            <a:off x="-75" y="6727600"/>
            <a:ext cx="9144000" cy="130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6"/>
          <p:cNvSpPr txBox="1">
            <a:spLocks noGrp="1"/>
          </p:cNvSpPr>
          <p:nvPr>
            <p:ph type="title"/>
          </p:nvPr>
        </p:nvSpPr>
        <p:spPr>
          <a:xfrm>
            <a:off x="311700" y="593367"/>
            <a:ext cx="8520600" cy="9432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73" name="Google Shape;73;p16"/>
          <p:cNvSpPr txBox="1">
            <a:spLocks noGrp="1"/>
          </p:cNvSpPr>
          <p:nvPr>
            <p:ph type="body" idx="1"/>
          </p:nvPr>
        </p:nvSpPr>
        <p:spPr>
          <a:xfrm>
            <a:off x="311700" y="1688433"/>
            <a:ext cx="8520600" cy="4403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4" name="Google Shape;74;p1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311700" y="593367"/>
            <a:ext cx="8520600" cy="9432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77" name="Google Shape;77;p17"/>
          <p:cNvSpPr txBox="1">
            <a:spLocks noGrp="1"/>
          </p:cNvSpPr>
          <p:nvPr>
            <p:ph type="body" idx="1"/>
          </p:nvPr>
        </p:nvSpPr>
        <p:spPr>
          <a:xfrm>
            <a:off x="311700" y="1688233"/>
            <a:ext cx="3999900" cy="4403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8" name="Google Shape;78;p17"/>
          <p:cNvSpPr txBox="1">
            <a:spLocks noGrp="1"/>
          </p:cNvSpPr>
          <p:nvPr>
            <p:ph type="body" idx="2"/>
          </p:nvPr>
        </p:nvSpPr>
        <p:spPr>
          <a:xfrm>
            <a:off x="4832400" y="1688233"/>
            <a:ext cx="3999900" cy="4403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311700" y="593367"/>
            <a:ext cx="8520600" cy="9432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82" name="Google Shape;82;p1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3"/>
        <p:cNvGrpSpPr/>
        <p:nvPr/>
      </p:nvGrpSpPr>
      <p:grpSpPr>
        <a:xfrm>
          <a:off x="0" y="0"/>
          <a:ext cx="0" cy="0"/>
          <a:chOff x="0" y="0"/>
          <a:chExt cx="0" cy="0"/>
        </a:xfrm>
      </p:grpSpPr>
      <p:sp>
        <p:nvSpPr>
          <p:cNvPr id="84" name="Google Shape;84;p19"/>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5" name="Google Shape;85;p19"/>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6" name="Google Shape;86;p1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87"/>
        <p:cNvGrpSpPr/>
        <p:nvPr/>
      </p:nvGrpSpPr>
      <p:grpSpPr>
        <a:xfrm>
          <a:off x="0" y="0"/>
          <a:ext cx="0" cy="0"/>
          <a:chOff x="0" y="0"/>
          <a:chExt cx="0" cy="0"/>
        </a:xfrm>
      </p:grpSpPr>
      <p:sp>
        <p:nvSpPr>
          <p:cNvPr id="88" name="Google Shape;88;p20"/>
          <p:cNvSpPr txBox="1">
            <a:spLocks noGrp="1"/>
          </p:cNvSpPr>
          <p:nvPr>
            <p:ph type="title"/>
          </p:nvPr>
        </p:nvSpPr>
        <p:spPr>
          <a:xfrm>
            <a:off x="490250" y="701800"/>
            <a:ext cx="5613600" cy="5454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5400"/>
              <a:buNone/>
              <a:defRPr sz="5400" b="0">
                <a:solidFill>
                  <a:schemeClr val="dk2"/>
                </a:solidFill>
              </a:defRPr>
            </a:lvl1pPr>
            <a:lvl2pPr lvl="1" rtl="0">
              <a:spcBef>
                <a:spcPts val="0"/>
              </a:spcBef>
              <a:spcAft>
                <a:spcPts val="0"/>
              </a:spcAft>
              <a:buClr>
                <a:schemeClr val="dk2"/>
              </a:buClr>
              <a:buSzPts val="5400"/>
              <a:buNone/>
              <a:defRPr sz="5400" b="0">
                <a:solidFill>
                  <a:schemeClr val="dk2"/>
                </a:solidFill>
              </a:defRPr>
            </a:lvl2pPr>
            <a:lvl3pPr lvl="2" rtl="0">
              <a:spcBef>
                <a:spcPts val="0"/>
              </a:spcBef>
              <a:spcAft>
                <a:spcPts val="0"/>
              </a:spcAft>
              <a:buClr>
                <a:schemeClr val="dk2"/>
              </a:buClr>
              <a:buSzPts val="5400"/>
              <a:buNone/>
              <a:defRPr sz="5400" b="0">
                <a:solidFill>
                  <a:schemeClr val="dk2"/>
                </a:solidFill>
              </a:defRPr>
            </a:lvl3pPr>
            <a:lvl4pPr lvl="3" rtl="0">
              <a:spcBef>
                <a:spcPts val="0"/>
              </a:spcBef>
              <a:spcAft>
                <a:spcPts val="0"/>
              </a:spcAft>
              <a:buClr>
                <a:schemeClr val="dk2"/>
              </a:buClr>
              <a:buSzPts val="5400"/>
              <a:buNone/>
              <a:defRPr sz="5400" b="0">
                <a:solidFill>
                  <a:schemeClr val="dk2"/>
                </a:solidFill>
              </a:defRPr>
            </a:lvl4pPr>
            <a:lvl5pPr lvl="4" rtl="0">
              <a:spcBef>
                <a:spcPts val="0"/>
              </a:spcBef>
              <a:spcAft>
                <a:spcPts val="0"/>
              </a:spcAft>
              <a:buClr>
                <a:schemeClr val="dk2"/>
              </a:buClr>
              <a:buSzPts val="5400"/>
              <a:buNone/>
              <a:defRPr sz="5400" b="0">
                <a:solidFill>
                  <a:schemeClr val="dk2"/>
                </a:solidFill>
              </a:defRPr>
            </a:lvl5pPr>
            <a:lvl6pPr lvl="5" rtl="0">
              <a:spcBef>
                <a:spcPts val="0"/>
              </a:spcBef>
              <a:spcAft>
                <a:spcPts val="0"/>
              </a:spcAft>
              <a:buClr>
                <a:schemeClr val="dk2"/>
              </a:buClr>
              <a:buSzPts val="5400"/>
              <a:buNone/>
              <a:defRPr sz="5400" b="0">
                <a:solidFill>
                  <a:schemeClr val="dk2"/>
                </a:solidFill>
              </a:defRPr>
            </a:lvl6pPr>
            <a:lvl7pPr lvl="6" rtl="0">
              <a:spcBef>
                <a:spcPts val="0"/>
              </a:spcBef>
              <a:spcAft>
                <a:spcPts val="0"/>
              </a:spcAft>
              <a:buClr>
                <a:schemeClr val="dk2"/>
              </a:buClr>
              <a:buSzPts val="5400"/>
              <a:buNone/>
              <a:defRPr sz="5400" b="0">
                <a:solidFill>
                  <a:schemeClr val="dk2"/>
                </a:solidFill>
              </a:defRPr>
            </a:lvl7pPr>
            <a:lvl8pPr lvl="7" rtl="0">
              <a:spcBef>
                <a:spcPts val="0"/>
              </a:spcBef>
              <a:spcAft>
                <a:spcPts val="0"/>
              </a:spcAft>
              <a:buClr>
                <a:schemeClr val="dk2"/>
              </a:buClr>
              <a:buSzPts val="5400"/>
              <a:buNone/>
              <a:defRPr sz="5400" b="0">
                <a:solidFill>
                  <a:schemeClr val="dk2"/>
                </a:solidFill>
              </a:defRPr>
            </a:lvl8pPr>
            <a:lvl9pPr lvl="8" rtl="0">
              <a:spcBef>
                <a:spcPts val="0"/>
              </a:spcBef>
              <a:spcAft>
                <a:spcPts val="0"/>
              </a:spcAft>
              <a:buClr>
                <a:schemeClr val="dk2"/>
              </a:buClr>
              <a:buSzPts val="5400"/>
              <a:buNone/>
              <a:defRPr sz="5400" b="0">
                <a:solidFill>
                  <a:schemeClr val="dk2"/>
                </a:solidFill>
              </a:defRPr>
            </a:lvl9pPr>
          </a:lstStyle>
          <a:p>
            <a:endParaRPr/>
          </a:p>
        </p:txBody>
      </p:sp>
      <p:sp>
        <p:nvSpPr>
          <p:cNvPr id="89" name="Google Shape;89;p2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0"/>
        <p:cNvGrpSpPr/>
        <p:nvPr/>
      </p:nvGrpSpPr>
      <p:grpSpPr>
        <a:xfrm>
          <a:off x="0" y="0"/>
          <a:ext cx="0" cy="0"/>
          <a:chOff x="0" y="0"/>
          <a:chExt cx="0" cy="0"/>
        </a:xfrm>
      </p:grpSpPr>
      <p:sp>
        <p:nvSpPr>
          <p:cNvPr id="91" name="Google Shape;91;p21"/>
          <p:cNvSpPr/>
          <p:nvPr/>
        </p:nvSpPr>
        <p:spPr>
          <a:xfrm>
            <a:off x="4572000" y="0"/>
            <a:ext cx="4572000" cy="6858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 name="Google Shape;92;p21"/>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93" name="Google Shape;93;p21"/>
          <p:cNvSpPr txBox="1">
            <a:spLocks noGrp="1"/>
          </p:cNvSpPr>
          <p:nvPr>
            <p:ph type="title"/>
          </p:nvPr>
        </p:nvSpPr>
        <p:spPr>
          <a:xfrm>
            <a:off x="265500" y="1386233"/>
            <a:ext cx="4045200" cy="223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4" name="Google Shape;94;p21"/>
          <p:cNvSpPr txBox="1">
            <a:spLocks noGrp="1"/>
          </p:cNvSpPr>
          <p:nvPr>
            <p:ph type="subTitle" idx="1"/>
          </p:nvPr>
        </p:nvSpPr>
        <p:spPr>
          <a:xfrm>
            <a:off x="265500" y="3635833"/>
            <a:ext cx="4045200" cy="16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5" name="Google Shape;95;p21"/>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96" name="Google Shape;96;p2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3"/>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7"/>
        <p:cNvGrpSpPr/>
        <p:nvPr/>
      </p:nvGrpSpPr>
      <p:grpSpPr>
        <a:xfrm>
          <a:off x="0" y="0"/>
          <a:ext cx="0" cy="0"/>
          <a:chOff x="0" y="0"/>
          <a:chExt cx="0" cy="0"/>
        </a:xfrm>
      </p:grpSpPr>
      <p:sp>
        <p:nvSpPr>
          <p:cNvPr id="98" name="Google Shape;98;p22"/>
          <p:cNvSpPr txBox="1">
            <a:spLocks noGrp="1"/>
          </p:cNvSpPr>
          <p:nvPr>
            <p:ph type="body" idx="1"/>
          </p:nvPr>
        </p:nvSpPr>
        <p:spPr>
          <a:xfrm>
            <a:off x="311700" y="5640967"/>
            <a:ext cx="5998800" cy="7983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99" name="Google Shape;99;p2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0"/>
        <p:cNvGrpSpPr/>
        <p:nvPr/>
      </p:nvGrpSpPr>
      <p:grpSpPr>
        <a:xfrm>
          <a:off x="0" y="0"/>
          <a:ext cx="0" cy="0"/>
          <a:chOff x="0" y="0"/>
          <a:chExt cx="0" cy="0"/>
        </a:xfrm>
      </p:grpSpPr>
      <p:sp>
        <p:nvSpPr>
          <p:cNvPr id="101" name="Google Shape;101;p23"/>
          <p:cNvSpPr/>
          <p:nvPr/>
        </p:nvSpPr>
        <p:spPr>
          <a:xfrm>
            <a:off x="-75"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3"/>
          <p:cNvSpPr txBox="1">
            <a:spLocks noGrp="1"/>
          </p:cNvSpPr>
          <p:nvPr>
            <p:ph type="title" hasCustomPrompt="1"/>
          </p:nvPr>
        </p:nvSpPr>
        <p:spPr>
          <a:xfrm>
            <a:off x="311700" y="1739800"/>
            <a:ext cx="8520600" cy="205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13000"/>
              <a:buNone/>
              <a:defRPr sz="13000">
                <a:solidFill>
                  <a:schemeClr val="accent3"/>
                </a:solidFill>
              </a:defRPr>
            </a:lvl1pPr>
            <a:lvl2pPr lvl="1" algn="ctr" rtl="0">
              <a:spcBef>
                <a:spcPts val="0"/>
              </a:spcBef>
              <a:spcAft>
                <a:spcPts val="0"/>
              </a:spcAft>
              <a:buClr>
                <a:schemeClr val="accent3"/>
              </a:buClr>
              <a:buSzPts val="13000"/>
              <a:buNone/>
              <a:defRPr sz="13000">
                <a:solidFill>
                  <a:schemeClr val="accent3"/>
                </a:solidFill>
              </a:defRPr>
            </a:lvl2pPr>
            <a:lvl3pPr lvl="2" algn="ctr" rtl="0">
              <a:spcBef>
                <a:spcPts val="0"/>
              </a:spcBef>
              <a:spcAft>
                <a:spcPts val="0"/>
              </a:spcAft>
              <a:buClr>
                <a:schemeClr val="accent3"/>
              </a:buClr>
              <a:buSzPts val="13000"/>
              <a:buNone/>
              <a:defRPr sz="13000">
                <a:solidFill>
                  <a:schemeClr val="accent3"/>
                </a:solidFill>
              </a:defRPr>
            </a:lvl3pPr>
            <a:lvl4pPr lvl="3" algn="ctr" rtl="0">
              <a:spcBef>
                <a:spcPts val="0"/>
              </a:spcBef>
              <a:spcAft>
                <a:spcPts val="0"/>
              </a:spcAft>
              <a:buClr>
                <a:schemeClr val="accent3"/>
              </a:buClr>
              <a:buSzPts val="13000"/>
              <a:buNone/>
              <a:defRPr sz="13000">
                <a:solidFill>
                  <a:schemeClr val="accent3"/>
                </a:solidFill>
              </a:defRPr>
            </a:lvl4pPr>
            <a:lvl5pPr lvl="4" algn="ctr" rtl="0">
              <a:spcBef>
                <a:spcPts val="0"/>
              </a:spcBef>
              <a:spcAft>
                <a:spcPts val="0"/>
              </a:spcAft>
              <a:buClr>
                <a:schemeClr val="accent3"/>
              </a:buClr>
              <a:buSzPts val="13000"/>
              <a:buNone/>
              <a:defRPr sz="13000">
                <a:solidFill>
                  <a:schemeClr val="accent3"/>
                </a:solidFill>
              </a:defRPr>
            </a:lvl5pPr>
            <a:lvl6pPr lvl="5" algn="ctr" rtl="0">
              <a:spcBef>
                <a:spcPts val="0"/>
              </a:spcBef>
              <a:spcAft>
                <a:spcPts val="0"/>
              </a:spcAft>
              <a:buClr>
                <a:schemeClr val="accent3"/>
              </a:buClr>
              <a:buSzPts val="13000"/>
              <a:buNone/>
              <a:defRPr sz="13000">
                <a:solidFill>
                  <a:schemeClr val="accent3"/>
                </a:solidFill>
              </a:defRPr>
            </a:lvl6pPr>
            <a:lvl7pPr lvl="6" algn="ctr" rtl="0">
              <a:spcBef>
                <a:spcPts val="0"/>
              </a:spcBef>
              <a:spcAft>
                <a:spcPts val="0"/>
              </a:spcAft>
              <a:buClr>
                <a:schemeClr val="accent3"/>
              </a:buClr>
              <a:buSzPts val="13000"/>
              <a:buNone/>
              <a:defRPr sz="13000">
                <a:solidFill>
                  <a:schemeClr val="accent3"/>
                </a:solidFill>
              </a:defRPr>
            </a:lvl7pPr>
            <a:lvl8pPr lvl="7" algn="ctr" rtl="0">
              <a:spcBef>
                <a:spcPts val="0"/>
              </a:spcBef>
              <a:spcAft>
                <a:spcPts val="0"/>
              </a:spcAft>
              <a:buClr>
                <a:schemeClr val="accent3"/>
              </a:buClr>
              <a:buSzPts val="13000"/>
              <a:buNone/>
              <a:defRPr sz="13000">
                <a:solidFill>
                  <a:schemeClr val="accent3"/>
                </a:solidFill>
              </a:defRPr>
            </a:lvl8pPr>
            <a:lvl9pPr lvl="8" algn="ctr" rtl="0">
              <a:spcBef>
                <a:spcPts val="0"/>
              </a:spcBef>
              <a:spcAft>
                <a:spcPts val="0"/>
              </a:spcAft>
              <a:buClr>
                <a:schemeClr val="accent3"/>
              </a:buClr>
              <a:buSzPts val="13000"/>
              <a:buNone/>
              <a:defRPr sz="13000">
                <a:solidFill>
                  <a:schemeClr val="accent3"/>
                </a:solidFill>
              </a:defRPr>
            </a:lvl9pPr>
          </a:lstStyle>
          <a:p>
            <a:r>
              <a:t>xx%</a:t>
            </a:r>
          </a:p>
        </p:txBody>
      </p:sp>
      <p:sp>
        <p:nvSpPr>
          <p:cNvPr id="103" name="Google Shape;103;p23"/>
          <p:cNvSpPr txBox="1">
            <a:spLocks noGrp="1"/>
          </p:cNvSpPr>
          <p:nvPr>
            <p:ph type="body" idx="1"/>
          </p:nvPr>
        </p:nvSpPr>
        <p:spPr>
          <a:xfrm>
            <a:off x="311700" y="3994200"/>
            <a:ext cx="8520600" cy="14289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04" name="Google Shape;104;p2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5"/>
        <p:cNvGrpSpPr/>
        <p:nvPr/>
      </p:nvGrpSpPr>
      <p:grpSpPr>
        <a:xfrm>
          <a:off x="0" y="0"/>
          <a:ext cx="0" cy="0"/>
          <a:chOff x="0" y="0"/>
          <a:chExt cx="0" cy="0"/>
        </a:xfrm>
      </p:grpSpPr>
      <p:sp>
        <p:nvSpPr>
          <p:cNvPr id="106" name="Google Shape;106;p2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867800"/>
            <a:ext cx="8520600" cy="112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644233"/>
            <a:ext cx="40452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593367"/>
            <a:ext cx="8520600" cy="943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52" name="Google Shape;52;p13"/>
          <p:cNvSpPr txBox="1">
            <a:spLocks noGrp="1"/>
          </p:cNvSpPr>
          <p:nvPr>
            <p:ph type="body" idx="1"/>
          </p:nvPr>
        </p:nvSpPr>
        <p:spPr>
          <a:xfrm>
            <a:off x="311700" y="1688433"/>
            <a:ext cx="8520600" cy="4403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Open Sans"/>
                <a:ea typeface="Open Sans"/>
                <a:cs typeface="Open Sans"/>
                <a:sym typeface="Open Sans"/>
              </a:defRPr>
            </a:lvl1pPr>
            <a:lvl2pPr lvl="1" algn="r" rtl="0">
              <a:buNone/>
              <a:defRPr sz="1000">
                <a:solidFill>
                  <a:schemeClr val="dk2"/>
                </a:solidFill>
                <a:latin typeface="Open Sans"/>
                <a:ea typeface="Open Sans"/>
                <a:cs typeface="Open Sans"/>
                <a:sym typeface="Open Sans"/>
              </a:defRPr>
            </a:lvl2pPr>
            <a:lvl3pPr lvl="2" algn="r" rtl="0">
              <a:buNone/>
              <a:defRPr sz="1000">
                <a:solidFill>
                  <a:schemeClr val="dk2"/>
                </a:solidFill>
                <a:latin typeface="Open Sans"/>
                <a:ea typeface="Open Sans"/>
                <a:cs typeface="Open Sans"/>
                <a:sym typeface="Open Sans"/>
              </a:defRPr>
            </a:lvl3pPr>
            <a:lvl4pPr lvl="3" algn="r" rtl="0">
              <a:buNone/>
              <a:defRPr sz="1000">
                <a:solidFill>
                  <a:schemeClr val="dk2"/>
                </a:solidFill>
                <a:latin typeface="Open Sans"/>
                <a:ea typeface="Open Sans"/>
                <a:cs typeface="Open Sans"/>
                <a:sym typeface="Open Sans"/>
              </a:defRPr>
            </a:lvl4pPr>
            <a:lvl5pPr lvl="4" algn="r" rtl="0">
              <a:buNone/>
              <a:defRPr sz="1000">
                <a:solidFill>
                  <a:schemeClr val="dk2"/>
                </a:solidFill>
                <a:latin typeface="Open Sans"/>
                <a:ea typeface="Open Sans"/>
                <a:cs typeface="Open Sans"/>
                <a:sym typeface="Open Sans"/>
              </a:defRPr>
            </a:lvl5pPr>
            <a:lvl6pPr lvl="5" algn="r" rtl="0">
              <a:buNone/>
              <a:defRPr sz="1000">
                <a:solidFill>
                  <a:schemeClr val="dk2"/>
                </a:solidFill>
                <a:latin typeface="Open Sans"/>
                <a:ea typeface="Open Sans"/>
                <a:cs typeface="Open Sans"/>
                <a:sym typeface="Open Sans"/>
              </a:defRPr>
            </a:lvl6pPr>
            <a:lvl7pPr lvl="6" algn="r" rtl="0">
              <a:buNone/>
              <a:defRPr sz="1000">
                <a:solidFill>
                  <a:schemeClr val="dk2"/>
                </a:solidFill>
                <a:latin typeface="Open Sans"/>
                <a:ea typeface="Open Sans"/>
                <a:cs typeface="Open Sans"/>
                <a:sym typeface="Open Sans"/>
              </a:defRPr>
            </a:lvl7pPr>
            <a:lvl8pPr lvl="7" algn="r" rtl="0">
              <a:buNone/>
              <a:defRPr sz="1000">
                <a:solidFill>
                  <a:schemeClr val="dk2"/>
                </a:solidFill>
                <a:latin typeface="Open Sans"/>
                <a:ea typeface="Open Sans"/>
                <a:cs typeface="Open Sans"/>
                <a:sym typeface="Open Sans"/>
              </a:defRPr>
            </a:lvl8pPr>
            <a:lvl9pPr lvl="8" algn="r" rtl="0">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5"/>
          <p:cNvSpPr txBox="1">
            <a:spLocks noGrp="1"/>
          </p:cNvSpPr>
          <p:nvPr>
            <p:ph type="ctrTitle"/>
          </p:nvPr>
        </p:nvSpPr>
        <p:spPr>
          <a:xfrm>
            <a:off x="1004150" y="2335685"/>
            <a:ext cx="7136700" cy="136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altLang="en-US" dirty="0"/>
              <a:t>机器学习作业</a:t>
            </a:r>
            <a:r>
              <a:rPr lang="en-US" altLang="zh-CN" dirty="0"/>
              <a:t>1</a:t>
            </a:r>
            <a:endParaRPr dirty="0"/>
          </a:p>
        </p:txBody>
      </p:sp>
      <p:sp>
        <p:nvSpPr>
          <p:cNvPr id="112" name="Google Shape;112;p25"/>
          <p:cNvSpPr txBox="1">
            <a:spLocks noGrp="1"/>
          </p:cNvSpPr>
          <p:nvPr>
            <p:ph type="subTitle" idx="1"/>
          </p:nvPr>
        </p:nvSpPr>
        <p:spPr>
          <a:xfrm>
            <a:off x="2137225" y="3800052"/>
            <a:ext cx="4870500" cy="105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dirty="0"/>
              <a:t>作业说明</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7"/>
          <p:cNvSpPr txBox="1">
            <a:spLocks noGrp="1"/>
          </p:cNvSpPr>
          <p:nvPr>
            <p:ph type="title"/>
          </p:nvPr>
        </p:nvSpPr>
        <p:spPr>
          <a:xfrm>
            <a:off x="311700" y="59336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任务说明</a:t>
            </a:r>
            <a:endParaRPr dirty="0"/>
          </a:p>
        </p:txBody>
      </p:sp>
      <p:sp>
        <p:nvSpPr>
          <p:cNvPr id="124" name="Google Shape;124;p27"/>
          <p:cNvSpPr txBox="1">
            <a:spLocks noGrp="1"/>
          </p:cNvSpPr>
          <p:nvPr>
            <p:ph type="body" idx="1"/>
          </p:nvPr>
        </p:nvSpPr>
        <p:spPr>
          <a:xfrm>
            <a:off x="311699" y="1474667"/>
            <a:ext cx="4353433" cy="4133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555555"/>
              </a:buClr>
              <a:buSzPts val="1800"/>
              <a:buChar char="●"/>
            </a:pPr>
            <a:r>
              <a:rPr lang="zh-CN" altLang="en-US" sz="1800" dirty="0">
                <a:solidFill>
                  <a:srgbClr val="555555"/>
                </a:solidFill>
                <a:highlight>
                  <a:schemeClr val="lt1"/>
                </a:highlight>
              </a:rPr>
              <a:t>本次作业的样本是从台湾行政院环保署空气质量监测网下载的观测数据。</a:t>
            </a:r>
            <a:endParaRPr sz="1800" dirty="0">
              <a:solidFill>
                <a:srgbClr val="555555"/>
              </a:solidFill>
              <a:highlight>
                <a:schemeClr val="lt1"/>
              </a:highlight>
            </a:endParaRPr>
          </a:p>
          <a:p>
            <a:pPr marL="457200" lvl="0" indent="-342900" algn="l" rtl="0">
              <a:spcBef>
                <a:spcPts val="0"/>
              </a:spcBef>
              <a:spcAft>
                <a:spcPts val="0"/>
              </a:spcAft>
              <a:buClr>
                <a:srgbClr val="555555"/>
              </a:buClr>
              <a:buSzPts val="1800"/>
              <a:buChar char="●"/>
            </a:pPr>
            <a:r>
              <a:rPr lang="zh-CN" altLang="en-US" sz="1800" dirty="0">
                <a:solidFill>
                  <a:srgbClr val="555555"/>
                </a:solidFill>
                <a:highlight>
                  <a:schemeClr val="lt1"/>
                </a:highlight>
              </a:rPr>
              <a:t>希望大家使用线性回归模型预测出一段时间内的</a:t>
            </a:r>
            <a:r>
              <a:rPr lang="en-US" altLang="zh-CN" sz="1800" dirty="0">
                <a:solidFill>
                  <a:srgbClr val="555555"/>
                </a:solidFill>
                <a:highlight>
                  <a:schemeClr val="lt1"/>
                </a:highlight>
              </a:rPr>
              <a:t>PM2.5</a:t>
            </a:r>
            <a:r>
              <a:rPr lang="zh-CN" altLang="en-US" sz="1800" dirty="0">
                <a:solidFill>
                  <a:srgbClr val="555555"/>
                </a:solidFill>
                <a:highlight>
                  <a:schemeClr val="lt1"/>
                </a:highlight>
              </a:rPr>
              <a:t>值</a:t>
            </a:r>
            <a:r>
              <a:rPr lang="zh-TW" sz="1800" dirty="0">
                <a:solidFill>
                  <a:srgbClr val="555555"/>
                </a:solidFill>
                <a:highlight>
                  <a:schemeClr val="lt1"/>
                </a:highlight>
              </a:rPr>
              <a:t>。</a:t>
            </a:r>
            <a:endParaRPr sz="1800" dirty="0">
              <a:solidFill>
                <a:srgbClr val="555555"/>
              </a:solidFill>
              <a:highlight>
                <a:schemeClr val="lt1"/>
              </a:highlight>
            </a:endParaRPr>
          </a:p>
        </p:txBody>
      </p:sp>
      <p:pic>
        <p:nvPicPr>
          <p:cNvPr id="125" name="Google Shape;125;p27"/>
          <p:cNvPicPr preferRelativeResize="0"/>
          <p:nvPr/>
        </p:nvPicPr>
        <p:blipFill>
          <a:blip r:embed="rId3">
            <a:alphaModFix/>
          </a:blip>
          <a:stretch>
            <a:fillRect/>
          </a:stretch>
        </p:blipFill>
        <p:spPr>
          <a:xfrm>
            <a:off x="4859400" y="1170500"/>
            <a:ext cx="3972890" cy="37326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8"/>
          <p:cNvSpPr txBox="1">
            <a:spLocks noGrp="1"/>
          </p:cNvSpPr>
          <p:nvPr>
            <p:ph type="title"/>
          </p:nvPr>
        </p:nvSpPr>
        <p:spPr>
          <a:xfrm>
            <a:off x="311700" y="59336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数据说明</a:t>
            </a:r>
            <a:endParaRPr dirty="0"/>
          </a:p>
        </p:txBody>
      </p:sp>
      <p:sp>
        <p:nvSpPr>
          <p:cNvPr id="131" name="Google Shape;131;p28"/>
          <p:cNvSpPr txBox="1">
            <a:spLocks noGrp="1"/>
          </p:cNvSpPr>
          <p:nvPr>
            <p:ph type="body" idx="1"/>
          </p:nvPr>
        </p:nvSpPr>
        <p:spPr>
          <a:xfrm>
            <a:off x="311700" y="1688433"/>
            <a:ext cx="8520600" cy="4403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CN" altLang="en-US" dirty="0"/>
              <a:t>本次作业使用台湾丰源观测站的观测记录</a:t>
            </a:r>
            <a:r>
              <a:rPr lang="zh-TW" dirty="0"/>
              <a:t>，分成train set</a:t>
            </a:r>
            <a:r>
              <a:rPr lang="zh-CN" altLang="en-US" dirty="0"/>
              <a:t>与</a:t>
            </a:r>
            <a:r>
              <a:rPr lang="zh-TW" dirty="0"/>
              <a:t>test set</a:t>
            </a:r>
            <a:r>
              <a:rPr lang="zh-CN" altLang="en-US" dirty="0"/>
              <a:t>。</a:t>
            </a:r>
            <a:endParaRPr lang="en-US" altLang="zh-CN" dirty="0"/>
          </a:p>
          <a:p>
            <a:pPr marL="457200" lvl="0" indent="-342900" algn="l" rtl="0">
              <a:spcBef>
                <a:spcPts val="0"/>
              </a:spcBef>
              <a:spcAft>
                <a:spcPts val="0"/>
              </a:spcAft>
              <a:buSzPts val="1800"/>
              <a:buChar char="●"/>
            </a:pPr>
            <a:r>
              <a:rPr lang="zh-TW" dirty="0"/>
              <a:t>train set是</a:t>
            </a:r>
            <a:r>
              <a:rPr lang="zh-CN" altLang="en-US" dirty="0"/>
              <a:t>丰</a:t>
            </a:r>
            <a:r>
              <a:rPr lang="zh-TW" dirty="0"/>
              <a:t>原站每</a:t>
            </a:r>
            <a:r>
              <a:rPr lang="zh-CN" altLang="en-US" dirty="0"/>
              <a:t>个</a:t>
            </a:r>
            <a:r>
              <a:rPr lang="zh-TW" dirty="0"/>
              <a:t>月前20天所有</a:t>
            </a:r>
            <a:r>
              <a:rPr lang="zh-CN" altLang="en-US" dirty="0"/>
              <a:t>观测数据</a:t>
            </a:r>
            <a:r>
              <a:rPr lang="zh-TW" dirty="0"/>
              <a:t>。test se</a:t>
            </a:r>
            <a:r>
              <a:rPr lang="en-US" altLang="zh-TW" dirty="0"/>
              <a:t>t</a:t>
            </a:r>
            <a:r>
              <a:rPr lang="zh-CN" altLang="en-US" dirty="0"/>
              <a:t>是从丰</a:t>
            </a:r>
            <a:r>
              <a:rPr lang="zh-TW" dirty="0"/>
              <a:t>原站剩下的</a:t>
            </a:r>
            <a:r>
              <a:rPr lang="zh-CN" altLang="en-US" dirty="0"/>
              <a:t>观测数据</a:t>
            </a:r>
            <a:r>
              <a:rPr lang="zh-TW" dirty="0"/>
              <a:t>中</a:t>
            </a:r>
            <a:r>
              <a:rPr lang="zh-CN" altLang="en-US" dirty="0"/>
              <a:t>采样</a:t>
            </a:r>
            <a:r>
              <a:rPr lang="zh-TW" dirty="0"/>
              <a:t>出</a:t>
            </a:r>
            <a:r>
              <a:rPr lang="zh-CN" altLang="en-US" dirty="0"/>
              <a:t>来的</a:t>
            </a:r>
            <a:r>
              <a:rPr lang="zh-TW" dirty="0"/>
              <a:t>。</a:t>
            </a:r>
            <a:endParaRPr sz="1800" dirty="0"/>
          </a:p>
          <a:p>
            <a:pPr marL="914400" lvl="1" indent="-342900" algn="l" rtl="0">
              <a:spcBef>
                <a:spcPts val="0"/>
              </a:spcBef>
              <a:spcAft>
                <a:spcPts val="0"/>
              </a:spcAft>
              <a:buSzPts val="1800"/>
              <a:buChar char="○"/>
            </a:pPr>
            <a:r>
              <a:rPr lang="zh-TW" dirty="0"/>
              <a:t>train.csv: </a:t>
            </a:r>
            <a:r>
              <a:rPr lang="zh-CN" altLang="en-US" dirty="0"/>
              <a:t>每个月前</a:t>
            </a:r>
            <a:r>
              <a:rPr lang="en-US" altLang="zh-CN" dirty="0"/>
              <a:t>20</a:t>
            </a:r>
            <a:r>
              <a:rPr lang="zh-CN" altLang="en-US" dirty="0"/>
              <a:t>天的完整数据</a:t>
            </a:r>
            <a:r>
              <a:rPr lang="zh-TW" dirty="0"/>
              <a:t>。</a:t>
            </a:r>
            <a:endParaRPr sz="1800" dirty="0"/>
          </a:p>
          <a:p>
            <a:pPr marL="914400" lvl="1" indent="-342900" algn="l" rtl="0">
              <a:spcBef>
                <a:spcPts val="0"/>
              </a:spcBef>
              <a:spcAft>
                <a:spcPts val="0"/>
              </a:spcAft>
              <a:buSzPts val="1800"/>
              <a:buChar char="○"/>
            </a:pPr>
            <a:r>
              <a:rPr lang="zh-TW" dirty="0"/>
              <a:t>test.csv : </a:t>
            </a:r>
            <a:r>
              <a:rPr lang="zh-CN" altLang="en-US" dirty="0"/>
              <a:t>从剩下的观测数据中采样，每连续</a:t>
            </a:r>
            <a:r>
              <a:rPr lang="zh-TW" dirty="0"/>
              <a:t>的10</a:t>
            </a:r>
            <a:r>
              <a:rPr lang="zh-CN" altLang="en-US" dirty="0"/>
              <a:t>小时为一条数据</a:t>
            </a:r>
            <a:r>
              <a:rPr lang="zh-TW" dirty="0"/>
              <a:t>，前</a:t>
            </a:r>
            <a:r>
              <a:rPr lang="en-US" altLang="zh-CN" dirty="0"/>
              <a:t>9</a:t>
            </a:r>
            <a:r>
              <a:rPr lang="zh-CN" altLang="en-US" dirty="0"/>
              <a:t>小时</a:t>
            </a:r>
            <a:r>
              <a:rPr lang="zh-TW" dirty="0"/>
              <a:t>的所有</a:t>
            </a:r>
            <a:r>
              <a:rPr lang="zh-CN" altLang="en-US" dirty="0"/>
              <a:t>观测数据当做特征</a:t>
            </a:r>
            <a:r>
              <a:rPr lang="zh-TW" dirty="0"/>
              <a:t>，第</a:t>
            </a:r>
            <a:r>
              <a:rPr lang="en-US" altLang="zh-CN" dirty="0"/>
              <a:t>10</a:t>
            </a:r>
            <a:r>
              <a:rPr lang="zh-CN" altLang="en-US" dirty="0"/>
              <a:t>小时</a:t>
            </a:r>
            <a:r>
              <a:rPr lang="zh-TW" dirty="0"/>
              <a:t>的PM2.5</a:t>
            </a:r>
            <a:r>
              <a:rPr lang="zh-CN" altLang="en-US" dirty="0"/>
              <a:t>当做答案</a:t>
            </a:r>
            <a:r>
              <a:rPr lang="zh-TW" dirty="0"/>
              <a:t>。一共取出240</a:t>
            </a:r>
            <a:r>
              <a:rPr lang="zh-CN" altLang="en-US" dirty="0"/>
              <a:t>条不重复</a:t>
            </a:r>
            <a:r>
              <a:rPr lang="zh-TW" dirty="0"/>
              <a:t>的</a:t>
            </a:r>
            <a:r>
              <a:rPr lang="zh-CN" altLang="en-US" dirty="0"/>
              <a:t>测试数据</a:t>
            </a:r>
            <a:r>
              <a:rPr lang="zh-TW" dirty="0"/>
              <a:t>，</a:t>
            </a:r>
            <a:r>
              <a:rPr lang="zh-CN" altLang="en-US" dirty="0"/>
              <a:t>请根据特征预测出这</a:t>
            </a:r>
            <a:r>
              <a:rPr lang="en-US" altLang="zh-CN" dirty="0"/>
              <a:t>240</a:t>
            </a:r>
            <a:r>
              <a:rPr lang="zh-CN" altLang="en-US" dirty="0"/>
              <a:t>条数据的</a:t>
            </a:r>
            <a:r>
              <a:rPr lang="en-US" altLang="zh-CN" dirty="0"/>
              <a:t>PM2.5</a:t>
            </a:r>
            <a:r>
              <a:rPr lang="zh-CN" altLang="en-US" dirty="0"/>
              <a:t>值。</a:t>
            </a:r>
            <a:endParaRPr dirty="0"/>
          </a:p>
          <a:p>
            <a:pPr marL="457200" lvl="0" indent="-342900" algn="l" rtl="0">
              <a:spcBef>
                <a:spcPts val="0"/>
              </a:spcBef>
              <a:spcAft>
                <a:spcPts val="0"/>
              </a:spcAft>
              <a:buSzPts val="1800"/>
              <a:buChar char="●"/>
            </a:pPr>
            <a:r>
              <a:rPr lang="zh-CN" altLang="en-US" sz="1800" dirty="0"/>
              <a:t>数据中</a:t>
            </a:r>
            <a:r>
              <a:rPr lang="zh-TW" sz="1800" dirty="0"/>
              <a:t>含有18</a:t>
            </a:r>
            <a:r>
              <a:rPr lang="zh-CN" altLang="en-US" sz="1800" dirty="0"/>
              <a:t>项观测数据：</a:t>
            </a:r>
            <a:r>
              <a:rPr lang="zh-TW" sz="1800" dirty="0"/>
              <a:t> </a:t>
            </a:r>
            <a:r>
              <a:rPr lang="zh-TW" sz="1700" dirty="0">
                <a:solidFill>
                  <a:srgbClr val="424242"/>
                </a:solidFill>
              </a:rPr>
              <a:t>AMB_TEMP, CH4, CO, NHMC, NO, NO2, NOx, O3, PM10, PM2.5, RAINFALL, RH, SO2, THC, WD_HR, WIND_DIREC, WIND_SPEED, WS_HR</a:t>
            </a:r>
            <a:r>
              <a:rPr lang="zh-TW" sz="1800" dirty="0">
                <a:solidFill>
                  <a:srgbClr val="424242"/>
                </a:solidFill>
              </a:rPr>
              <a:t>。  </a:t>
            </a:r>
            <a:endParaRPr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9"/>
          <p:cNvSpPr txBox="1">
            <a:spLocks noGrp="1"/>
          </p:cNvSpPr>
          <p:nvPr>
            <p:ph type="title"/>
          </p:nvPr>
        </p:nvSpPr>
        <p:spPr>
          <a:xfrm>
            <a:off x="311700" y="59336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训练数据</a:t>
            </a:r>
            <a:endParaRPr dirty="0"/>
          </a:p>
        </p:txBody>
      </p:sp>
      <p:sp>
        <p:nvSpPr>
          <p:cNvPr id="137" name="Google Shape;137;p29"/>
          <p:cNvSpPr txBox="1"/>
          <p:nvPr/>
        </p:nvSpPr>
        <p:spPr>
          <a:xfrm>
            <a:off x="-263775" y="4085033"/>
            <a:ext cx="5843400" cy="9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38" name="Google Shape;138;p29"/>
          <p:cNvPicPr preferRelativeResize="0"/>
          <p:nvPr/>
        </p:nvPicPr>
        <p:blipFill>
          <a:blip r:embed="rId3">
            <a:alphaModFix/>
          </a:blip>
          <a:stretch>
            <a:fillRect/>
          </a:stretch>
        </p:blipFill>
        <p:spPr>
          <a:xfrm>
            <a:off x="117975" y="2055330"/>
            <a:ext cx="8908051" cy="3513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0"/>
          <p:cNvSpPr txBox="1">
            <a:spLocks noGrp="1"/>
          </p:cNvSpPr>
          <p:nvPr>
            <p:ph type="title"/>
          </p:nvPr>
        </p:nvSpPr>
        <p:spPr>
          <a:xfrm>
            <a:off x="311700" y="59336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测试数据</a:t>
            </a:r>
            <a:endParaRPr dirty="0"/>
          </a:p>
        </p:txBody>
      </p:sp>
      <p:pic>
        <p:nvPicPr>
          <p:cNvPr id="144" name="Google Shape;144;p30"/>
          <p:cNvPicPr preferRelativeResize="0"/>
          <p:nvPr/>
        </p:nvPicPr>
        <p:blipFill>
          <a:blip r:embed="rId3">
            <a:alphaModFix/>
          </a:blip>
          <a:stretch>
            <a:fillRect/>
          </a:stretch>
        </p:blipFill>
        <p:spPr>
          <a:xfrm>
            <a:off x="244075" y="1688975"/>
            <a:ext cx="8737474" cy="4243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1"/>
          <p:cNvSpPr txBox="1">
            <a:spLocks noGrp="1"/>
          </p:cNvSpPr>
          <p:nvPr>
            <p:ph type="title"/>
          </p:nvPr>
        </p:nvSpPr>
        <p:spPr>
          <a:xfrm>
            <a:off x="311700" y="59336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作业结果提交</a:t>
            </a:r>
            <a:endParaRPr dirty="0"/>
          </a:p>
        </p:txBody>
      </p:sp>
      <p:sp>
        <p:nvSpPr>
          <p:cNvPr id="150" name="Google Shape;150;p31"/>
          <p:cNvSpPr txBox="1">
            <a:spLocks noGrp="1"/>
          </p:cNvSpPr>
          <p:nvPr>
            <p:ph type="body" idx="1"/>
          </p:nvPr>
        </p:nvSpPr>
        <p:spPr>
          <a:xfrm>
            <a:off x="311700" y="1688433"/>
            <a:ext cx="8520600" cy="4403700"/>
          </a:xfrm>
          <a:prstGeom prst="rect">
            <a:avLst/>
          </a:prstGeom>
        </p:spPr>
        <p:txBody>
          <a:bodyPr spcFirstLastPara="1" wrap="square" lIns="91425" tIns="91425" rIns="91425" bIns="91425" anchor="t" anchorCtr="0">
            <a:noAutofit/>
          </a:bodyPr>
          <a:lstStyle/>
          <a:p>
            <a:pPr lvl="0"/>
            <a:r>
              <a:rPr lang="zh-CN" altLang="en-US" dirty="0"/>
              <a:t>预测出</a:t>
            </a:r>
            <a:r>
              <a:rPr lang="en-US" altLang="zh-CN" dirty="0"/>
              <a:t>240</a:t>
            </a:r>
            <a:r>
              <a:rPr lang="zh-CN" altLang="en-US" dirty="0"/>
              <a:t>条测试数据的</a:t>
            </a:r>
            <a:r>
              <a:rPr lang="en-US" altLang="zh-CN" dirty="0"/>
              <a:t>PM2.5</a:t>
            </a:r>
            <a:r>
              <a:rPr lang="zh-CN" altLang="en-US" dirty="0"/>
              <a:t>值，</a:t>
            </a:r>
          </a:p>
          <a:p>
            <a:pPr marL="914400" lvl="1" indent="-330200" algn="l" rtl="0">
              <a:spcBef>
                <a:spcPts val="0"/>
              </a:spcBef>
              <a:spcAft>
                <a:spcPts val="0"/>
              </a:spcAft>
              <a:buClr>
                <a:srgbClr val="000000"/>
              </a:buClr>
              <a:buSzPts val="1600"/>
              <a:buChar char="○"/>
            </a:pPr>
            <a:r>
              <a:rPr lang="zh-CN" altLang="en-US" sz="1600" dirty="0">
                <a:solidFill>
                  <a:srgbClr val="000000"/>
                </a:solidFill>
              </a:rPr>
              <a:t>提交格式</a:t>
            </a:r>
            <a:r>
              <a:rPr lang="zh-TW" sz="1600" dirty="0">
                <a:solidFill>
                  <a:srgbClr val="000000"/>
                </a:solidFill>
              </a:rPr>
              <a:t>: csv </a:t>
            </a:r>
            <a:r>
              <a:rPr lang="zh-CN" altLang="en-US" sz="1600" dirty="0">
                <a:solidFill>
                  <a:srgbClr val="000000"/>
                </a:solidFill>
              </a:rPr>
              <a:t>（逗号分隔符）</a:t>
            </a:r>
            <a:endParaRPr sz="1600" dirty="0">
              <a:solidFill>
                <a:srgbClr val="000000"/>
              </a:solidFill>
            </a:endParaRPr>
          </a:p>
          <a:p>
            <a:pPr marL="914400" lvl="1" indent="-330200" algn="l" rtl="0">
              <a:spcBef>
                <a:spcPts val="0"/>
              </a:spcBef>
              <a:spcAft>
                <a:spcPts val="0"/>
              </a:spcAft>
              <a:buClr>
                <a:srgbClr val="000000"/>
              </a:buClr>
              <a:buSzPts val="1600"/>
              <a:buChar char="○"/>
            </a:pPr>
            <a:r>
              <a:rPr lang="zh-TW" sz="1600" dirty="0">
                <a:solidFill>
                  <a:srgbClr val="000000"/>
                </a:solidFill>
              </a:rPr>
              <a:t>第一行</a:t>
            </a:r>
            <a:r>
              <a:rPr lang="zh-CN" altLang="en-US" sz="1600" dirty="0">
                <a:solidFill>
                  <a:srgbClr val="000000"/>
                </a:solidFill>
              </a:rPr>
              <a:t>必须是</a:t>
            </a:r>
            <a:r>
              <a:rPr lang="zh-TW" sz="1600" dirty="0">
                <a:solidFill>
                  <a:srgbClr val="000000"/>
                </a:solidFill>
              </a:rPr>
              <a:t> </a:t>
            </a:r>
            <a:r>
              <a:rPr lang="en-US" altLang="zh-CN" sz="1600" dirty="0">
                <a:solidFill>
                  <a:srgbClr val="000000"/>
                </a:solidFill>
              </a:rPr>
              <a:t>“</a:t>
            </a:r>
            <a:r>
              <a:rPr lang="zh-TW" sz="1600" dirty="0">
                <a:solidFill>
                  <a:srgbClr val="000000"/>
                </a:solidFill>
              </a:rPr>
              <a:t>id,value</a:t>
            </a:r>
            <a:r>
              <a:rPr lang="en-US" altLang="zh-CN" sz="1600" dirty="0">
                <a:solidFill>
                  <a:srgbClr val="000000"/>
                </a:solidFill>
              </a:rPr>
              <a:t>”</a:t>
            </a:r>
            <a:endParaRPr sz="1600" dirty="0">
              <a:solidFill>
                <a:srgbClr val="000000"/>
              </a:solidFill>
            </a:endParaRPr>
          </a:p>
          <a:p>
            <a:pPr marL="914400" lvl="1" indent="-330200" algn="l" rtl="0">
              <a:spcBef>
                <a:spcPts val="0"/>
              </a:spcBef>
              <a:spcAft>
                <a:spcPts val="0"/>
              </a:spcAft>
              <a:buClr>
                <a:srgbClr val="000000"/>
              </a:buClr>
              <a:buSzPts val="1600"/>
              <a:buChar char="○"/>
            </a:pPr>
            <a:r>
              <a:rPr lang="zh-TW" sz="1600" dirty="0">
                <a:solidFill>
                  <a:srgbClr val="000000"/>
                </a:solidFill>
              </a:rPr>
              <a:t>第二行</a:t>
            </a:r>
            <a:r>
              <a:rPr lang="zh-CN" altLang="en-US" sz="1600" dirty="0">
                <a:solidFill>
                  <a:srgbClr val="000000"/>
                </a:solidFill>
              </a:rPr>
              <a:t>开始</a:t>
            </a:r>
            <a:r>
              <a:rPr lang="zh-TW" sz="1600" dirty="0">
                <a:solidFill>
                  <a:srgbClr val="000000"/>
                </a:solidFill>
              </a:rPr>
              <a:t>，每行分別</a:t>
            </a:r>
            <a:r>
              <a:rPr lang="zh-CN" altLang="en-US" sz="1600" dirty="0">
                <a:solidFill>
                  <a:srgbClr val="000000"/>
                </a:solidFill>
              </a:rPr>
              <a:t>为</a:t>
            </a:r>
            <a:r>
              <a:rPr lang="zh-TW" sz="1600" dirty="0">
                <a:solidFill>
                  <a:srgbClr val="000000"/>
                </a:solidFill>
              </a:rPr>
              <a:t>id值及</a:t>
            </a:r>
            <a:r>
              <a:rPr lang="zh-CN" altLang="en-US" sz="1600" dirty="0">
                <a:solidFill>
                  <a:srgbClr val="000000"/>
                </a:solidFill>
              </a:rPr>
              <a:t>所预测出的</a:t>
            </a:r>
            <a:r>
              <a:rPr lang="zh-TW" sz="1600" dirty="0">
                <a:solidFill>
                  <a:srgbClr val="000000"/>
                </a:solidFill>
              </a:rPr>
              <a:t>PM2.5值，</a:t>
            </a:r>
            <a:r>
              <a:rPr lang="zh-CN" altLang="en-US" sz="1600" dirty="0">
                <a:solidFill>
                  <a:srgbClr val="000000"/>
                </a:solidFill>
              </a:rPr>
              <a:t>以逗号分隔</a:t>
            </a:r>
            <a:endParaRPr sz="1600" dirty="0">
              <a:solidFill>
                <a:srgbClr val="000000"/>
              </a:solidFill>
            </a:endParaRPr>
          </a:p>
          <a:p>
            <a:pPr marL="457200" lvl="0" indent="-330200" algn="l" rtl="0">
              <a:spcBef>
                <a:spcPts val="0"/>
              </a:spcBef>
              <a:spcAft>
                <a:spcPts val="0"/>
              </a:spcAft>
              <a:buClr>
                <a:srgbClr val="000000"/>
              </a:buClr>
              <a:buSzPts val="1600"/>
              <a:buChar char="●"/>
            </a:pPr>
            <a:r>
              <a:rPr lang="zh-CN" altLang="en-US" sz="1600" dirty="0">
                <a:solidFill>
                  <a:srgbClr val="000000"/>
                </a:solidFill>
              </a:rPr>
              <a:t>参考样例</a:t>
            </a:r>
            <a:r>
              <a:rPr lang="zh-TW" sz="1600" dirty="0">
                <a:solidFill>
                  <a:srgbClr val="000000"/>
                </a:solidFill>
              </a:rPr>
              <a:t>：</a:t>
            </a:r>
            <a:endParaRPr sz="1600" dirty="0">
              <a:solidFill>
                <a:srgbClr val="000000"/>
              </a:solidFill>
            </a:endParaRPr>
          </a:p>
        </p:txBody>
      </p:sp>
      <p:pic>
        <p:nvPicPr>
          <p:cNvPr id="151" name="Google Shape;151;p31"/>
          <p:cNvPicPr preferRelativeResize="0"/>
          <p:nvPr/>
        </p:nvPicPr>
        <p:blipFill>
          <a:blip r:embed="rId3">
            <a:alphaModFix/>
          </a:blip>
          <a:stretch>
            <a:fillRect/>
          </a:stretch>
        </p:blipFill>
        <p:spPr>
          <a:xfrm>
            <a:off x="2458350" y="3447233"/>
            <a:ext cx="3566700" cy="303990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288</Words>
  <Application>Microsoft Macintosh PowerPoint</Application>
  <PresentationFormat>全屏显示(4:3)</PresentationFormat>
  <Paragraphs>19</Paragraphs>
  <Slides>6</Slides>
  <Notes>6</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6</vt:i4>
      </vt:variant>
    </vt:vector>
  </HeadingPairs>
  <TitlesOfParts>
    <vt:vector size="11" baseType="lpstr">
      <vt:lpstr>Open Sans</vt:lpstr>
      <vt:lpstr>Arial</vt:lpstr>
      <vt:lpstr>PT Sans Narrow</vt:lpstr>
      <vt:lpstr>Simple Light</vt:lpstr>
      <vt:lpstr>Tropic</vt:lpstr>
      <vt:lpstr>机器学习作业1</vt:lpstr>
      <vt:lpstr>任务说明</vt:lpstr>
      <vt:lpstr>数据说明</vt:lpstr>
      <vt:lpstr>训练数据</vt:lpstr>
      <vt:lpstr>测试数据</vt:lpstr>
      <vt:lpstr>作业结果提交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机器学习作业1</dc:title>
  <cp:lastModifiedBy>xhc252</cp:lastModifiedBy>
  <cp:revision>4</cp:revision>
  <dcterms:modified xsi:type="dcterms:W3CDTF">2019-07-21T11:00:58Z</dcterms:modified>
</cp:coreProperties>
</file>