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6168-97F6-4675-B877-0800A7943D7E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89ED-C783-4979-B147-344BB7564D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91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6168-97F6-4675-B877-0800A7943D7E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89ED-C783-4979-B147-344BB756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8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6168-97F6-4675-B877-0800A7943D7E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89ED-C783-4979-B147-344BB756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4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6168-97F6-4675-B877-0800A7943D7E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89ED-C783-4979-B147-344BB756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0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6168-97F6-4675-B877-0800A7943D7E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89ED-C783-4979-B147-344BB7564D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30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6168-97F6-4675-B877-0800A7943D7E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89ED-C783-4979-B147-344BB756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6168-97F6-4675-B877-0800A7943D7E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89ED-C783-4979-B147-344BB756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6168-97F6-4675-B877-0800A7943D7E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89ED-C783-4979-B147-344BB756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6168-97F6-4675-B877-0800A7943D7E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89ED-C783-4979-B147-344BB756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9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BA6168-97F6-4675-B877-0800A7943D7E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DB89ED-C783-4979-B147-344BB756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5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6168-97F6-4675-B877-0800A7943D7E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89ED-C783-4979-B147-344BB756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0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BA6168-97F6-4675-B877-0800A7943D7E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DB89ED-C783-4979-B147-344BB7564D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72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C0E84-38D9-4E28-A897-8AD4E014E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841812"/>
            <a:ext cx="10058400" cy="147917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Adventure Works Project</a:t>
            </a:r>
            <a:br>
              <a:rPr lang="en-US" sz="6000" dirty="0"/>
            </a:br>
            <a:r>
              <a:rPr lang="en-US" sz="6000" dirty="0"/>
              <a:t> </a:t>
            </a:r>
            <a:r>
              <a:rPr lang="en-US" sz="5300" dirty="0"/>
              <a:t>Dashboard Requirements</a:t>
            </a:r>
            <a:endParaRPr lang="en-US" sz="7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5B95FF-75E5-41D5-9C0C-EBEDF56404F0}"/>
              </a:ext>
            </a:extLst>
          </p:cNvPr>
          <p:cNvSpPr txBox="1">
            <a:spLocks/>
          </p:cNvSpPr>
          <p:nvPr/>
        </p:nvSpPr>
        <p:spPr>
          <a:xfrm>
            <a:off x="1066799" y="4401670"/>
            <a:ext cx="10058401" cy="83371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This user story outlines the design and purpose of two interactive dashboards built in Tableau, aimed at</a:t>
            </a:r>
            <a:endParaRPr lang="he-IL" sz="2000" dirty="0"/>
          </a:p>
          <a:p>
            <a:r>
              <a:rPr lang="en-US" sz="2000" dirty="0"/>
              <a:t>enabling stakeholders — such as sales managers and executives — to monitor sales performance, identify</a:t>
            </a:r>
            <a:r>
              <a:rPr lang="he-IL" sz="2000" dirty="0"/>
              <a:t> </a:t>
            </a:r>
            <a:r>
              <a:rPr lang="en-US" sz="2000" dirty="0"/>
              <a:t>trends, and evaluate sales efficiency across time, regions, and product categories.</a:t>
            </a:r>
          </a:p>
        </p:txBody>
      </p:sp>
    </p:spTree>
    <p:extLst>
      <p:ext uri="{BB962C8B-B14F-4D97-AF65-F5344CB8AC3E}">
        <p14:creationId xmlns:p14="http://schemas.microsoft.com/office/powerpoint/2010/main" val="383019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AC6D-14CB-4A0F-A0ED-7B84D9B2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17932"/>
            <a:ext cx="10058400" cy="4822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Overview Dashboard |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3B647-6B3E-4BF7-A176-4707C0C4C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801378"/>
            <a:ext cx="10058400" cy="579779"/>
          </a:xfrm>
        </p:spPr>
        <p:txBody>
          <a:bodyPr>
            <a:normAutofit/>
          </a:bodyPr>
          <a:lstStyle/>
          <a:p>
            <a:r>
              <a:rPr lang="en-US" sz="1600" dirty="0"/>
              <a:t>present historical and overall insights, including sales trends, seasonality, product performance, and salesperson achievements — supporting strategic decision-making at a broader level.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BD5089-8FB7-49B0-972E-21D0B593F312}"/>
              </a:ext>
            </a:extLst>
          </p:cNvPr>
          <p:cNvSpPr txBox="1">
            <a:spLocks/>
          </p:cNvSpPr>
          <p:nvPr/>
        </p:nvSpPr>
        <p:spPr>
          <a:xfrm>
            <a:off x="1097280" y="500620"/>
            <a:ext cx="10058400" cy="3485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Dashboard Purpose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7CD7F3-3F09-42B5-B5CD-23FB255432B9}"/>
              </a:ext>
            </a:extLst>
          </p:cNvPr>
          <p:cNvSpPr txBox="1">
            <a:spLocks/>
          </p:cNvSpPr>
          <p:nvPr/>
        </p:nvSpPr>
        <p:spPr>
          <a:xfrm>
            <a:off x="0" y="1392964"/>
            <a:ext cx="10058400" cy="2673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Key Requirements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0849A4-8ED3-4EA7-B326-D303DE3809B7}"/>
              </a:ext>
            </a:extLst>
          </p:cNvPr>
          <p:cNvSpPr txBox="1">
            <a:spLocks/>
          </p:cNvSpPr>
          <p:nvPr/>
        </p:nvSpPr>
        <p:spPr>
          <a:xfrm>
            <a:off x="15240" y="1739153"/>
            <a:ext cx="11140440" cy="461822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sz="1600" b="1" i="0" dirty="0">
                <a:solidFill>
                  <a:srgbClr val="333333"/>
                </a:solidFill>
                <a:effectLst/>
              </a:rPr>
              <a:t>Overview</a:t>
            </a:r>
          </a:p>
          <a:p>
            <a:pPr algn="l" fontAlgn="base"/>
            <a:r>
              <a:rPr lang="en-US" sz="1600" i="0" dirty="0">
                <a:solidFill>
                  <a:srgbClr val="333333"/>
                </a:solidFill>
                <a:effectLst/>
              </a:rPr>
              <a:t>This dashboard provides a high-level view of overall sales performance across all years.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</a:rPr>
              <a:t>H</a:t>
            </a:r>
            <a:r>
              <a:rPr lang="en-US" sz="1600" i="0" dirty="0">
                <a:solidFill>
                  <a:srgbClr val="333333"/>
                </a:solidFill>
                <a:effectLst/>
              </a:rPr>
              <a:t>ighlight long-term sales trends and seasonal patterns to help identify growth and decline periods.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</a:rPr>
              <a:t>I</a:t>
            </a:r>
            <a:r>
              <a:rPr lang="en-US" sz="1600" i="0" dirty="0">
                <a:solidFill>
                  <a:srgbClr val="333333"/>
                </a:solidFill>
                <a:effectLst/>
              </a:rPr>
              <a:t>nclude analysis of revenue in relation to product unit price and product color, supporting insights into pricing and design strategies.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333333"/>
                </a:solidFill>
                <a:effectLst/>
              </a:rPr>
              <a:t>Present Salesperson performance through metrics like target achievement rate and most missed targets.</a:t>
            </a:r>
          </a:p>
          <a:p>
            <a:pPr algn="l" fontAlgn="base"/>
            <a:r>
              <a:rPr lang="en-US" sz="1600" i="0" dirty="0">
                <a:solidFill>
                  <a:srgbClr val="333333"/>
                </a:solidFill>
                <a:effectLst/>
              </a:rPr>
              <a:t>Unlike the Year Stats dashboard, this dashboard is static with no filters, designed for quick overviews and long-term strategic assessments by senior stakeholders.</a:t>
            </a:r>
          </a:p>
        </p:txBody>
      </p:sp>
    </p:spTree>
    <p:extLst>
      <p:ext uri="{BB962C8B-B14F-4D97-AF65-F5344CB8AC3E}">
        <p14:creationId xmlns:p14="http://schemas.microsoft.com/office/powerpoint/2010/main" val="261246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AC6D-14CB-4A0F-A0ED-7B84D9B2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17932"/>
            <a:ext cx="10058400" cy="4822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Year Stats Dashboard |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3B647-6B3E-4BF7-A176-4707C0C4C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785967"/>
            <a:ext cx="10058400" cy="710659"/>
          </a:xfrm>
        </p:spPr>
        <p:txBody>
          <a:bodyPr>
            <a:normAutofit/>
          </a:bodyPr>
          <a:lstStyle/>
          <a:p>
            <a:r>
              <a:rPr lang="en-US" sz="1600" dirty="0"/>
              <a:t>Focus on year-specific KPIs, profitability by product, regional and resellers performance.  provides filtering options by year, territory, and product hierarchy.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BD5089-8FB7-49B0-972E-21D0B593F312}"/>
              </a:ext>
            </a:extLst>
          </p:cNvPr>
          <p:cNvSpPr txBox="1">
            <a:spLocks/>
          </p:cNvSpPr>
          <p:nvPr/>
        </p:nvSpPr>
        <p:spPr>
          <a:xfrm>
            <a:off x="1097280" y="500620"/>
            <a:ext cx="10058400" cy="3485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Dashboard Purpose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7CD7F3-3F09-42B5-B5CD-23FB255432B9}"/>
              </a:ext>
            </a:extLst>
          </p:cNvPr>
          <p:cNvSpPr txBox="1">
            <a:spLocks/>
          </p:cNvSpPr>
          <p:nvPr/>
        </p:nvSpPr>
        <p:spPr>
          <a:xfrm>
            <a:off x="0" y="1472030"/>
            <a:ext cx="10058400" cy="2673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Key Requirements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0849A4-8ED3-4EA7-B326-D303DE3809B7}"/>
              </a:ext>
            </a:extLst>
          </p:cNvPr>
          <p:cNvSpPr txBox="1">
            <a:spLocks/>
          </p:cNvSpPr>
          <p:nvPr/>
        </p:nvSpPr>
        <p:spPr>
          <a:xfrm>
            <a:off x="221429" y="1739153"/>
            <a:ext cx="11620948" cy="461822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fontAlgn="base">
              <a:buNone/>
            </a:pPr>
            <a:r>
              <a:rPr lang="en-US" sz="1600" i="0" dirty="0">
                <a:solidFill>
                  <a:srgbClr val="333333"/>
                </a:solidFill>
                <a:effectLst/>
              </a:rPr>
              <a:t>This dashboard focuses on presenting a detailed breakdown of sales performance for a selected year.</a:t>
            </a:r>
            <a:endParaRPr lang="he-IL" sz="1600" i="0" dirty="0">
              <a:solidFill>
                <a:srgbClr val="333333"/>
              </a:solidFill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333333"/>
                </a:solidFill>
                <a:effectLst/>
              </a:rPr>
              <a:t>provide business users key performance indicators (KPIs) such as revenue, profit, and target achievement relative to the previous year.</a:t>
            </a:r>
            <a:endParaRPr lang="he-IL" sz="1600" i="0" dirty="0">
              <a:solidFill>
                <a:srgbClr val="333333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</a:rPr>
              <a:t>I</a:t>
            </a:r>
            <a:r>
              <a:rPr lang="en-US" sz="1600" i="0" dirty="0">
                <a:solidFill>
                  <a:srgbClr val="333333"/>
                </a:solidFill>
                <a:effectLst/>
              </a:rPr>
              <a:t>nclude visual breakdowns of sales and profit by product category and subcategory.</a:t>
            </a:r>
            <a:endParaRPr lang="he-IL" sz="1600" i="0" dirty="0">
              <a:solidFill>
                <a:srgbClr val="333333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333333"/>
                </a:solidFill>
                <a:effectLst/>
              </a:rPr>
              <a:t>Visualize geographical and reseller type revenue distribution.</a:t>
            </a:r>
            <a:endParaRPr lang="he-IL" sz="1600" i="0" dirty="0">
              <a:solidFill>
                <a:srgbClr val="333333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333333"/>
                </a:solidFill>
                <a:effectLst/>
              </a:rPr>
              <a:t>Users will be able to dynamically filter the dashboard by year, location (group and country), and product (category and subcategory), using a collapsible filter panel for a cleaner user interface.</a:t>
            </a:r>
            <a:endParaRPr lang="he-IL" sz="1600" i="0" dirty="0">
              <a:solidFill>
                <a:srgbClr val="333333"/>
              </a:solidFill>
              <a:effectLst/>
            </a:endParaRPr>
          </a:p>
          <a:p>
            <a:pPr marL="0" indent="0" algn="l" fontAlgn="base">
              <a:buNone/>
            </a:pPr>
            <a:r>
              <a:rPr lang="en-US" sz="1600" i="0" dirty="0">
                <a:solidFill>
                  <a:srgbClr val="333333"/>
                </a:solidFill>
                <a:effectLst/>
              </a:rPr>
              <a:t>The goal is to enable actionable insights into what drives performance at the category, channel, and regional level in the selected year.</a:t>
            </a:r>
          </a:p>
        </p:txBody>
      </p:sp>
    </p:spTree>
    <p:extLst>
      <p:ext uri="{BB962C8B-B14F-4D97-AF65-F5344CB8AC3E}">
        <p14:creationId xmlns:p14="http://schemas.microsoft.com/office/powerpoint/2010/main" val="13919375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6371</TotalTime>
  <Words>340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Retrospect</vt:lpstr>
      <vt:lpstr>Adventure Works Project  Dashboard Requirements</vt:lpstr>
      <vt:lpstr>Overview Dashboard | Requirements</vt:lpstr>
      <vt:lpstr>Year Stats Dashboard |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Project Requirements</dc:title>
  <dc:creator>מארק גלפרין</dc:creator>
  <cp:lastModifiedBy>מארק גלפרין</cp:lastModifiedBy>
  <cp:revision>40</cp:revision>
  <dcterms:created xsi:type="dcterms:W3CDTF">2025-05-03T17:22:01Z</dcterms:created>
  <dcterms:modified xsi:type="dcterms:W3CDTF">2025-06-28T10:46:46Z</dcterms:modified>
</cp:coreProperties>
</file>