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91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8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0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30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9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BA6168-97F6-4675-B877-0800A7943D7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5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A6168-97F6-4675-B877-0800A7943D7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0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BA6168-97F6-4675-B877-0800A7943D7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DB89ED-C783-4979-B147-344BB7564D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2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0E84-38D9-4E28-A897-8AD4E014E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41812"/>
            <a:ext cx="10058400" cy="147917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E-Commerce Project</a:t>
            </a:r>
            <a:br>
              <a:rPr lang="en-US" sz="6000" dirty="0"/>
            </a:br>
            <a:r>
              <a:rPr lang="en-US" sz="6000" dirty="0"/>
              <a:t> </a:t>
            </a:r>
            <a:r>
              <a:rPr lang="en-US" sz="5300" dirty="0"/>
              <a:t>Dashboard Requirements</a:t>
            </a:r>
            <a:endParaRPr lang="en-US" sz="7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5B95FF-75E5-41D5-9C0C-EBEDF56404F0}"/>
              </a:ext>
            </a:extLst>
          </p:cNvPr>
          <p:cNvSpPr txBox="1">
            <a:spLocks/>
          </p:cNvSpPr>
          <p:nvPr/>
        </p:nvSpPr>
        <p:spPr>
          <a:xfrm>
            <a:off x="1066799" y="4401670"/>
            <a:ext cx="10058401" cy="8337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This user story outlines the design and purpose of a group of interactive dashboards built in Power BI for an e-commerce business. These dashboards aim to help stakeholders — including operations managers, marketing analysts, and business executives — monitor sales trends, track customer satisfaction, and evaluate delivery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83019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AC6D-14CB-4A0F-A0ED-7B84D9B2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7932"/>
            <a:ext cx="10058400" cy="4822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Overview Dashboard |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B647-6B3E-4BF7-A176-4707C0C4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01378"/>
            <a:ext cx="10058400" cy="579779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Present a consolidated overview of key e-commerce performance indicators — including total revenue, delivery time, customer satisfaction, and sales seasonality — enabling stakeholders to assess business health and operational efficiency.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BD5089-8FB7-49B0-972E-21D0B593F312}"/>
              </a:ext>
            </a:extLst>
          </p:cNvPr>
          <p:cNvSpPr txBox="1">
            <a:spLocks/>
          </p:cNvSpPr>
          <p:nvPr/>
        </p:nvSpPr>
        <p:spPr>
          <a:xfrm>
            <a:off x="1097280" y="500620"/>
            <a:ext cx="10058400" cy="348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Dashboard Purpose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7CD7F3-3F09-42B5-B5CD-23FB255432B9}"/>
              </a:ext>
            </a:extLst>
          </p:cNvPr>
          <p:cNvSpPr txBox="1">
            <a:spLocks/>
          </p:cNvSpPr>
          <p:nvPr/>
        </p:nvSpPr>
        <p:spPr>
          <a:xfrm>
            <a:off x="0" y="1392964"/>
            <a:ext cx="10058400" cy="267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Key Requirements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849A4-8ED3-4EA7-B326-D303DE3809B7}"/>
              </a:ext>
            </a:extLst>
          </p:cNvPr>
          <p:cNvSpPr txBox="1">
            <a:spLocks/>
          </p:cNvSpPr>
          <p:nvPr/>
        </p:nvSpPr>
        <p:spPr>
          <a:xfrm>
            <a:off x="322728" y="1739153"/>
            <a:ext cx="10832951" cy="46182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1600" i="0" dirty="0">
                <a:solidFill>
                  <a:srgbClr val="333333"/>
                </a:solidFill>
                <a:effectLst/>
              </a:rPr>
              <a:t>This dashboard provides a high-level summary of e-commerce performance during specific chosen year.</a:t>
            </a:r>
            <a:endParaRPr lang="he-IL" sz="1600" i="0" dirty="0">
              <a:solidFill>
                <a:srgbClr val="333333"/>
              </a:solidFill>
              <a:effectLst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he-IL" sz="160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Show total revenue and order trends over time to identify performance shifts.</a:t>
            </a:r>
            <a:endParaRPr lang="he-IL" sz="1600" dirty="0">
              <a:solidFill>
                <a:srgbClr val="333333"/>
              </a:solidFill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he-IL" sz="160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Visualize delivery effectiveness by comparing actual vs. estimated delivery times.</a:t>
            </a:r>
            <a:endParaRPr lang="he-IL" sz="1600" dirty="0">
              <a:solidFill>
                <a:srgbClr val="333333"/>
              </a:solidFill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he-IL" sz="160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Track customer satisfaction using average review scores.</a:t>
            </a:r>
            <a:endParaRPr lang="he-IL" sz="1600" i="0" dirty="0">
              <a:solidFill>
                <a:srgbClr val="333333"/>
              </a:solidFill>
              <a:effectLst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he-IL" sz="1600" dirty="0">
                <a:solidFill>
                  <a:srgbClr val="333333"/>
                </a:solidFill>
              </a:rPr>
              <a:t> 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Highlight cancellation volume to support churn analysis.</a:t>
            </a:r>
            <a:endParaRPr lang="he-IL" sz="1600" i="0" dirty="0">
              <a:solidFill>
                <a:srgbClr val="333333"/>
              </a:solidFill>
              <a:effectLst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he-IL" sz="1600" dirty="0">
                <a:solidFill>
                  <a:srgbClr val="333333"/>
                </a:solidFill>
              </a:rPr>
              <a:t> 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Reveal monthly sales seasonality throughout the year.</a:t>
            </a:r>
          </a:p>
          <a:p>
            <a:pPr marL="0" indent="0" fontAlgn="base">
              <a:buNone/>
            </a:pPr>
            <a:r>
              <a:rPr lang="en-US" sz="1600" i="0" dirty="0">
                <a:solidFill>
                  <a:srgbClr val="333333"/>
                </a:solidFill>
                <a:effectLst/>
              </a:rPr>
              <a:t>This dashboard is designed as a strategic snapshot, enabling senior stakeholders to quickly assess overall business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1246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AC6D-14CB-4A0F-A0ED-7B84D9B2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7932"/>
            <a:ext cx="10058400" cy="4822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Total Performance Dashboard |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B647-6B3E-4BF7-A176-4707C0C4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85967"/>
            <a:ext cx="10058400" cy="710659"/>
          </a:xfrm>
        </p:spPr>
        <p:txBody>
          <a:bodyPr>
            <a:normAutofit/>
          </a:bodyPr>
          <a:lstStyle/>
          <a:p>
            <a:r>
              <a:rPr lang="en-US" sz="1600" dirty="0"/>
              <a:t>Present a comprehensive breakdown of key performance indicators — including product category performance, payment behavior, and customer satisfaction — to support tactical decision-making and product optimization efforts.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BD5089-8FB7-49B0-972E-21D0B593F312}"/>
              </a:ext>
            </a:extLst>
          </p:cNvPr>
          <p:cNvSpPr txBox="1">
            <a:spLocks/>
          </p:cNvSpPr>
          <p:nvPr/>
        </p:nvSpPr>
        <p:spPr>
          <a:xfrm>
            <a:off x="1097280" y="500620"/>
            <a:ext cx="10058400" cy="348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Dashboard Purpose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7CD7F3-3F09-42B5-B5CD-23FB255432B9}"/>
              </a:ext>
            </a:extLst>
          </p:cNvPr>
          <p:cNvSpPr txBox="1">
            <a:spLocks/>
          </p:cNvSpPr>
          <p:nvPr/>
        </p:nvSpPr>
        <p:spPr>
          <a:xfrm>
            <a:off x="0" y="1472030"/>
            <a:ext cx="10058400" cy="267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Key Requirements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849A4-8ED3-4EA7-B326-D303DE3809B7}"/>
              </a:ext>
            </a:extLst>
          </p:cNvPr>
          <p:cNvSpPr txBox="1">
            <a:spLocks/>
          </p:cNvSpPr>
          <p:nvPr/>
        </p:nvSpPr>
        <p:spPr>
          <a:xfrm>
            <a:off x="221429" y="1739153"/>
            <a:ext cx="11620948" cy="46182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buNone/>
            </a:pPr>
            <a:r>
              <a:rPr lang="en-US" sz="1600" i="0" dirty="0">
                <a:solidFill>
                  <a:srgbClr val="333333"/>
                </a:solidFill>
                <a:effectLst/>
              </a:rPr>
              <a:t>This dashboard provides a detailed analysis of overall performance across payment types, customer reviews, and product categories.</a:t>
            </a: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Break down revenue and order volume by product category to identify top-performing segments.</a:t>
            </a: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Analyze customer satisfaction by reviewing average scores per category and understanding the distribution of all review ratings.</a:t>
            </a: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Highlight payment method preferences and explore their correlation with revenue contribution.</a:t>
            </a: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333333"/>
                </a:solidFill>
              </a:rPr>
              <a:t> 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Support product and marketing decisions through insights into consumer behavior and purchase satisfaction.</a:t>
            </a:r>
          </a:p>
          <a:p>
            <a:pPr marL="0" indent="0" algn="l" fontAlgn="base">
              <a:buNone/>
            </a:pPr>
            <a:r>
              <a:rPr lang="en-US" sz="1600" i="0" dirty="0">
                <a:solidFill>
                  <a:srgbClr val="333333"/>
                </a:solidFill>
                <a:effectLst/>
              </a:rPr>
              <a:t>This dashboard is designed for comparative insights across product and payment dimensions, enabling teams to identify trends and act on opportunities or pain points 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9193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AC6D-14CB-4A0F-A0ED-7B84D9B2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7932"/>
            <a:ext cx="10058400" cy="4822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Geography</a:t>
            </a:r>
            <a:r>
              <a:rPr lang="he-IL" sz="3600" b="1" dirty="0"/>
              <a:t> </a:t>
            </a:r>
            <a:r>
              <a:rPr lang="en-US" sz="3600" b="1" dirty="0"/>
              <a:t>Dashboard |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B647-6B3E-4BF7-A176-4707C0C4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85967"/>
            <a:ext cx="10058400" cy="710659"/>
          </a:xfrm>
        </p:spPr>
        <p:txBody>
          <a:bodyPr>
            <a:normAutofit/>
          </a:bodyPr>
          <a:lstStyle/>
          <a:p>
            <a:r>
              <a:rPr lang="en-US" sz="1600" dirty="0"/>
              <a:t>Present geographic-based performance insights — focusing on delivery delays, average shipping times, and customer distribution — to support operational improvements and regional strategy alignment.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BD5089-8FB7-49B0-972E-21D0B593F312}"/>
              </a:ext>
            </a:extLst>
          </p:cNvPr>
          <p:cNvSpPr txBox="1">
            <a:spLocks/>
          </p:cNvSpPr>
          <p:nvPr/>
        </p:nvSpPr>
        <p:spPr>
          <a:xfrm>
            <a:off x="1097280" y="500620"/>
            <a:ext cx="10058400" cy="3485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Dashboard Purpose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7CD7F3-3F09-42B5-B5CD-23FB255432B9}"/>
              </a:ext>
            </a:extLst>
          </p:cNvPr>
          <p:cNvSpPr txBox="1">
            <a:spLocks/>
          </p:cNvSpPr>
          <p:nvPr/>
        </p:nvSpPr>
        <p:spPr>
          <a:xfrm>
            <a:off x="0" y="1472030"/>
            <a:ext cx="10058400" cy="267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Key Requirements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0849A4-8ED3-4EA7-B326-D303DE3809B7}"/>
              </a:ext>
            </a:extLst>
          </p:cNvPr>
          <p:cNvSpPr txBox="1">
            <a:spLocks/>
          </p:cNvSpPr>
          <p:nvPr/>
        </p:nvSpPr>
        <p:spPr>
          <a:xfrm>
            <a:off x="221429" y="1739153"/>
            <a:ext cx="11620948" cy="461822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base">
              <a:buNone/>
            </a:pPr>
            <a:r>
              <a:rPr lang="en-US" sz="1600" i="0" dirty="0">
                <a:solidFill>
                  <a:srgbClr val="333333"/>
                </a:solidFill>
                <a:effectLst/>
              </a:rPr>
              <a:t>This dashboard provides a geo-based analysis of customer distribution and delivery performance across Brazilian states.</a:t>
            </a:r>
            <a:endParaRPr lang="he-IL" sz="1600" i="0" dirty="0">
              <a:solidFill>
                <a:srgbClr val="333333"/>
              </a:solidFill>
              <a:effectLst/>
            </a:endParaRP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he-IL" sz="1600" dirty="0">
                <a:solidFill>
                  <a:srgbClr val="333333"/>
                </a:solidFill>
              </a:rPr>
              <a:t> 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Display customer concentration across states using map visuals.</a:t>
            </a:r>
            <a:endParaRPr lang="he-IL" sz="1600" i="0" dirty="0">
              <a:solidFill>
                <a:srgbClr val="333333"/>
              </a:solidFill>
              <a:effectLst/>
            </a:endParaRP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he-IL" sz="1600" dirty="0">
                <a:solidFill>
                  <a:srgbClr val="333333"/>
                </a:solidFill>
              </a:rPr>
              <a:t> 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Highlight average delivery times by state to identify logistical bottlenecks.</a:t>
            </a:r>
            <a:endParaRPr lang="he-IL" sz="1600" i="0" dirty="0">
              <a:solidFill>
                <a:srgbClr val="333333"/>
              </a:solidFill>
              <a:effectLst/>
            </a:endParaRP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he-IL" sz="1600" dirty="0">
                <a:solidFill>
                  <a:srgbClr val="333333"/>
                </a:solidFill>
              </a:rPr>
              <a:t> 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Present total delays and their distribution to expose regions with recurring fulfillment issues.</a:t>
            </a:r>
            <a:endParaRPr lang="he-IL" sz="1600" i="0" dirty="0">
              <a:solidFill>
                <a:srgbClr val="333333"/>
              </a:solidFill>
              <a:effectLst/>
            </a:endParaRPr>
          </a:p>
          <a:p>
            <a:pPr algn="l" fontAlgn="base">
              <a:buFont typeface="Wingdings" panose="05000000000000000000" pitchFamily="2" charset="2"/>
              <a:buChar char="§"/>
            </a:pPr>
            <a:r>
              <a:rPr lang="he-IL" sz="1600" dirty="0">
                <a:solidFill>
                  <a:srgbClr val="333333"/>
                </a:solidFill>
              </a:rPr>
              <a:t> </a:t>
            </a:r>
            <a:r>
              <a:rPr lang="en-US" sz="1600" i="0" dirty="0">
                <a:solidFill>
                  <a:srgbClr val="333333"/>
                </a:solidFill>
                <a:effectLst/>
              </a:rPr>
              <a:t>Support location-based operational decisions such as warehousing, shipping partnerships, or service prioritization.</a:t>
            </a:r>
            <a:endParaRPr lang="he-IL" sz="1600" i="0" dirty="0">
              <a:solidFill>
                <a:srgbClr val="333333"/>
              </a:solidFill>
              <a:effectLst/>
            </a:endParaRPr>
          </a:p>
          <a:p>
            <a:pPr marL="0" indent="0" algn="l" fontAlgn="base">
              <a:buNone/>
            </a:pPr>
            <a:r>
              <a:rPr lang="en-US" sz="1600" i="0" dirty="0">
                <a:solidFill>
                  <a:srgbClr val="333333"/>
                </a:solidFill>
                <a:effectLst/>
              </a:rPr>
              <a:t>This dashboard allows stakeholders to quickly detect geographic disparities in service quality and address inefficiencies tied to location-specific challenges.</a:t>
            </a:r>
          </a:p>
        </p:txBody>
      </p:sp>
    </p:spTree>
    <p:extLst>
      <p:ext uri="{BB962C8B-B14F-4D97-AF65-F5344CB8AC3E}">
        <p14:creationId xmlns:p14="http://schemas.microsoft.com/office/powerpoint/2010/main" val="18530888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6387</TotalTime>
  <Words>462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Retrospect</vt:lpstr>
      <vt:lpstr>E-Commerce Project  Dashboard Requirements</vt:lpstr>
      <vt:lpstr>Overview Dashboard | Requirements</vt:lpstr>
      <vt:lpstr>Total Performance Dashboard | Requirements</vt:lpstr>
      <vt:lpstr>Geography Dashboard |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Project Requirements</dc:title>
  <dc:creator>מארק גלפרין</dc:creator>
  <cp:lastModifiedBy>מארק גלפרין</cp:lastModifiedBy>
  <cp:revision>43</cp:revision>
  <dcterms:created xsi:type="dcterms:W3CDTF">2025-05-03T17:22:01Z</dcterms:created>
  <dcterms:modified xsi:type="dcterms:W3CDTF">2025-07-05T16:12:19Z</dcterms:modified>
</cp:coreProperties>
</file>