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F5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F5E42-E628-41F7-86BE-6B0C27FB52D7}" v="17" dt="2021-12-02T11:07:1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0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0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7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7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3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4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4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8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1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7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A4FC-709F-4880-B028-23A47034E477}" type="datetimeFigureOut">
              <a:rPr lang="en-AU" smtClean="0"/>
              <a:t>05-December-2021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EB7C2-36AD-422D-BED4-FDDA3F394100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5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3d.herokuapp.com/" TargetMode="External"/><Relationship Id="rId2" Type="http://schemas.openxmlformats.org/officeDocument/2006/relationships/hyperlink" Target="https://github.com/Mark33Mark/movie-schedu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flick3d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9EA4AE-7B0A-4BC1-88B2-1D38B0190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7488" y="3709487"/>
            <a:ext cx="5996404" cy="2419004"/>
          </a:xfrm>
          <a:solidFill>
            <a:srgbClr val="323232"/>
          </a:solidFill>
        </p:spPr>
        <p:txBody>
          <a:bodyPr>
            <a:normAutofit lnSpcReduction="10000"/>
          </a:bodyPr>
          <a:lstStyle/>
          <a:p>
            <a:r>
              <a:rPr lang="en-AU" b="1" dirty="0">
                <a:latin typeface="+mn-lt"/>
              </a:rPr>
              <a:t>Presentation: 6 December 2021</a:t>
            </a:r>
            <a:br>
              <a:rPr lang="en-AU" b="1" dirty="0">
                <a:latin typeface="+mn-lt"/>
              </a:rPr>
            </a:br>
            <a:endParaRPr lang="en-AU" b="1" dirty="0">
              <a:latin typeface="+mn-lt"/>
            </a:endParaRPr>
          </a:p>
          <a:p>
            <a:r>
              <a:rPr lang="en-AU" sz="2000" b="1" dirty="0">
                <a:latin typeface="+mn-lt"/>
              </a:rPr>
              <a:t>A full stack application developed by:</a:t>
            </a:r>
          </a:p>
          <a:p>
            <a:pPr marL="3556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AU" sz="2000" b="1" dirty="0" err="1">
                <a:latin typeface="+mn-lt"/>
              </a:rPr>
              <a:t>Konnen</a:t>
            </a:r>
            <a:r>
              <a:rPr lang="en-AU" sz="2000" b="1" dirty="0">
                <a:latin typeface="+mn-lt"/>
              </a:rPr>
              <a:t> Hannaford</a:t>
            </a:r>
          </a:p>
          <a:p>
            <a:pPr marL="3556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latin typeface="+mn-lt"/>
              </a:rPr>
              <a:t>Zac </a:t>
            </a:r>
            <a:r>
              <a:rPr lang="en-AU" sz="2000" b="1" dirty="0" err="1">
                <a:latin typeface="+mn-lt"/>
              </a:rPr>
              <a:t>Hobba</a:t>
            </a:r>
            <a:endParaRPr lang="en-AU" sz="2000" b="1" dirty="0">
              <a:latin typeface="+mn-lt"/>
            </a:endParaRPr>
          </a:p>
          <a:p>
            <a:pPr marL="3556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latin typeface="+mn-lt"/>
              </a:rPr>
              <a:t>Mark Watson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6DD8D-FE9B-484D-8E47-0EC3E0EDB38E}"/>
              </a:ext>
            </a:extLst>
          </p:cNvPr>
          <p:cNvSpPr/>
          <p:nvPr/>
        </p:nvSpPr>
        <p:spPr>
          <a:xfrm>
            <a:off x="2034073" y="699796"/>
            <a:ext cx="625151" cy="3107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9AA7B-6870-4E35-B1E6-5800A39690B4}"/>
              </a:ext>
            </a:extLst>
          </p:cNvPr>
          <p:cNvSpPr/>
          <p:nvPr/>
        </p:nvSpPr>
        <p:spPr>
          <a:xfrm>
            <a:off x="850900" y="1257300"/>
            <a:ext cx="10642600" cy="762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8DDC1E-B73F-4560-9CF8-54BAED40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51" y="448731"/>
            <a:ext cx="4688694" cy="25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8903"/>
            <a:ext cx="4479555" cy="1091542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Add filter by genre on landing page.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Add filter by date on landing page.</a:t>
            </a: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Implement fully functioning email notification.  Actual system would involve CRON linked with algorithms to manage automatic issuing emails.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Auto update movie data with Fetch call by server that updates the SQL database.</a:t>
            </a: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65" y="194304"/>
            <a:ext cx="2365965" cy="12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EDBB-4F59-467D-BC8B-BD9D1371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1547" y="365554"/>
            <a:ext cx="9354847" cy="1091541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/>
                </a:solidFill>
              </a:rPr>
              <a:t>PROBLEMS EXPERIENCED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D20C-7135-4F8D-9645-8FB13857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4"/>
            <a:ext cx="10058400" cy="4023360"/>
          </a:xfrm>
        </p:spPr>
        <p:txBody>
          <a:bodyPr>
            <a:normAutofit lnSpcReduction="10000"/>
          </a:bodyPr>
          <a:lstStyle/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Finding an free animation plug in to manage the posters how we wanted.  The Green Sock animation platform has a number of issues but by far was the best.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Limited knowledge of Sequelize and getting it to do the database queries needed.</a:t>
            </a: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Usual Git headaches.</a:t>
            </a:r>
          </a:p>
          <a:p>
            <a:pPr lvl="1">
              <a:buClr>
                <a:schemeClr val="tx2"/>
              </a:buClr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NodeMailer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: the host for sending the emails requires lower security for </a:t>
            </a: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NodeMailer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to interface and send emails from.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Seeding the database.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2"/>
              </a:buClr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Lack of time to implement all features we wanted.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27FBB6F-BBB0-4A90-9C84-8C1B6393E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3" y="293855"/>
            <a:ext cx="2289579" cy="1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3"/>
            <a:ext cx="7616651" cy="1450757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2"/>
                </a:solidFill>
              </a:rPr>
              <a:t>DEPLOYMENT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0470"/>
            <a:ext cx="10058400" cy="3168623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Github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Repo: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https://github.com/Mark33Mark/movie-scheduler</a:t>
            </a: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Website: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https://flick</a:t>
            </a:r>
            <a:r>
              <a:rPr lang="en-AU" sz="1600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d.herokuapp.com</a:t>
            </a: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7" y="263528"/>
            <a:ext cx="2689703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5615019" cy="1091542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Movie releases are sometimes hard to track without accessing movie industry news. This application provides movie lovers with a convenient tool to quickly get updated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on movie </a:t>
            </a:r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release dates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the next 12 months.</a:t>
            </a: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54" y="211016"/>
            <a:ext cx="2555083" cy="137814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86A6CAA-1F70-4698-A020-E1BD337C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b="12007"/>
          <a:stretch/>
        </p:blipFill>
        <p:spPr>
          <a:xfrm>
            <a:off x="0" y="3246783"/>
            <a:ext cx="12192000" cy="26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55" y="0"/>
            <a:ext cx="4067573" cy="1450757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9040"/>
            <a:ext cx="10058400" cy="339005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USER STORY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As an avid but busy moviegoer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I WANT to keep informed about upcoming movies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SO THAT I can plan to see upcoming releases more often</a:t>
            </a: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83" y="0"/>
            <a:ext cx="2023717" cy="10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43" y="257627"/>
            <a:ext cx="4278588" cy="1049827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023963"/>
            <a:ext cx="10657840" cy="4204118"/>
          </a:xfrm>
        </p:spPr>
        <p:txBody>
          <a:bodyPr>
            <a:normAutofit fontScale="92500"/>
          </a:bodyPr>
          <a:lstStyle/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ACCEPTANCE CRITERIA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GIVEN a movie database app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WHEN I drag the mouse, the movie carousel rotates to each movie poster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WHEN I hover over a movie poster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THEN I am presented with the movie name, release date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WHEN I click on a movie poster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THEN I am presented with the movie name, release date, overview, genres and an option to add to my watchlist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WHEN I add the movie to my watchlist 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THEN I can view my watchlist and set email reminders for my selected movies.</a:t>
            </a: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35" y="114326"/>
            <a:ext cx="2477743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75" y="179704"/>
            <a:ext cx="10058400" cy="1316334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PROCESS – TASK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54" y="1900534"/>
            <a:ext cx="10058400" cy="374904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We wanted to create an app where you can easily see the upcoming movies and schedule email reminders for them.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2"/>
                </a:solidFill>
                <a:latin typeface="Consolas" panose="020B0609020204030204" pitchFamily="49" charset="0"/>
              </a:rPr>
              <a:t>Mark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mySQL, controllers, models, views, </a:t>
            </a: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Javascript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, found and implemented the poster animation, found TMDB </a:t>
            </a: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for the movie seed data.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2"/>
                </a:solidFill>
                <a:latin typeface="Consolas" panose="020B0609020204030204" pitchFamily="49" charset="0"/>
              </a:rPr>
              <a:t>Zac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Models, </a:t>
            </a: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nodeMailer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setup and functions, some of the </a:t>
            </a: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Javascript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and helped with styling</a:t>
            </a:r>
          </a:p>
          <a:p>
            <a:pPr marL="0" indent="0">
              <a:buNone/>
            </a:pPr>
            <a:r>
              <a:rPr lang="en-AU" b="1" dirty="0" err="1">
                <a:solidFill>
                  <a:schemeClr val="tx2"/>
                </a:solidFill>
                <a:latin typeface="Consolas" panose="020B0609020204030204" pitchFamily="49" charset="0"/>
              </a:rPr>
              <a:t>Konnen</a:t>
            </a:r>
            <a:b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Javascript</a:t>
            </a:r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 and styling, setting up models, handlebars and controllers.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33" y="70338"/>
            <a:ext cx="2440483" cy="13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517E69-CA0C-403F-81F9-7054EC5E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7" y="-72929"/>
            <a:ext cx="8627859" cy="1237397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THE DATABASE STRUCTURE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D3AA35-1D78-4C9D-AEF7-1CF911D4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83" y="0"/>
            <a:ext cx="2023717" cy="1091541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54883F-432F-4EB7-B556-4C26D40BB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164468"/>
            <a:ext cx="6766559" cy="54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81" y="231112"/>
            <a:ext cx="5514535" cy="1282073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APPLICATION DEMO</a:t>
            </a:r>
          </a:p>
        </p:txBody>
      </p:sp>
      <p:pic>
        <p:nvPicPr>
          <p:cNvPr id="6" name="Content Placeholder 5" descr="Graphical user interface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5A87EAB-88B3-439A-9E7B-828BD444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/>
          <a:stretch/>
        </p:blipFill>
        <p:spPr>
          <a:xfrm>
            <a:off x="1" y="1874539"/>
            <a:ext cx="12192000" cy="4882195"/>
          </a:xfrm>
        </p:spPr>
      </p:pic>
    </p:spTree>
    <p:extLst>
      <p:ext uri="{BB962C8B-B14F-4D97-AF65-F5344CB8AC3E}">
        <p14:creationId xmlns:p14="http://schemas.microsoft.com/office/powerpoint/2010/main" val="329406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C740-97B2-4E47-B47D-BE523F4E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998720" cy="1091542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TEST EMAIL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28AF9A-912B-4928-B984-24EA4ABB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65" y="1846263"/>
            <a:ext cx="6234796" cy="4022725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674368B-93BA-4E19-8E42-7ED8B771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83" y="0"/>
            <a:ext cx="2023717" cy="10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292-AA37-431F-BED8-CF79A83A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86" y="228574"/>
            <a:ext cx="8894801" cy="1450757"/>
          </a:xfrm>
        </p:spPr>
        <p:txBody>
          <a:bodyPr/>
          <a:lstStyle/>
          <a:p>
            <a:r>
              <a:rPr lang="en-AU" b="1" dirty="0">
                <a:solidFill>
                  <a:schemeClr val="tx2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E9F2-7359-47F2-B879-510EEA30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986" y="2227571"/>
            <a:ext cx="8734027" cy="4023360"/>
          </a:xfr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Node.js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Express.js</a:t>
            </a:r>
          </a:p>
          <a:p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Sequelize</a:t>
            </a: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Handlebars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GSAP (Green Sock Animation Platform)</a:t>
            </a: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Heroku</a:t>
            </a:r>
          </a:p>
          <a:p>
            <a:r>
              <a:rPr lang="en-AU" dirty="0" err="1">
                <a:solidFill>
                  <a:schemeClr val="tx2"/>
                </a:solidFill>
                <a:latin typeface="Consolas" panose="020B0609020204030204" pitchFamily="49" charset="0"/>
              </a:rPr>
              <a:t>NodeMailer</a:t>
            </a:r>
            <a:endParaRPr lang="en-AU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chemeClr val="tx2"/>
                </a:solidFill>
                <a:latin typeface="Consolas" panose="020B0609020204030204" pitchFamily="49" charset="0"/>
              </a:rPr>
              <a:t>MySQL</a:t>
            </a:r>
          </a:p>
          <a:p>
            <a:endParaRPr lang="en-AU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5129D2-2ABB-4EF6-A47D-A6F7D01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7" y="228575"/>
            <a:ext cx="2689703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6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ysClr val="windowText" lastClr="000000"/>
      </a:dk1>
      <a:lt1>
        <a:srgbClr val="000000"/>
      </a:lt1>
      <a:dk2>
        <a:srgbClr val="505046"/>
      </a:dk2>
      <a:lt2>
        <a:srgbClr val="FFFFF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</TotalTime>
  <Words>459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Retrospect</vt:lpstr>
      <vt:lpstr>PowerPoint Presentation</vt:lpstr>
      <vt:lpstr>ELEVATOR PITCH</vt:lpstr>
      <vt:lpstr>CONCEPT</vt:lpstr>
      <vt:lpstr>CONCEPT</vt:lpstr>
      <vt:lpstr>PROCESS – TASK SPLIT</vt:lpstr>
      <vt:lpstr>THE DATABASE STRUCTURE</vt:lpstr>
      <vt:lpstr>APPLICATION DEMO</vt:lpstr>
      <vt:lpstr>TEST EMAIL</vt:lpstr>
      <vt:lpstr>TECHNOLOGY USED</vt:lpstr>
      <vt:lpstr>FUTURE IDEAS</vt:lpstr>
      <vt:lpstr>PROBLEMS EXPERIENCED</vt:lpstr>
      <vt:lpstr>DEPLOYMENT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Hobba</dc:creator>
  <cp:lastModifiedBy>Mark Watson</cp:lastModifiedBy>
  <cp:revision>13</cp:revision>
  <dcterms:created xsi:type="dcterms:W3CDTF">2021-12-01T07:47:19Z</dcterms:created>
  <dcterms:modified xsi:type="dcterms:W3CDTF">2021-12-05T11:19:23Z</dcterms:modified>
</cp:coreProperties>
</file>