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GPS Measurement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Tu</a:t>
            </a:r>
            <a:endParaRPr lang="en-US" dirty="0" smtClean="0"/>
          </a:p>
          <a:p>
            <a:r>
              <a:rPr lang="en-US" dirty="0" smtClean="0"/>
              <a:t>EECE 5698 Robotics Sensing and Navigation</a:t>
            </a:r>
          </a:p>
          <a:p>
            <a:r>
              <a:rPr lang="en-US" dirty="0" smtClean="0"/>
              <a:t>Northeastern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67" y="2065868"/>
            <a:ext cx="5562968" cy="4172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Min In Place outdoors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2065867"/>
            <a:ext cx="5545666" cy="415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2725" y="530087"/>
            <a:ext cx="4280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+/- 3 meters of accuracy when outside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Errors fall where there were buildings, i.e. standing between Eagan and Dana, buildings are North West and South East. GPS errors are in same directions!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065867"/>
            <a:ext cx="5274732" cy="3956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Min in Place Indoors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9"/>
            <a:ext cx="5274731" cy="3956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47791" y="737568"/>
            <a:ext cx="523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Variation N/S direction is normally distributed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Variation </a:t>
            </a:r>
            <a:r>
              <a:rPr lang="en-US" dirty="0" smtClean="0"/>
              <a:t>E/W is skewed toward the West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+/- 20 m of error when inside in any direction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Significantly Greater Variation</a:t>
            </a:r>
            <a:br>
              <a:rPr lang="en-US" dirty="0" smtClean="0"/>
            </a:br>
            <a:r>
              <a:rPr lang="en-US" dirty="0" smtClean="0"/>
              <a:t>Indoors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9" y="2142067"/>
            <a:ext cx="5545664" cy="4159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03" y="2142067"/>
            <a:ext cx="5545666" cy="415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58539" y="609600"/>
            <a:ext cx="36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is significantly greater outside than inside. </a:t>
            </a:r>
          </a:p>
          <a:p>
            <a:r>
              <a:rPr lang="en-US" dirty="0" smtClean="0"/>
              <a:t>Data is more skewed outdoors while more circular indoors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Min Walking in a 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2065867"/>
            <a:ext cx="6042991" cy="4532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5930" y="2065867"/>
            <a:ext cx="4465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Best fit line using least squares regression</a:t>
            </a:r>
          </a:p>
          <a:p>
            <a:endParaRPr lang="en-US" dirty="0"/>
          </a:p>
          <a:p>
            <a:r>
              <a:rPr lang="en-US" dirty="0" smtClean="0"/>
              <a:t>- R^2 Value of .</a:t>
            </a:r>
            <a:r>
              <a:rPr lang="cs-CZ" dirty="0"/>
              <a:t> </a:t>
            </a:r>
            <a:r>
              <a:rPr lang="cs-CZ" dirty="0" smtClean="0"/>
              <a:t>976</a:t>
            </a:r>
          </a:p>
          <a:p>
            <a:endParaRPr lang="cs-CZ" dirty="0" smtClean="0"/>
          </a:p>
          <a:p>
            <a:r>
              <a:rPr lang="cs-CZ" dirty="0" smtClean="0"/>
              <a:t>- P </a:t>
            </a:r>
            <a:r>
              <a:rPr lang="en-US" dirty="0" smtClean="0"/>
              <a:t>Value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hr-HR" dirty="0"/>
              <a:t>3.07e-114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37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295</TotalTime>
  <Words>128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Celestial</vt:lpstr>
      <vt:lpstr>GPS Measurement Experiments</vt:lpstr>
      <vt:lpstr>10 Min In Place outdoors</vt:lpstr>
      <vt:lpstr>10 Min in Place Indoors</vt:lpstr>
      <vt:lpstr>Significantly Greater Variation Indoors</vt:lpstr>
      <vt:lpstr>2 Min Walking in a Line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Measurement Experiments</dc:title>
  <dc:creator>Microsoft Office User</dc:creator>
  <cp:lastModifiedBy>Microsoft Office User</cp:lastModifiedBy>
  <cp:revision>11</cp:revision>
  <dcterms:created xsi:type="dcterms:W3CDTF">2018-01-31T05:51:27Z</dcterms:created>
  <dcterms:modified xsi:type="dcterms:W3CDTF">2018-02-01T04:19:49Z</dcterms:modified>
</cp:coreProperties>
</file>