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>
        <p:scale>
          <a:sx n="84" d="100"/>
          <a:sy n="84" d="100"/>
        </p:scale>
        <p:origin x="10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9ACCA-959A-F945-8309-48EC76BA403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60607-EA05-0B48-8DED-DA2BB0BA0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RTK GPS Measurement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Tu</a:t>
            </a:r>
            <a:endParaRPr lang="en-US" dirty="0" smtClean="0"/>
          </a:p>
          <a:p>
            <a:r>
              <a:rPr lang="en-US" dirty="0" smtClean="0"/>
              <a:t>EECE 5698 Robotics Sensing and Navigation</a:t>
            </a:r>
          </a:p>
          <a:p>
            <a:r>
              <a:rPr lang="en-US" dirty="0" smtClean="0"/>
              <a:t>Northeastern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Obstruction: 10 Min in Place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61" y="2065866"/>
            <a:ext cx="5300870" cy="3975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5300870" cy="3975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17565" y="414403"/>
            <a:ext cx="3750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Roughly +2.5/-1 m N/S variation</a:t>
            </a:r>
          </a:p>
          <a:p>
            <a:r>
              <a:rPr lang="en-US" dirty="0" smtClean="0"/>
              <a:t>Roughly +2/-1.5 m W/E variation</a:t>
            </a:r>
          </a:p>
          <a:p>
            <a:r>
              <a:rPr lang="en-US" dirty="0" smtClean="0"/>
              <a:t>Gaussian N/S error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2065866"/>
            <a:ext cx="5300870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Obstruction: 10 Min In Place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7" y="1908313"/>
            <a:ext cx="5592419" cy="4194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48" y="1908313"/>
            <a:ext cx="5592419" cy="4194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3183" y="410817"/>
            <a:ext cx="3322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Roughly +3/-5 M N/S variation</a:t>
            </a:r>
          </a:p>
          <a:p>
            <a:r>
              <a:rPr lang="en-US" dirty="0" smtClean="0"/>
              <a:t>Roughly +4/-6 M N/S variation</a:t>
            </a:r>
          </a:p>
          <a:p>
            <a:r>
              <a:rPr lang="en-US" dirty="0" smtClean="0"/>
              <a:t>Gaussian Error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7" y="1908313"/>
            <a:ext cx="5592419" cy="41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Obstruction: Large Square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8" y="2065867"/>
            <a:ext cx="5398052" cy="40485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21934" y="2065865"/>
            <a:ext cx="3843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Very clean lines, very little variation. </a:t>
            </a:r>
          </a:p>
          <a:p>
            <a:r>
              <a:rPr lang="en-US" dirty="0" smtClean="0"/>
              <a:t>Start/end position is within </a:t>
            </a:r>
            <a:r>
              <a:rPr lang="en-US" dirty="0" smtClean="0"/>
              <a:t>.05 </a:t>
            </a:r>
            <a:r>
              <a:rPr lang="en-US" dirty="0" smtClean="0"/>
              <a:t>m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8" y="2065865"/>
            <a:ext cx="5398053" cy="4048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99" y="2799705"/>
            <a:ext cx="4419600" cy="3314700"/>
          </a:xfrm>
          <a:prstGeom prst="rect">
            <a:avLst/>
          </a:prstGeom>
        </p:spPr>
      </p:pic>
      <p:sp>
        <p:nvSpPr>
          <p:cNvPr id="12" name="Donut 11"/>
          <p:cNvSpPr/>
          <p:nvPr/>
        </p:nvSpPr>
        <p:spPr>
          <a:xfrm>
            <a:off x="4919870" y="4168461"/>
            <a:ext cx="1022755" cy="1005840"/>
          </a:xfrm>
          <a:prstGeom prst="donut">
            <a:avLst>
              <a:gd name="adj" fmla="val 8793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431248" y="2799705"/>
            <a:ext cx="1802450" cy="136875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31248" y="5174301"/>
            <a:ext cx="1802450" cy="94010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Obstruction: Large Square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8" y="1847206"/>
            <a:ext cx="5353878" cy="40154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7000" y="1847205"/>
            <a:ext cx="5836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error readings to the west </a:t>
            </a:r>
            <a:r>
              <a:rPr lang="en-US" dirty="0" smtClean="0"/>
              <a:t>: </a:t>
            </a:r>
          </a:p>
          <a:p>
            <a:r>
              <a:rPr lang="en-US" dirty="0" smtClean="0"/>
              <a:t>Roughly 5.6 meter spread </a:t>
            </a:r>
          </a:p>
          <a:p>
            <a:r>
              <a:rPr lang="en-US" dirty="0" smtClean="0"/>
              <a:t>Side corresponds to </a:t>
            </a:r>
            <a:r>
              <a:rPr lang="en-US" dirty="0" smtClean="0"/>
              <a:t>the location of the </a:t>
            </a:r>
            <a:r>
              <a:rPr lang="en-US" dirty="0" smtClean="0"/>
              <a:t>building</a:t>
            </a:r>
          </a:p>
          <a:p>
            <a:endParaRPr lang="en-US" dirty="0"/>
          </a:p>
          <a:p>
            <a:r>
              <a:rPr lang="en-US" dirty="0" smtClean="0"/>
              <a:t>3.8 meter difference from start and end point.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** </a:t>
            </a:r>
            <a:r>
              <a:rPr lang="en-US" dirty="0" smtClean="0"/>
              <a:t>Note: Because of the shape of the parking lot, actual path walked was a triangle, not a square. </a:t>
            </a:r>
          </a:p>
          <a:p>
            <a:endParaRPr lang="en-US" dirty="0"/>
          </a:p>
          <a:p>
            <a:r>
              <a:rPr lang="en-US" dirty="0" smtClean="0"/>
              <a:t>This is reflecte</a:t>
            </a:r>
            <a:r>
              <a:rPr lang="en-US" dirty="0" smtClean="0"/>
              <a:t>d in our graph. 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8" y="1847205"/>
            <a:ext cx="5398053" cy="404854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377440" y="3977640"/>
            <a:ext cx="60960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87040" y="387500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~5.6m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34202" y="4244340"/>
            <a:ext cx="60960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24602" y="3588210"/>
            <a:ext cx="60960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Obstruction: small Square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60104"/>
            <a:ext cx="5406886" cy="4055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1339" y="2065867"/>
            <a:ext cx="3843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Very clean lines, very little variation. </a:t>
            </a:r>
          </a:p>
          <a:p>
            <a:r>
              <a:rPr lang="en-US" dirty="0" smtClean="0"/>
              <a:t>Start/end position is within .1 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60104"/>
            <a:ext cx="5406887" cy="4055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2786269"/>
            <a:ext cx="4572000" cy="3429000"/>
          </a:xfrm>
          <a:prstGeom prst="rect">
            <a:avLst/>
          </a:prstGeom>
        </p:spPr>
      </p:pic>
      <p:sp>
        <p:nvSpPr>
          <p:cNvPr id="8" name="Donut 7"/>
          <p:cNvSpPr/>
          <p:nvPr/>
        </p:nvSpPr>
        <p:spPr>
          <a:xfrm>
            <a:off x="4434840" y="3749040"/>
            <a:ext cx="1022755" cy="1005840"/>
          </a:xfrm>
          <a:prstGeom prst="donut">
            <a:avLst>
              <a:gd name="adj" fmla="val 8793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V="1">
            <a:off x="4946218" y="2786269"/>
            <a:ext cx="2090686" cy="96277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4"/>
          </p:cNvCxnSpPr>
          <p:nvPr/>
        </p:nvCxnSpPr>
        <p:spPr>
          <a:xfrm>
            <a:off x="4946218" y="4754880"/>
            <a:ext cx="2090685" cy="146038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40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Obstruction: Small Square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2" y="2065867"/>
            <a:ext cx="5592417" cy="4194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4939" y="2065867"/>
            <a:ext cx="4864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error readings to the west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Roughly 5.6 meter difference from start to end position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2" y="2065867"/>
            <a:ext cx="5592417" cy="41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65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376</TotalTime>
  <Words>190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Celestial</vt:lpstr>
      <vt:lpstr>RTK GPS Measurement Experiments</vt:lpstr>
      <vt:lpstr>No Obstruction: 10 Min in Place</vt:lpstr>
      <vt:lpstr>Partial Obstruction: 10 Min In Place</vt:lpstr>
      <vt:lpstr>No Obstruction: Large Square</vt:lpstr>
      <vt:lpstr>Partial Obstruction: Large Square</vt:lpstr>
      <vt:lpstr>No Obstruction: small Square</vt:lpstr>
      <vt:lpstr>Partial Obstruction: Small Square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Measurement Experiments</dc:title>
  <dc:creator>Microsoft Office User</dc:creator>
  <cp:lastModifiedBy>Microsoft Office User</cp:lastModifiedBy>
  <cp:revision>22</cp:revision>
  <dcterms:created xsi:type="dcterms:W3CDTF">2018-01-31T05:51:27Z</dcterms:created>
  <dcterms:modified xsi:type="dcterms:W3CDTF">2018-02-12T23:13:13Z</dcterms:modified>
</cp:coreProperties>
</file>