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1/31/18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GPS Measurement Experiments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Andrew </a:t>
            </a:r>
            <a:r>
              <a:rPr lang="en-US" dirty="0" err="1" smtClean="0"/>
              <a:t>Tu</a:t>
            </a:r>
            <a:endParaRPr lang="en-US" dirty="0" smtClean="0"/>
          </a:p>
          <a:p>
            <a:r>
              <a:rPr lang="en-US" dirty="0" smtClean="0"/>
              <a:t>EECE 5698 Robotics Sensing and Navigation</a:t>
            </a:r>
          </a:p>
          <a:p>
            <a:r>
              <a:rPr lang="en-US" dirty="0" smtClean="0"/>
              <a:t>Northeastern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9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Min Walking in a Line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1" y="2065867"/>
            <a:ext cx="6042991" cy="453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3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467" y="2065868"/>
            <a:ext cx="5562968" cy="41722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Min In Place outdoors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3" y="2065867"/>
            <a:ext cx="5545666" cy="415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80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2065867"/>
            <a:ext cx="5274732" cy="39560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 Min in Place Indoors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065869"/>
            <a:ext cx="5274731" cy="395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Variation is Significantly more Indoors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69" y="2142067"/>
            <a:ext cx="5545664" cy="41592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203" y="2142067"/>
            <a:ext cx="5545666" cy="415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634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48</TotalTime>
  <Words>34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Celestial</vt:lpstr>
      <vt:lpstr>GPS Measurement Experiments</vt:lpstr>
      <vt:lpstr>2 Min Walking in a Line</vt:lpstr>
      <vt:lpstr>10 Min In Place outdoors</vt:lpstr>
      <vt:lpstr>10 Min in Place Indoors</vt:lpstr>
      <vt:lpstr>Variation is Significantly more Indoors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Measurement Experiments</dc:title>
  <dc:creator>Microsoft Office User</dc:creator>
  <cp:lastModifiedBy>Microsoft Office User</cp:lastModifiedBy>
  <cp:revision>4</cp:revision>
  <dcterms:created xsi:type="dcterms:W3CDTF">2018-01-31T05:51:27Z</dcterms:created>
  <dcterms:modified xsi:type="dcterms:W3CDTF">2018-01-31T06:39:45Z</dcterms:modified>
</cp:coreProperties>
</file>