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388E-A136-4B9C-8A13-F6DF669B91F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3437-D8A3-4544-8640-00CDC275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bank/account/_bulk?pret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bank/account/10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search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6" y="1525403"/>
            <a:ext cx="10781944" cy="50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data file with 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request to the following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http://localhost:9200/bank/account/_</a:t>
            </a:r>
            <a:r>
              <a:rPr lang="en-US" dirty="0" smtClean="0">
                <a:hlinkClick r:id="rId2"/>
              </a:rPr>
              <a:t>bulk?pretty</a:t>
            </a:r>
            <a:endParaRPr lang="en-US" dirty="0" smtClean="0"/>
          </a:p>
          <a:p>
            <a:r>
              <a:rPr lang="en-US" dirty="0" smtClean="0"/>
              <a:t>Add the file as binary</a:t>
            </a:r>
          </a:p>
          <a:p>
            <a:r>
              <a:rPr lang="en-US" dirty="0" smtClean="0"/>
              <a:t>Content type in header must be application/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3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data file with postman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645"/>
          <a:stretch/>
        </p:blipFill>
        <p:spPr>
          <a:xfrm>
            <a:off x="0" y="1838922"/>
            <a:ext cx="12202591" cy="1399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8195"/>
            <a:ext cx="12192000" cy="31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Post request to the following url: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localhost:9200/bank/account/1001</a:t>
            </a:r>
            <a:endParaRPr lang="en-US" dirty="0" smtClean="0"/>
          </a:p>
          <a:p>
            <a:r>
              <a:rPr lang="en-US" dirty="0" smtClean="0"/>
              <a:t>Body- raw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"account_number":1001,</a:t>
            </a:r>
          </a:p>
          <a:p>
            <a:pPr marL="0" indent="0">
              <a:buNone/>
            </a:pPr>
            <a:r>
              <a:rPr lang="en-US" dirty="0"/>
              <a:t>    "balance":100000,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dirty="0" err="1"/>
              <a:t>firstname</a:t>
            </a:r>
            <a:r>
              <a:rPr lang="en-US" dirty="0"/>
              <a:t>":"</a:t>
            </a:r>
            <a:r>
              <a:rPr lang="en-US" dirty="0" err="1"/>
              <a:t>Jhon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dirty="0" err="1"/>
              <a:t>lastname</a:t>
            </a:r>
            <a:r>
              <a:rPr lang="en-US" dirty="0"/>
              <a:t>":"Smith",</a:t>
            </a:r>
          </a:p>
          <a:p>
            <a:pPr marL="0" indent="0">
              <a:buNone/>
            </a:pPr>
            <a:r>
              <a:rPr lang="en-US" dirty="0"/>
              <a:t>    "age":60,"gender":"M",</a:t>
            </a:r>
          </a:p>
          <a:p>
            <a:pPr marL="0" indent="0">
              <a:buNone/>
            </a:pPr>
            <a:r>
              <a:rPr lang="en-US" dirty="0"/>
              <a:t>    "address":"754 </a:t>
            </a:r>
            <a:r>
              <a:rPr lang="en-US" dirty="0" err="1"/>
              <a:t>Dekoven</a:t>
            </a:r>
            <a:r>
              <a:rPr lang="en-US" dirty="0"/>
              <a:t> Court",</a:t>
            </a:r>
          </a:p>
          <a:p>
            <a:pPr marL="0" indent="0">
              <a:buNone/>
            </a:pPr>
            <a:r>
              <a:rPr lang="en-US" dirty="0"/>
              <a:t>    "employer":"</a:t>
            </a:r>
            <a:r>
              <a:rPr lang="en-US" dirty="0" err="1"/>
              <a:t>Geekfarm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dirty="0" err="1"/>
              <a:t>email":"johns@geekfarm.com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    "city":"</a:t>
            </a:r>
            <a:r>
              <a:rPr lang="en-US" dirty="0" err="1"/>
              <a:t>Brecon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dirty="0" err="1"/>
              <a:t>state":"ME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Content type in header must be application/</a:t>
            </a:r>
            <a:r>
              <a:rPr lang="en-US" dirty="0" err="1" smtClean="0"/>
              <a:t>json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54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account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3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request to the following url: </a:t>
            </a:r>
            <a:r>
              <a:rPr lang="en-US" dirty="0"/>
              <a:t>http://localhost:9200/bank/account/1001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18" y="2578101"/>
            <a:ext cx="8594221" cy="42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2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Elastic Search</vt:lpstr>
      <vt:lpstr>Elastic search client</vt:lpstr>
      <vt:lpstr>Upload data file with postman</vt:lpstr>
      <vt:lpstr>Upload data file with postman</vt:lpstr>
      <vt:lpstr>Add new account</vt:lpstr>
      <vt:lpstr>Add new account</vt:lpstr>
      <vt:lpstr>Get account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</dc:title>
  <dc:creator>Microsoft account</dc:creator>
  <cp:lastModifiedBy>Microsoft account</cp:lastModifiedBy>
  <cp:revision>2</cp:revision>
  <dcterms:created xsi:type="dcterms:W3CDTF">2021-05-04T10:56:21Z</dcterms:created>
  <dcterms:modified xsi:type="dcterms:W3CDTF">2021-05-04T10:58:09Z</dcterms:modified>
</cp:coreProperties>
</file>