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8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E936-830B-435D-9B55-180252F05A2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2757-6458-4149-A175-1E4365C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&amp; Java 8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an Integrated Development Environment (IDE) mostly used for Java, but can also be used</a:t>
            </a:r>
            <a:r>
              <a:rPr lang="en-US" dirty="0" smtClean="0"/>
              <a:t> via plug-ins</a:t>
            </a:r>
            <a:r>
              <a:rPr lang="en-US" dirty="0" smtClean="0"/>
              <a:t> in other different languages such as C, C++, JavaScript etc..</a:t>
            </a:r>
          </a:p>
          <a:p>
            <a:r>
              <a:rPr lang="en-US" dirty="0" smtClean="0"/>
              <a:t>Download Eclipse from here- </a:t>
            </a:r>
            <a:r>
              <a:rPr lang="en-US" dirty="0" smtClean="0">
                <a:hlinkClick r:id="rId2"/>
              </a:rPr>
              <a:t>https://www.eclipse.org/downloads/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the exe file that you just downloaded.</a:t>
            </a:r>
          </a:p>
          <a:p>
            <a:r>
              <a:rPr lang="en-US" dirty="0" smtClean="0"/>
              <a:t>You will see the following window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dirty="0" smtClean="0"/>
              <a:t>Choose Eclipse IDE for Java Developers.</a:t>
            </a:r>
          </a:p>
        </p:txBody>
      </p:sp>
      <p:pic>
        <p:nvPicPr>
          <p:cNvPr id="6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xmlns="" id="{BA8513FB-4251-4E7B-A0F9-4C878134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09" y="3784469"/>
            <a:ext cx="2779140" cy="29513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87709" y="4237022"/>
            <a:ext cx="2779140" cy="543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Installation</a:t>
            </a:r>
            <a:endParaRPr lang="en-US" dirty="0"/>
          </a:p>
        </p:txBody>
      </p:sp>
      <p:pic>
        <p:nvPicPr>
          <p:cNvPr id="4" name="תמונה 5">
            <a:extLst>
              <a:ext uri="{FF2B5EF4-FFF2-40B4-BE49-F238E27FC236}">
                <a16:creationId xmlns:a16="http://schemas.microsoft.com/office/drawing/2014/main" xmlns="" id="{CC856BB7-F347-4EE5-9F58-094A33146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473" y="1943320"/>
            <a:ext cx="4117327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leave the default configuration.</a:t>
            </a:r>
          </a:p>
          <a:p>
            <a:r>
              <a:rPr lang="en-US" dirty="0" smtClean="0"/>
              <a:t>Click Install.</a:t>
            </a:r>
          </a:p>
          <a:p>
            <a:r>
              <a:rPr lang="en-US" dirty="0" smtClean="0"/>
              <a:t>Now you have eclipse 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4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8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stands for Java development kit.</a:t>
            </a:r>
          </a:p>
          <a:p>
            <a:r>
              <a:rPr lang="en-US" dirty="0" smtClean="0"/>
              <a:t>The </a:t>
            </a:r>
            <a:r>
              <a:rPr lang="en-US" dirty="0"/>
              <a:t>JDK allows developers to create Java programs that can be executed and run by the JVM and JRE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JDK 8 from here- </a:t>
            </a:r>
            <a:r>
              <a:rPr lang="en-US" sz="2400" dirty="0" smtClean="0">
                <a:hlinkClick r:id="rId2"/>
              </a:rPr>
              <a:t>https://www.oracle.com/java/technologies/javase/javase-jdk8-downloads.html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After downloading the exe file open it and install JDK 8. You will just need to click continue few times.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64" y="4099095"/>
            <a:ext cx="8371437" cy="4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8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1198" cy="4351338"/>
          </a:xfrm>
        </p:spPr>
        <p:txBody>
          <a:bodyPr/>
          <a:lstStyle/>
          <a:p>
            <a:r>
              <a:rPr lang="en-US" dirty="0" smtClean="0"/>
              <a:t>After the installation is complete open Window on the menu bar in eclipse and click on Preference.</a:t>
            </a:r>
          </a:p>
          <a:p>
            <a:r>
              <a:rPr lang="en-US" dirty="0" smtClean="0"/>
              <a:t>Open Java=&gt; Installed JREs and you will see the following window (With different JDK since it’s not installed yet).</a:t>
            </a:r>
          </a:p>
          <a:p>
            <a:r>
              <a:rPr lang="en-US" dirty="0" smtClean="0"/>
              <a:t>Click on Add, than choose Standard VM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946" y="1545369"/>
            <a:ext cx="4978132" cy="43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8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1198" cy="4351338"/>
          </a:xfrm>
        </p:spPr>
        <p:txBody>
          <a:bodyPr/>
          <a:lstStyle/>
          <a:p>
            <a:r>
              <a:rPr lang="en-US" dirty="0" smtClean="0"/>
              <a:t>Now you will see this window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Set the path to the </a:t>
            </a:r>
            <a:r>
              <a:rPr lang="en-US" dirty="0" err="1" smtClean="0">
                <a:sym typeface="Wingdings" panose="05000000000000000000" pitchFamily="2" charset="2"/>
              </a:rPr>
              <a:t>jre</a:t>
            </a:r>
            <a:r>
              <a:rPr lang="en-US" dirty="0" smtClean="0">
                <a:sym typeface="Wingdings" panose="05000000000000000000" pitchFamily="2" charset="2"/>
              </a:rPr>
              <a:t> directory inside the JDK that you just installed.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Finish.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You are ready to start programming.</a:t>
            </a:r>
            <a:endParaRPr lang="en-US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xmlns="" id="{5B37CB76-5B04-4DA2-8DB7-DB32D6D4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37" y="1825625"/>
            <a:ext cx="4822063" cy="44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Eclipse &amp; Java 8 Installation</vt:lpstr>
      <vt:lpstr>Eclipse Installation</vt:lpstr>
      <vt:lpstr>Eclipse Installation</vt:lpstr>
      <vt:lpstr>JDK 8 Installation</vt:lpstr>
      <vt:lpstr>JDK 8 Installation</vt:lpstr>
      <vt:lpstr>JDK 8 Installation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&amp; Java 8 Installation</dc:title>
  <dc:creator>Microsoft account</dc:creator>
  <cp:lastModifiedBy>Microsoft account</cp:lastModifiedBy>
  <cp:revision>6</cp:revision>
  <dcterms:created xsi:type="dcterms:W3CDTF">2021-05-30T17:50:11Z</dcterms:created>
  <dcterms:modified xsi:type="dcterms:W3CDTF">2021-05-30T18:55:10Z</dcterms:modified>
</cp:coreProperties>
</file>