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9" r:id="rId13"/>
    <p:sldId id="268" r:id="rId14"/>
    <p:sldId id="270" r:id="rId15"/>
    <p:sldId id="273" r:id="rId16"/>
    <p:sldId id="274" r:id="rId17"/>
    <p:sldId id="275" r:id="rId18"/>
    <p:sldId id="276" r:id="rId19"/>
    <p:sldId id="27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0811A2-32AF-4315-8D51-CB44C944756B}"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6F730-20A7-46A1-B3B6-56B6085D2EAB}" type="slidenum">
              <a:rPr lang="en-US" smtClean="0"/>
              <a:t>‹#›</a:t>
            </a:fld>
            <a:endParaRPr lang="en-US"/>
          </a:p>
        </p:txBody>
      </p:sp>
    </p:spTree>
    <p:extLst>
      <p:ext uri="{BB962C8B-B14F-4D97-AF65-F5344CB8AC3E}">
        <p14:creationId xmlns:p14="http://schemas.microsoft.com/office/powerpoint/2010/main" val="2467541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0811A2-32AF-4315-8D51-CB44C944756B}"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6F730-20A7-46A1-B3B6-56B6085D2EAB}" type="slidenum">
              <a:rPr lang="en-US" smtClean="0"/>
              <a:t>‹#›</a:t>
            </a:fld>
            <a:endParaRPr lang="en-US"/>
          </a:p>
        </p:txBody>
      </p:sp>
    </p:spTree>
    <p:extLst>
      <p:ext uri="{BB962C8B-B14F-4D97-AF65-F5344CB8AC3E}">
        <p14:creationId xmlns:p14="http://schemas.microsoft.com/office/powerpoint/2010/main" val="1929001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0811A2-32AF-4315-8D51-CB44C944756B}"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6F730-20A7-46A1-B3B6-56B6085D2EAB}" type="slidenum">
              <a:rPr lang="en-US" smtClean="0"/>
              <a:t>‹#›</a:t>
            </a:fld>
            <a:endParaRPr lang="en-US"/>
          </a:p>
        </p:txBody>
      </p:sp>
    </p:spTree>
    <p:extLst>
      <p:ext uri="{BB962C8B-B14F-4D97-AF65-F5344CB8AC3E}">
        <p14:creationId xmlns:p14="http://schemas.microsoft.com/office/powerpoint/2010/main" val="3620299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0811A2-32AF-4315-8D51-CB44C944756B}"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6F730-20A7-46A1-B3B6-56B6085D2EAB}" type="slidenum">
              <a:rPr lang="en-US" smtClean="0"/>
              <a:t>‹#›</a:t>
            </a:fld>
            <a:endParaRPr lang="en-US"/>
          </a:p>
        </p:txBody>
      </p:sp>
    </p:spTree>
    <p:extLst>
      <p:ext uri="{BB962C8B-B14F-4D97-AF65-F5344CB8AC3E}">
        <p14:creationId xmlns:p14="http://schemas.microsoft.com/office/powerpoint/2010/main" val="4052241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0811A2-32AF-4315-8D51-CB44C944756B}"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6F730-20A7-46A1-B3B6-56B6085D2EAB}" type="slidenum">
              <a:rPr lang="en-US" smtClean="0"/>
              <a:t>‹#›</a:t>
            </a:fld>
            <a:endParaRPr lang="en-US"/>
          </a:p>
        </p:txBody>
      </p:sp>
    </p:spTree>
    <p:extLst>
      <p:ext uri="{BB962C8B-B14F-4D97-AF65-F5344CB8AC3E}">
        <p14:creationId xmlns:p14="http://schemas.microsoft.com/office/powerpoint/2010/main" val="268936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0811A2-32AF-4315-8D51-CB44C944756B}"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26F730-20A7-46A1-B3B6-56B6085D2EAB}" type="slidenum">
              <a:rPr lang="en-US" smtClean="0"/>
              <a:t>‹#›</a:t>
            </a:fld>
            <a:endParaRPr lang="en-US"/>
          </a:p>
        </p:txBody>
      </p:sp>
    </p:spTree>
    <p:extLst>
      <p:ext uri="{BB962C8B-B14F-4D97-AF65-F5344CB8AC3E}">
        <p14:creationId xmlns:p14="http://schemas.microsoft.com/office/powerpoint/2010/main" val="4062238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0811A2-32AF-4315-8D51-CB44C944756B}" type="datetimeFigureOut">
              <a:rPr lang="en-US" smtClean="0"/>
              <a:t>4/28/2021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26F730-20A7-46A1-B3B6-56B6085D2EAB}" type="slidenum">
              <a:rPr lang="en-US" smtClean="0"/>
              <a:t>‹#›</a:t>
            </a:fld>
            <a:endParaRPr lang="en-US"/>
          </a:p>
        </p:txBody>
      </p:sp>
    </p:spTree>
    <p:extLst>
      <p:ext uri="{BB962C8B-B14F-4D97-AF65-F5344CB8AC3E}">
        <p14:creationId xmlns:p14="http://schemas.microsoft.com/office/powerpoint/2010/main" val="543426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0811A2-32AF-4315-8D51-CB44C944756B}" type="datetimeFigureOut">
              <a:rPr lang="en-US" smtClean="0"/>
              <a:t>4/28/2021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26F730-20A7-46A1-B3B6-56B6085D2EAB}" type="slidenum">
              <a:rPr lang="en-US" smtClean="0"/>
              <a:t>‹#›</a:t>
            </a:fld>
            <a:endParaRPr lang="en-US"/>
          </a:p>
        </p:txBody>
      </p:sp>
    </p:spTree>
    <p:extLst>
      <p:ext uri="{BB962C8B-B14F-4D97-AF65-F5344CB8AC3E}">
        <p14:creationId xmlns:p14="http://schemas.microsoft.com/office/powerpoint/2010/main" val="1177272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0811A2-32AF-4315-8D51-CB44C944756B}" type="datetimeFigureOut">
              <a:rPr lang="en-US" smtClean="0"/>
              <a:t>4/28/2021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26F730-20A7-46A1-B3B6-56B6085D2EAB}" type="slidenum">
              <a:rPr lang="en-US" smtClean="0"/>
              <a:t>‹#›</a:t>
            </a:fld>
            <a:endParaRPr lang="en-US"/>
          </a:p>
        </p:txBody>
      </p:sp>
    </p:spTree>
    <p:extLst>
      <p:ext uri="{BB962C8B-B14F-4D97-AF65-F5344CB8AC3E}">
        <p14:creationId xmlns:p14="http://schemas.microsoft.com/office/powerpoint/2010/main" val="1833318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0811A2-32AF-4315-8D51-CB44C944756B}"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26F730-20A7-46A1-B3B6-56B6085D2EAB}" type="slidenum">
              <a:rPr lang="en-US" smtClean="0"/>
              <a:t>‹#›</a:t>
            </a:fld>
            <a:endParaRPr lang="en-US"/>
          </a:p>
        </p:txBody>
      </p:sp>
    </p:spTree>
    <p:extLst>
      <p:ext uri="{BB962C8B-B14F-4D97-AF65-F5344CB8AC3E}">
        <p14:creationId xmlns:p14="http://schemas.microsoft.com/office/powerpoint/2010/main" val="3016385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0811A2-32AF-4315-8D51-CB44C944756B}"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26F730-20A7-46A1-B3B6-56B6085D2EAB}" type="slidenum">
              <a:rPr lang="en-US" smtClean="0"/>
              <a:t>‹#›</a:t>
            </a:fld>
            <a:endParaRPr lang="en-US"/>
          </a:p>
        </p:txBody>
      </p:sp>
    </p:spTree>
    <p:extLst>
      <p:ext uri="{BB962C8B-B14F-4D97-AF65-F5344CB8AC3E}">
        <p14:creationId xmlns:p14="http://schemas.microsoft.com/office/powerpoint/2010/main" val="223673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0811A2-32AF-4315-8D51-CB44C944756B}" type="datetimeFigureOut">
              <a:rPr lang="en-US" smtClean="0"/>
              <a:t>4/28/2021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26F730-20A7-46A1-B3B6-56B6085D2EAB}" type="slidenum">
              <a:rPr lang="en-US" smtClean="0"/>
              <a:t>‹#›</a:t>
            </a:fld>
            <a:endParaRPr lang="en-US"/>
          </a:p>
        </p:txBody>
      </p:sp>
    </p:spTree>
    <p:extLst>
      <p:ext uri="{BB962C8B-B14F-4D97-AF65-F5344CB8AC3E}">
        <p14:creationId xmlns:p14="http://schemas.microsoft.com/office/powerpoint/2010/main" val="928215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Mark6197/SeleniumDemos/blob/main/Demo1/SeleniumHelloWorld.jav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chrome.google.com/webstore/detail/selenium-ide/mooikfkahbdckldjjndioackbalphokd/relate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oracle.com/java/technologies/javase-downloads.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elenium.dev/download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ites.google.com/a/chromium.org/chromedriv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help.zenplanner.com/hc/en-us/articles/204253654-How-to-Find-Your-Internet-Browser-Version-Number-Google-Chrom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Selenium Installation Guide</a:t>
            </a:r>
            <a:endParaRPr lang="en-US" dirty="0"/>
          </a:p>
        </p:txBody>
      </p:sp>
    </p:spTree>
    <p:extLst>
      <p:ext uri="{BB962C8B-B14F-4D97-AF65-F5344CB8AC3E}">
        <p14:creationId xmlns:p14="http://schemas.microsoft.com/office/powerpoint/2010/main" val="2447216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Create new project- eclipse </a:t>
            </a:r>
          </a:p>
        </p:txBody>
      </p:sp>
      <p:sp>
        <p:nvSpPr>
          <p:cNvPr id="3" name="Content Placeholder 2"/>
          <p:cNvSpPr>
            <a:spLocks noGrp="1"/>
          </p:cNvSpPr>
          <p:nvPr>
            <p:ph idx="1"/>
          </p:nvPr>
        </p:nvSpPr>
        <p:spPr>
          <a:xfrm>
            <a:off x="838200" y="1825625"/>
            <a:ext cx="4548612" cy="4351338"/>
          </a:xfrm>
        </p:spPr>
        <p:txBody>
          <a:bodyPr/>
          <a:lstStyle/>
          <a:p>
            <a:r>
              <a:rPr lang="en-US" dirty="0" smtClean="0"/>
              <a:t>The files will then appear in the </a:t>
            </a:r>
            <a:r>
              <a:rPr lang="en-US" dirty="0" err="1" smtClean="0"/>
              <a:t>Classpath</a:t>
            </a:r>
            <a:r>
              <a:rPr lang="en-US" dirty="0" smtClean="0"/>
              <a:t>.</a:t>
            </a:r>
          </a:p>
          <a:p>
            <a:endParaRPr lang="en-US" dirty="0"/>
          </a:p>
          <a:p>
            <a:r>
              <a:rPr lang="en-US" dirty="0" smtClean="0"/>
              <a:t>Click Finish.</a:t>
            </a:r>
          </a:p>
          <a:p>
            <a:pPr marL="0" indent="0">
              <a:buNone/>
            </a:pPr>
            <a:endParaRPr lang="en-US" dirty="0" smtClean="0"/>
          </a:p>
          <a:p>
            <a:pPr marL="0" indent="0">
              <a:buNone/>
            </a:pPr>
            <a:endParaRPr lang="en-US" dirty="0" smtClean="0"/>
          </a:p>
        </p:txBody>
      </p:sp>
      <p:pic>
        <p:nvPicPr>
          <p:cNvPr id="9" name="Picture 8"/>
          <p:cNvPicPr>
            <a:picLocks noChangeAspect="1"/>
          </p:cNvPicPr>
          <p:nvPr/>
        </p:nvPicPr>
        <p:blipFill>
          <a:blip r:embed="rId2"/>
          <a:stretch>
            <a:fillRect/>
          </a:stretch>
        </p:blipFill>
        <p:spPr>
          <a:xfrm>
            <a:off x="6379775" y="1344338"/>
            <a:ext cx="5408592" cy="5267191"/>
          </a:xfrm>
          <a:prstGeom prst="rect">
            <a:avLst/>
          </a:prstGeom>
        </p:spPr>
      </p:pic>
      <p:sp>
        <p:nvSpPr>
          <p:cNvPr id="10" name="Rectangle 9"/>
          <p:cNvSpPr/>
          <p:nvPr/>
        </p:nvSpPr>
        <p:spPr>
          <a:xfrm>
            <a:off x="6645243" y="2770360"/>
            <a:ext cx="3594226" cy="11316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1985177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project is ready- eclipse</a:t>
            </a:r>
            <a:endParaRPr lang="en-US" dirty="0"/>
          </a:p>
        </p:txBody>
      </p:sp>
      <p:sp>
        <p:nvSpPr>
          <p:cNvPr id="3" name="Content Placeholder 2"/>
          <p:cNvSpPr>
            <a:spLocks noGrp="1"/>
          </p:cNvSpPr>
          <p:nvPr>
            <p:ph idx="1"/>
          </p:nvPr>
        </p:nvSpPr>
        <p:spPr>
          <a:xfrm>
            <a:off x="838200" y="1825625"/>
            <a:ext cx="4548612" cy="4351338"/>
          </a:xfrm>
        </p:spPr>
        <p:txBody>
          <a:bodyPr/>
          <a:lstStyle/>
          <a:p>
            <a:r>
              <a:rPr lang="en-US" dirty="0" smtClean="0"/>
              <a:t>You will be able to see the files in the Referenced Libraries in the Package Explorer</a:t>
            </a:r>
          </a:p>
          <a:p>
            <a:pPr marL="0" indent="0">
              <a:buNone/>
            </a:pPr>
            <a:endParaRPr lang="en-US" dirty="0" smtClean="0"/>
          </a:p>
          <a:p>
            <a:pPr marL="0" indent="0">
              <a:buNone/>
            </a:pPr>
            <a:endParaRPr lang="en-US" dirty="0" smtClean="0"/>
          </a:p>
        </p:txBody>
      </p:sp>
      <p:pic>
        <p:nvPicPr>
          <p:cNvPr id="4" name="Picture 3"/>
          <p:cNvPicPr>
            <a:picLocks noChangeAspect="1"/>
          </p:cNvPicPr>
          <p:nvPr/>
        </p:nvPicPr>
        <p:blipFill>
          <a:blip r:embed="rId2"/>
          <a:stretch>
            <a:fillRect/>
          </a:stretch>
        </p:blipFill>
        <p:spPr>
          <a:xfrm>
            <a:off x="6404713" y="1690688"/>
            <a:ext cx="5267325" cy="2724150"/>
          </a:xfrm>
          <a:prstGeom prst="rect">
            <a:avLst/>
          </a:prstGeom>
        </p:spPr>
      </p:pic>
      <p:sp>
        <p:nvSpPr>
          <p:cNvPr id="7" name="Rectangle 6"/>
          <p:cNvSpPr/>
          <p:nvPr/>
        </p:nvSpPr>
        <p:spPr>
          <a:xfrm>
            <a:off x="6482281" y="2557086"/>
            <a:ext cx="5006566" cy="14847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930160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Create new </a:t>
            </a:r>
            <a:r>
              <a:rPr lang="en-US" sz="4000" dirty="0"/>
              <a:t>project- IntelliJ </a:t>
            </a:r>
          </a:p>
        </p:txBody>
      </p:sp>
      <p:sp>
        <p:nvSpPr>
          <p:cNvPr id="3" name="Content Placeholder 2"/>
          <p:cNvSpPr>
            <a:spLocks noGrp="1"/>
          </p:cNvSpPr>
          <p:nvPr>
            <p:ph idx="1"/>
          </p:nvPr>
        </p:nvSpPr>
        <p:spPr>
          <a:xfrm>
            <a:off x="838200" y="1825625"/>
            <a:ext cx="6087701" cy="4351338"/>
          </a:xfrm>
        </p:spPr>
        <p:txBody>
          <a:bodyPr/>
          <a:lstStyle/>
          <a:p>
            <a:r>
              <a:rPr lang="en-US" dirty="0" smtClean="0"/>
              <a:t>Create new simple java project and click next</a:t>
            </a:r>
          </a:p>
        </p:txBody>
      </p:sp>
      <p:pic>
        <p:nvPicPr>
          <p:cNvPr id="4" name="Picture 3"/>
          <p:cNvPicPr>
            <a:picLocks noChangeAspect="1"/>
          </p:cNvPicPr>
          <p:nvPr/>
        </p:nvPicPr>
        <p:blipFill>
          <a:blip r:embed="rId2"/>
          <a:stretch>
            <a:fillRect/>
          </a:stretch>
        </p:blipFill>
        <p:spPr>
          <a:xfrm>
            <a:off x="6765603" y="1690688"/>
            <a:ext cx="5219812" cy="4875291"/>
          </a:xfrm>
          <a:prstGeom prst="rect">
            <a:avLst/>
          </a:prstGeom>
        </p:spPr>
      </p:pic>
    </p:spTree>
    <p:extLst>
      <p:ext uri="{BB962C8B-B14F-4D97-AF65-F5344CB8AC3E}">
        <p14:creationId xmlns:p14="http://schemas.microsoft.com/office/powerpoint/2010/main" val="1907958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Create new </a:t>
            </a:r>
            <a:r>
              <a:rPr lang="en-US" sz="4000" dirty="0"/>
              <a:t>project- IntelliJ </a:t>
            </a:r>
          </a:p>
        </p:txBody>
      </p:sp>
      <p:sp>
        <p:nvSpPr>
          <p:cNvPr id="3" name="Content Placeholder 2"/>
          <p:cNvSpPr>
            <a:spLocks noGrp="1"/>
          </p:cNvSpPr>
          <p:nvPr>
            <p:ph idx="1"/>
          </p:nvPr>
        </p:nvSpPr>
        <p:spPr>
          <a:xfrm>
            <a:off x="838200" y="1825625"/>
            <a:ext cx="6087701" cy="4351338"/>
          </a:xfrm>
        </p:spPr>
        <p:txBody>
          <a:bodyPr/>
          <a:lstStyle/>
          <a:p>
            <a:r>
              <a:rPr lang="en-US" dirty="0" smtClean="0"/>
              <a:t>Not necessary to create project from table. You can click next.</a:t>
            </a:r>
          </a:p>
        </p:txBody>
      </p:sp>
      <p:pic>
        <p:nvPicPr>
          <p:cNvPr id="5" name="Picture 4"/>
          <p:cNvPicPr>
            <a:picLocks noChangeAspect="1"/>
          </p:cNvPicPr>
          <p:nvPr/>
        </p:nvPicPr>
        <p:blipFill>
          <a:blip r:embed="rId2"/>
          <a:stretch>
            <a:fillRect/>
          </a:stretch>
        </p:blipFill>
        <p:spPr>
          <a:xfrm>
            <a:off x="6925901" y="1417638"/>
            <a:ext cx="5123089" cy="5167312"/>
          </a:xfrm>
          <a:prstGeom prst="rect">
            <a:avLst/>
          </a:prstGeom>
        </p:spPr>
      </p:pic>
    </p:spTree>
    <p:extLst>
      <p:ext uri="{BB962C8B-B14F-4D97-AF65-F5344CB8AC3E}">
        <p14:creationId xmlns:p14="http://schemas.microsoft.com/office/powerpoint/2010/main" val="4204446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Create new </a:t>
            </a:r>
            <a:r>
              <a:rPr lang="en-US" sz="4000" dirty="0"/>
              <a:t>project- IntelliJ </a:t>
            </a:r>
          </a:p>
        </p:txBody>
      </p:sp>
      <p:sp>
        <p:nvSpPr>
          <p:cNvPr id="3" name="Content Placeholder 2"/>
          <p:cNvSpPr>
            <a:spLocks noGrp="1"/>
          </p:cNvSpPr>
          <p:nvPr>
            <p:ph idx="1"/>
          </p:nvPr>
        </p:nvSpPr>
        <p:spPr>
          <a:xfrm>
            <a:off x="838200" y="1825625"/>
            <a:ext cx="6087701" cy="4351338"/>
          </a:xfrm>
        </p:spPr>
        <p:txBody>
          <a:bodyPr/>
          <a:lstStyle/>
          <a:p>
            <a:r>
              <a:rPr lang="en-US" dirty="0" smtClean="0"/>
              <a:t>Name the project and click finish.</a:t>
            </a:r>
          </a:p>
          <a:p>
            <a:r>
              <a:rPr lang="en-US" dirty="0" smtClean="0"/>
              <a:t>The project now is ready, all is left to do is to add Selenium to the project</a:t>
            </a:r>
          </a:p>
        </p:txBody>
      </p:sp>
      <p:pic>
        <p:nvPicPr>
          <p:cNvPr id="6" name="Picture 5"/>
          <p:cNvPicPr>
            <a:picLocks noChangeAspect="1"/>
          </p:cNvPicPr>
          <p:nvPr/>
        </p:nvPicPr>
        <p:blipFill>
          <a:blip r:embed="rId2"/>
          <a:stretch>
            <a:fillRect/>
          </a:stretch>
        </p:blipFill>
        <p:spPr>
          <a:xfrm>
            <a:off x="6594076" y="1690688"/>
            <a:ext cx="5370074" cy="5032375"/>
          </a:xfrm>
          <a:prstGeom prst="rect">
            <a:avLst/>
          </a:prstGeom>
        </p:spPr>
      </p:pic>
    </p:spTree>
    <p:extLst>
      <p:ext uri="{BB962C8B-B14F-4D97-AF65-F5344CB8AC3E}">
        <p14:creationId xmlns:p14="http://schemas.microsoft.com/office/powerpoint/2010/main" val="2954956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Add Selenium to Java </a:t>
            </a:r>
            <a:r>
              <a:rPr lang="en-US" sz="4000" dirty="0"/>
              <a:t>project- IntelliJ </a:t>
            </a:r>
          </a:p>
        </p:txBody>
      </p:sp>
      <p:sp>
        <p:nvSpPr>
          <p:cNvPr id="3" name="Content Placeholder 2"/>
          <p:cNvSpPr>
            <a:spLocks noGrp="1"/>
          </p:cNvSpPr>
          <p:nvPr>
            <p:ph idx="1"/>
          </p:nvPr>
        </p:nvSpPr>
        <p:spPr>
          <a:xfrm>
            <a:off x="838200" y="1825625"/>
            <a:ext cx="6087701" cy="4351338"/>
          </a:xfrm>
        </p:spPr>
        <p:txBody>
          <a:bodyPr/>
          <a:lstStyle/>
          <a:p>
            <a:r>
              <a:rPr lang="en-US" dirty="0" smtClean="0"/>
              <a:t>Press right click on the project</a:t>
            </a:r>
          </a:p>
          <a:p>
            <a:r>
              <a:rPr lang="en-US" dirty="0" smtClean="0"/>
              <a:t>Choose Open Module Settings</a:t>
            </a:r>
          </a:p>
          <a:p>
            <a:pPr marL="0" indent="0">
              <a:buNone/>
            </a:pPr>
            <a:r>
              <a:rPr lang="en-US" dirty="0" smtClean="0"/>
              <a:t>OR</a:t>
            </a:r>
          </a:p>
          <a:p>
            <a:r>
              <a:rPr lang="en-US" dirty="0" smtClean="0"/>
              <a:t>Click F4 to open Module Settings</a:t>
            </a:r>
          </a:p>
          <a:p>
            <a:endParaRPr lang="en-US" dirty="0"/>
          </a:p>
          <a:p>
            <a:r>
              <a:rPr lang="en-US" sz="2400" dirty="0" smtClean="0"/>
              <a:t>You will see the following window =&gt;</a:t>
            </a:r>
          </a:p>
          <a:p>
            <a:endParaRPr lang="en-US" sz="2400" dirty="0"/>
          </a:p>
          <a:p>
            <a:r>
              <a:rPr lang="en-US" sz="2400" dirty="0" smtClean="0"/>
              <a:t>Click on Dependencies</a:t>
            </a:r>
          </a:p>
        </p:txBody>
      </p:sp>
      <p:pic>
        <p:nvPicPr>
          <p:cNvPr id="5" name="Picture 4"/>
          <p:cNvPicPr>
            <a:picLocks noChangeAspect="1"/>
          </p:cNvPicPr>
          <p:nvPr/>
        </p:nvPicPr>
        <p:blipFill>
          <a:blip r:embed="rId2"/>
          <a:stretch>
            <a:fillRect/>
          </a:stretch>
        </p:blipFill>
        <p:spPr>
          <a:xfrm>
            <a:off x="6096000" y="1427273"/>
            <a:ext cx="5987237" cy="4969000"/>
          </a:xfrm>
          <a:prstGeom prst="rect">
            <a:avLst/>
          </a:prstGeom>
        </p:spPr>
      </p:pic>
      <p:sp>
        <p:nvSpPr>
          <p:cNvPr id="6" name="Rectangle 5"/>
          <p:cNvSpPr/>
          <p:nvPr/>
        </p:nvSpPr>
        <p:spPr>
          <a:xfrm>
            <a:off x="8781106" y="1947611"/>
            <a:ext cx="643552" cy="1527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3602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Add Selenium to Java </a:t>
            </a:r>
            <a:r>
              <a:rPr lang="en-US" sz="4000" dirty="0"/>
              <a:t>project- IntelliJ </a:t>
            </a:r>
          </a:p>
        </p:txBody>
      </p:sp>
      <p:sp>
        <p:nvSpPr>
          <p:cNvPr id="3" name="Content Placeholder 2"/>
          <p:cNvSpPr>
            <a:spLocks noGrp="1"/>
          </p:cNvSpPr>
          <p:nvPr>
            <p:ph idx="1"/>
          </p:nvPr>
        </p:nvSpPr>
        <p:spPr>
          <a:xfrm>
            <a:off x="838200" y="1825625"/>
            <a:ext cx="5073713" cy="4351338"/>
          </a:xfrm>
        </p:spPr>
        <p:txBody>
          <a:bodyPr/>
          <a:lstStyle/>
          <a:p>
            <a:r>
              <a:rPr lang="en-US" dirty="0" smtClean="0"/>
              <a:t>Click on the + </a:t>
            </a:r>
            <a:r>
              <a:rPr lang="en-US" dirty="0" err="1" smtClean="0"/>
              <a:t>buttom</a:t>
            </a:r>
            <a:r>
              <a:rPr lang="en-US" dirty="0" smtClean="0"/>
              <a:t> under the Module SDK</a:t>
            </a:r>
          </a:p>
          <a:p>
            <a:endParaRPr lang="en-US" sz="2400" dirty="0"/>
          </a:p>
          <a:p>
            <a:r>
              <a:rPr lang="en-US" sz="2400" dirty="0" smtClean="0"/>
              <a:t>Choose JARs or Directories </a:t>
            </a:r>
          </a:p>
        </p:txBody>
      </p:sp>
      <p:pic>
        <p:nvPicPr>
          <p:cNvPr id="4" name="Picture 3"/>
          <p:cNvPicPr>
            <a:picLocks noChangeAspect="1"/>
          </p:cNvPicPr>
          <p:nvPr/>
        </p:nvPicPr>
        <p:blipFill>
          <a:blip r:embed="rId2"/>
          <a:stretch>
            <a:fillRect/>
          </a:stretch>
        </p:blipFill>
        <p:spPr>
          <a:xfrm>
            <a:off x="5990301" y="1464060"/>
            <a:ext cx="6127434" cy="5074467"/>
          </a:xfrm>
          <a:prstGeom prst="rect">
            <a:avLst/>
          </a:prstGeom>
        </p:spPr>
      </p:pic>
      <p:sp>
        <p:nvSpPr>
          <p:cNvPr id="7" name="Rectangle 6"/>
          <p:cNvSpPr/>
          <p:nvPr/>
        </p:nvSpPr>
        <p:spPr>
          <a:xfrm>
            <a:off x="8002507" y="2400285"/>
            <a:ext cx="218038" cy="1709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4365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Add Selenium to Java </a:t>
            </a:r>
            <a:r>
              <a:rPr lang="en-US" sz="4000" dirty="0"/>
              <a:t>project- IntelliJ </a:t>
            </a:r>
          </a:p>
        </p:txBody>
      </p:sp>
      <p:sp>
        <p:nvSpPr>
          <p:cNvPr id="3" name="Content Placeholder 2"/>
          <p:cNvSpPr>
            <a:spLocks noGrp="1"/>
          </p:cNvSpPr>
          <p:nvPr>
            <p:ph idx="1"/>
          </p:nvPr>
        </p:nvSpPr>
        <p:spPr>
          <a:xfrm>
            <a:off x="838200" y="1825624"/>
            <a:ext cx="5073713" cy="4910153"/>
          </a:xfrm>
        </p:spPr>
        <p:txBody>
          <a:bodyPr>
            <a:normAutofit/>
          </a:bodyPr>
          <a:lstStyle/>
          <a:p>
            <a:r>
              <a:rPr lang="en-US" dirty="0"/>
              <a:t>Choose all the files that were extracted from the zip of the java client (slide 3) and click </a:t>
            </a:r>
            <a:r>
              <a:rPr lang="en-US" dirty="0" smtClean="0"/>
              <a:t>ok. </a:t>
            </a:r>
            <a:r>
              <a:rPr lang="en-US" dirty="0"/>
              <a:t>Note that you will need to add the client jar files and the jar files in the libs directory</a:t>
            </a:r>
            <a:r>
              <a:rPr lang="en-US" dirty="0" smtClean="0"/>
              <a:t>.</a:t>
            </a:r>
            <a:endParaRPr lang="en-US" dirty="0"/>
          </a:p>
          <a:p>
            <a:r>
              <a:rPr lang="en-US" dirty="0" smtClean="0"/>
              <a:t>You will return back to the Dependencies window. Click apply and ok.</a:t>
            </a:r>
          </a:p>
          <a:p>
            <a:pPr marL="0" indent="0">
              <a:buNone/>
            </a:pPr>
            <a:endParaRPr lang="en-US" dirty="0"/>
          </a:p>
        </p:txBody>
      </p:sp>
      <p:pic>
        <p:nvPicPr>
          <p:cNvPr id="5" name="Picture 4"/>
          <p:cNvPicPr>
            <a:picLocks noChangeAspect="1"/>
          </p:cNvPicPr>
          <p:nvPr/>
        </p:nvPicPr>
        <p:blipFill>
          <a:blip r:embed="rId2"/>
          <a:stretch>
            <a:fillRect/>
          </a:stretch>
        </p:blipFill>
        <p:spPr>
          <a:xfrm>
            <a:off x="6205113" y="1577181"/>
            <a:ext cx="5467350" cy="4848225"/>
          </a:xfrm>
          <a:prstGeom prst="rect">
            <a:avLst/>
          </a:prstGeom>
        </p:spPr>
      </p:pic>
    </p:spTree>
    <p:extLst>
      <p:ext uri="{BB962C8B-B14F-4D97-AF65-F5344CB8AC3E}">
        <p14:creationId xmlns:p14="http://schemas.microsoft.com/office/powerpoint/2010/main" val="1316650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Example</a:t>
            </a:r>
            <a:endParaRPr lang="en-US" dirty="0"/>
          </a:p>
        </p:txBody>
      </p:sp>
      <p:sp>
        <p:nvSpPr>
          <p:cNvPr id="3" name="Content Placeholder 2"/>
          <p:cNvSpPr>
            <a:spLocks noGrp="1"/>
          </p:cNvSpPr>
          <p:nvPr>
            <p:ph idx="1"/>
          </p:nvPr>
        </p:nvSpPr>
        <p:spPr/>
        <p:txBody>
          <a:bodyPr/>
          <a:lstStyle/>
          <a:p>
            <a:r>
              <a:rPr lang="en-US" dirty="0" smtClean="0"/>
              <a:t>You can use selenium with different tests frameworks and without them.</a:t>
            </a:r>
          </a:p>
          <a:p>
            <a:r>
              <a:rPr lang="en-US" dirty="0" smtClean="0"/>
              <a:t>First, we will see simple Hello World example without any test framework</a:t>
            </a:r>
          </a:p>
          <a:p>
            <a:endParaRPr lang="en-US" dirty="0"/>
          </a:p>
          <a:p>
            <a:pPr marL="0" indent="0">
              <a:buNone/>
            </a:pPr>
            <a:r>
              <a:rPr lang="en-US" dirty="0">
                <a:hlinkClick r:id="rId2"/>
              </a:rPr>
              <a:t>https://</a:t>
            </a:r>
            <a:r>
              <a:rPr lang="en-US" dirty="0" smtClean="0">
                <a:hlinkClick r:id="rId2"/>
              </a:rPr>
              <a:t>github.com/Mark6197/SeleniumDemos/blob/main/Demo1/SeleniumHelloWorld.java</a:t>
            </a:r>
            <a:r>
              <a:rPr lang="en-US" dirty="0" smtClean="0"/>
              <a:t> </a:t>
            </a:r>
          </a:p>
        </p:txBody>
      </p:sp>
    </p:spTree>
    <p:extLst>
      <p:ext uri="{BB962C8B-B14F-4D97-AF65-F5344CB8AC3E}">
        <p14:creationId xmlns:p14="http://schemas.microsoft.com/office/powerpoint/2010/main" val="805990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ide extension for browser</a:t>
            </a:r>
            <a:endParaRPr lang="en-US" dirty="0"/>
          </a:p>
        </p:txBody>
      </p:sp>
      <p:sp>
        <p:nvSpPr>
          <p:cNvPr id="3" name="Content Placeholder 2"/>
          <p:cNvSpPr>
            <a:spLocks noGrp="1"/>
          </p:cNvSpPr>
          <p:nvPr>
            <p:ph idx="1"/>
          </p:nvPr>
        </p:nvSpPr>
        <p:spPr/>
        <p:txBody>
          <a:bodyPr/>
          <a:lstStyle/>
          <a:p>
            <a:r>
              <a:rPr lang="en-US" dirty="0" smtClean="0"/>
              <a:t>Powerful tool that allows us to the test the website without even writing code.</a:t>
            </a:r>
          </a:p>
          <a:p>
            <a:r>
              <a:rPr lang="en-US" dirty="0" smtClean="0"/>
              <a:t>The extension is currently available on Google Chrome and Firefox only.</a:t>
            </a:r>
          </a:p>
          <a:p>
            <a:r>
              <a:rPr lang="en-US" dirty="0" smtClean="0"/>
              <a:t>Download the extension for chrome from </a:t>
            </a:r>
            <a:r>
              <a:rPr lang="en-US" dirty="0"/>
              <a:t>here: </a:t>
            </a:r>
            <a:r>
              <a:rPr lang="en-US" sz="1800" dirty="0">
                <a:hlinkClick r:id="rId2"/>
              </a:rPr>
              <a:t>https://</a:t>
            </a:r>
            <a:r>
              <a:rPr lang="en-US" sz="1800" dirty="0" smtClean="0">
                <a:hlinkClick r:id="rId2"/>
              </a:rPr>
              <a:t>chrome.google.com/webstore/detail/selenium-ide/mooikfkahbdckldjjndioackbalphokd/related</a:t>
            </a:r>
            <a:endParaRPr lang="en-US" sz="1800" dirty="0" smtClean="0"/>
          </a:p>
          <a:p>
            <a:r>
              <a:rPr lang="en-US" dirty="0" smtClean="0"/>
              <a:t>The ide allows us to record user interactions on the website. It builds a command from each interaction and enables us to play back the commands together as a test. The recorded tests can be later edited.</a:t>
            </a:r>
            <a:endParaRPr lang="en-US" dirty="0"/>
          </a:p>
        </p:txBody>
      </p:sp>
    </p:spTree>
    <p:extLst>
      <p:ext uri="{BB962C8B-B14F-4D97-AF65-F5344CB8AC3E}">
        <p14:creationId xmlns:p14="http://schemas.microsoft.com/office/powerpoint/2010/main" val="4033831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Requirments</a:t>
            </a:r>
            <a:endParaRPr lang="en-US" dirty="0"/>
          </a:p>
        </p:txBody>
      </p:sp>
      <p:sp>
        <p:nvSpPr>
          <p:cNvPr id="3" name="Content Placeholder 2"/>
          <p:cNvSpPr>
            <a:spLocks noGrp="1"/>
          </p:cNvSpPr>
          <p:nvPr>
            <p:ph idx="1"/>
          </p:nvPr>
        </p:nvSpPr>
        <p:spPr/>
        <p:txBody>
          <a:bodyPr/>
          <a:lstStyle/>
          <a:p>
            <a:r>
              <a:rPr lang="en-US" dirty="0" smtClean="0"/>
              <a:t>JDK - </a:t>
            </a:r>
            <a:r>
              <a:rPr lang="en-US" dirty="0" smtClean="0">
                <a:hlinkClick r:id="rId2"/>
              </a:rPr>
              <a:t>https://www.oracle.com/java/technologies/javase-downloads.html</a:t>
            </a:r>
            <a:endParaRPr lang="en-US" dirty="0" smtClean="0"/>
          </a:p>
          <a:p>
            <a:pPr marL="0" indent="0">
              <a:buNone/>
            </a:pPr>
            <a:r>
              <a:rPr lang="en-US" dirty="0" smtClean="0"/>
              <a:t>   -</a:t>
            </a:r>
            <a:r>
              <a:rPr lang="en-US" dirty="0" err="1" smtClean="0"/>
              <a:t>cmd</a:t>
            </a:r>
            <a:r>
              <a:rPr lang="en-US" dirty="0" smtClean="0"/>
              <a:t>: java –version (check if java installed on your pc) </a:t>
            </a:r>
            <a:endParaRPr lang="en-US" dirty="0"/>
          </a:p>
          <a:p>
            <a:pPr marL="0" indent="0">
              <a:buNone/>
            </a:pPr>
            <a:endParaRPr lang="en-US" dirty="0" smtClean="0"/>
          </a:p>
          <a:p>
            <a:r>
              <a:rPr lang="en-US" dirty="0"/>
              <a:t>Eclipse- https://www.eclipse.org/downloads</a:t>
            </a:r>
            <a:r>
              <a:rPr lang="en-US" dirty="0" smtClean="0"/>
              <a:t>/ </a:t>
            </a:r>
            <a:endParaRPr lang="en-US" dirty="0"/>
          </a:p>
        </p:txBody>
      </p:sp>
    </p:spTree>
    <p:extLst>
      <p:ext uri="{BB962C8B-B14F-4D97-AF65-F5344CB8AC3E}">
        <p14:creationId xmlns:p14="http://schemas.microsoft.com/office/powerpoint/2010/main" val="777696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1456"/>
            <a:ext cx="10515600" cy="1325563"/>
          </a:xfrm>
        </p:spPr>
        <p:txBody>
          <a:bodyPr>
            <a:normAutofit/>
          </a:bodyPr>
          <a:lstStyle/>
          <a:p>
            <a:r>
              <a:rPr lang="en-US" sz="3600" dirty="0" smtClean="0"/>
              <a:t>Selenium ide extension for browser- Quick Overview</a:t>
            </a:r>
            <a:endParaRPr lang="en-US" sz="3600" dirty="0"/>
          </a:p>
        </p:txBody>
      </p:sp>
      <p:pic>
        <p:nvPicPr>
          <p:cNvPr id="4" name="Content Placeholder 3"/>
          <p:cNvPicPr>
            <a:picLocks noGrp="1" noChangeAspect="1"/>
          </p:cNvPicPr>
          <p:nvPr>
            <p:ph idx="1"/>
          </p:nvPr>
        </p:nvPicPr>
        <p:blipFill>
          <a:blip r:embed="rId2"/>
          <a:stretch>
            <a:fillRect/>
          </a:stretch>
        </p:blipFill>
        <p:spPr>
          <a:xfrm>
            <a:off x="2257327" y="2216951"/>
            <a:ext cx="7948950" cy="4351338"/>
          </a:xfrm>
          <a:prstGeom prst="rect">
            <a:avLst/>
          </a:prstGeom>
        </p:spPr>
      </p:pic>
      <p:sp>
        <p:nvSpPr>
          <p:cNvPr id="5" name="TextBox 4"/>
          <p:cNvSpPr txBox="1"/>
          <p:nvPr/>
        </p:nvSpPr>
        <p:spPr>
          <a:xfrm>
            <a:off x="3114393" y="811358"/>
            <a:ext cx="7776926" cy="369332"/>
          </a:xfrm>
          <a:prstGeom prst="rect">
            <a:avLst/>
          </a:prstGeom>
          <a:noFill/>
        </p:spPr>
        <p:txBody>
          <a:bodyPr wrap="square" rtlCol="0">
            <a:spAutoFit/>
          </a:bodyPr>
          <a:lstStyle/>
          <a:p>
            <a:r>
              <a:rPr lang="en-US" dirty="0" smtClean="0"/>
              <a:t>Simple test case the opens google and searching for Hello</a:t>
            </a:r>
            <a:endParaRPr lang="en-US" dirty="0"/>
          </a:p>
        </p:txBody>
      </p:sp>
      <p:cxnSp>
        <p:nvCxnSpPr>
          <p:cNvPr id="7" name="Straight Arrow Connector 6"/>
          <p:cNvCxnSpPr/>
          <p:nvPr/>
        </p:nvCxnSpPr>
        <p:spPr>
          <a:xfrm flipH="1">
            <a:off x="1674891" y="2978590"/>
            <a:ext cx="1774479" cy="2534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17283" y="2725384"/>
            <a:ext cx="1385180" cy="923330"/>
          </a:xfrm>
          <a:prstGeom prst="rect">
            <a:avLst/>
          </a:prstGeom>
          <a:noFill/>
        </p:spPr>
        <p:txBody>
          <a:bodyPr wrap="square" rtlCol="0">
            <a:spAutoFit/>
          </a:bodyPr>
          <a:lstStyle/>
          <a:p>
            <a:r>
              <a:rPr lang="en-US" dirty="0" smtClean="0"/>
              <a:t>The </a:t>
            </a:r>
            <a:r>
              <a:rPr lang="en-US" dirty="0" err="1" smtClean="0"/>
              <a:t>url</a:t>
            </a:r>
            <a:r>
              <a:rPr lang="en-US" dirty="0" smtClean="0"/>
              <a:t> of the page we want to test</a:t>
            </a:r>
            <a:endParaRPr lang="en-US" dirty="0"/>
          </a:p>
        </p:txBody>
      </p:sp>
      <p:cxnSp>
        <p:nvCxnSpPr>
          <p:cNvPr id="10" name="Straight Arrow Connector 9"/>
          <p:cNvCxnSpPr/>
          <p:nvPr/>
        </p:nvCxnSpPr>
        <p:spPr>
          <a:xfrm flipH="1" flipV="1">
            <a:off x="1991762" y="1936896"/>
            <a:ext cx="1465155" cy="7683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15224" y="1608900"/>
            <a:ext cx="1330859" cy="369332"/>
          </a:xfrm>
          <a:prstGeom prst="rect">
            <a:avLst/>
          </a:prstGeom>
          <a:noFill/>
        </p:spPr>
        <p:txBody>
          <a:bodyPr wrap="square" rtlCol="0">
            <a:spAutoFit/>
          </a:bodyPr>
          <a:lstStyle/>
          <a:p>
            <a:r>
              <a:rPr lang="en-US" dirty="0" smtClean="0"/>
              <a:t>Run all tests</a:t>
            </a:r>
            <a:endParaRPr lang="en-US" dirty="0"/>
          </a:p>
        </p:txBody>
      </p:sp>
      <p:cxnSp>
        <p:nvCxnSpPr>
          <p:cNvPr id="14" name="Straight Arrow Connector 13"/>
          <p:cNvCxnSpPr/>
          <p:nvPr/>
        </p:nvCxnSpPr>
        <p:spPr>
          <a:xfrm flipH="1" flipV="1">
            <a:off x="3722482" y="2049208"/>
            <a:ext cx="24146" cy="65599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969537" y="1663507"/>
            <a:ext cx="1865014" cy="369332"/>
          </a:xfrm>
          <a:prstGeom prst="rect">
            <a:avLst/>
          </a:prstGeom>
          <a:noFill/>
        </p:spPr>
        <p:txBody>
          <a:bodyPr wrap="square" rtlCol="0">
            <a:spAutoFit/>
          </a:bodyPr>
          <a:lstStyle/>
          <a:p>
            <a:r>
              <a:rPr lang="en-US" dirty="0" smtClean="0"/>
              <a:t>Run current test</a:t>
            </a:r>
            <a:endParaRPr lang="en-US" dirty="0"/>
          </a:p>
        </p:txBody>
      </p:sp>
      <p:cxnSp>
        <p:nvCxnSpPr>
          <p:cNvPr id="18" name="Straight Arrow Connector 17"/>
          <p:cNvCxnSpPr/>
          <p:nvPr/>
        </p:nvCxnSpPr>
        <p:spPr>
          <a:xfrm flipV="1">
            <a:off x="4051426" y="2049208"/>
            <a:ext cx="1181477" cy="6396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051834" y="1721211"/>
            <a:ext cx="2154724" cy="369332"/>
          </a:xfrm>
          <a:prstGeom prst="rect">
            <a:avLst/>
          </a:prstGeom>
          <a:noFill/>
        </p:spPr>
        <p:txBody>
          <a:bodyPr wrap="square" rtlCol="0">
            <a:spAutoFit/>
          </a:bodyPr>
          <a:lstStyle/>
          <a:p>
            <a:r>
              <a:rPr lang="en-US" dirty="0" smtClean="0"/>
              <a:t>Step over command</a:t>
            </a:r>
            <a:endParaRPr lang="en-US" dirty="0"/>
          </a:p>
        </p:txBody>
      </p:sp>
      <p:cxnSp>
        <p:nvCxnSpPr>
          <p:cNvPr id="23" name="Straight Arrow Connector 22"/>
          <p:cNvCxnSpPr/>
          <p:nvPr/>
        </p:nvCxnSpPr>
        <p:spPr>
          <a:xfrm flipH="1">
            <a:off x="1602463" y="2831021"/>
            <a:ext cx="2625505" cy="14965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59531" y="4122749"/>
            <a:ext cx="1865013" cy="646331"/>
          </a:xfrm>
          <a:prstGeom prst="rect">
            <a:avLst/>
          </a:prstGeom>
          <a:noFill/>
        </p:spPr>
        <p:txBody>
          <a:bodyPr wrap="square" rtlCol="0">
            <a:spAutoFit/>
          </a:bodyPr>
          <a:lstStyle/>
          <a:p>
            <a:r>
              <a:rPr lang="en-US" dirty="0" smtClean="0"/>
              <a:t>Control test execution speed</a:t>
            </a:r>
            <a:endParaRPr lang="en-US" dirty="0"/>
          </a:p>
        </p:txBody>
      </p:sp>
      <p:cxnSp>
        <p:nvCxnSpPr>
          <p:cNvPr id="28" name="Straight Arrow Connector 27"/>
          <p:cNvCxnSpPr/>
          <p:nvPr/>
        </p:nvCxnSpPr>
        <p:spPr>
          <a:xfrm flipV="1">
            <a:off x="10172323" y="2377204"/>
            <a:ext cx="688818" cy="3993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0671020" y="1970231"/>
            <a:ext cx="1680925" cy="369332"/>
          </a:xfrm>
          <a:prstGeom prst="rect">
            <a:avLst/>
          </a:prstGeom>
          <a:noFill/>
        </p:spPr>
        <p:txBody>
          <a:bodyPr wrap="square" rtlCol="0">
            <a:spAutoFit/>
          </a:bodyPr>
          <a:lstStyle/>
          <a:p>
            <a:r>
              <a:rPr lang="en-US" dirty="0" smtClean="0"/>
              <a:t>Record</a:t>
            </a:r>
            <a:endParaRPr lang="en-US" dirty="0"/>
          </a:p>
        </p:txBody>
      </p:sp>
      <p:cxnSp>
        <p:nvCxnSpPr>
          <p:cNvPr id="33" name="Straight Arrow Connector 32"/>
          <p:cNvCxnSpPr/>
          <p:nvPr/>
        </p:nvCxnSpPr>
        <p:spPr>
          <a:xfrm>
            <a:off x="7002856" y="3504682"/>
            <a:ext cx="3468986" cy="746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419785" y="3404226"/>
            <a:ext cx="1868030" cy="923330"/>
          </a:xfrm>
          <a:prstGeom prst="rect">
            <a:avLst/>
          </a:prstGeom>
          <a:noFill/>
        </p:spPr>
        <p:txBody>
          <a:bodyPr wrap="square" rtlCol="0">
            <a:spAutoFit/>
          </a:bodyPr>
          <a:lstStyle/>
          <a:p>
            <a:r>
              <a:rPr lang="en-US" dirty="0" smtClean="0"/>
              <a:t>List of commands generated by the ide</a:t>
            </a:r>
            <a:endParaRPr lang="en-US" dirty="0"/>
          </a:p>
        </p:txBody>
      </p:sp>
      <p:cxnSp>
        <p:nvCxnSpPr>
          <p:cNvPr id="38" name="Straight Arrow Connector 37"/>
          <p:cNvCxnSpPr/>
          <p:nvPr/>
        </p:nvCxnSpPr>
        <p:spPr>
          <a:xfrm>
            <a:off x="6703337" y="4880110"/>
            <a:ext cx="3716448" cy="630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0419785" y="4516302"/>
            <a:ext cx="1868030" cy="1754326"/>
          </a:xfrm>
          <a:prstGeom prst="rect">
            <a:avLst/>
          </a:prstGeom>
          <a:noFill/>
        </p:spPr>
        <p:txBody>
          <a:bodyPr wrap="square" rtlCol="0">
            <a:spAutoFit/>
          </a:bodyPr>
          <a:lstStyle/>
          <a:p>
            <a:r>
              <a:rPr lang="en-US" dirty="0" smtClean="0"/>
              <a:t>Details of selected command such as the target and the value we </a:t>
            </a:r>
            <a:r>
              <a:rPr lang="en-US" smtClean="0"/>
              <a:t>are sending.</a:t>
            </a:r>
            <a:endParaRPr lang="en-US" dirty="0"/>
          </a:p>
        </p:txBody>
      </p:sp>
    </p:spTree>
    <p:extLst>
      <p:ext uri="{BB962C8B-B14F-4D97-AF65-F5344CB8AC3E}">
        <p14:creationId xmlns:p14="http://schemas.microsoft.com/office/powerpoint/2010/main" val="2237029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selenium</a:t>
            </a:r>
            <a:endParaRPr lang="en-US" dirty="0"/>
          </a:p>
        </p:txBody>
      </p:sp>
      <p:sp>
        <p:nvSpPr>
          <p:cNvPr id="3" name="Content Placeholder 2"/>
          <p:cNvSpPr>
            <a:spLocks noGrp="1"/>
          </p:cNvSpPr>
          <p:nvPr>
            <p:ph idx="1"/>
          </p:nvPr>
        </p:nvSpPr>
        <p:spPr>
          <a:xfrm>
            <a:off x="838200" y="1825625"/>
            <a:ext cx="10515600" cy="1189179"/>
          </a:xfrm>
        </p:spPr>
        <p:txBody>
          <a:bodyPr/>
          <a:lstStyle/>
          <a:p>
            <a:pPr marL="0" indent="0">
              <a:buNone/>
            </a:pPr>
            <a:r>
              <a:rPr lang="en-US" dirty="0">
                <a:hlinkClick r:id="rId2"/>
              </a:rPr>
              <a:t>https://</a:t>
            </a:r>
            <a:r>
              <a:rPr lang="en-US" dirty="0" smtClean="0">
                <a:hlinkClick r:id="rId2"/>
              </a:rPr>
              <a:t>www.selenium.dev/downloads/</a:t>
            </a:r>
            <a:endParaRPr lang="en-US" dirty="0" smtClean="0"/>
          </a:p>
          <a:p>
            <a:pPr marL="0" indent="0">
              <a:buNone/>
            </a:pPr>
            <a:r>
              <a:rPr lang="en-US" dirty="0" smtClean="0"/>
              <a:t>Download the java client</a:t>
            </a:r>
            <a:endParaRPr lang="en-US" dirty="0"/>
          </a:p>
        </p:txBody>
      </p:sp>
      <p:pic>
        <p:nvPicPr>
          <p:cNvPr id="4" name="Picture 3"/>
          <p:cNvPicPr>
            <a:picLocks noChangeAspect="1"/>
          </p:cNvPicPr>
          <p:nvPr/>
        </p:nvPicPr>
        <p:blipFill>
          <a:blip r:embed="rId3"/>
          <a:stretch>
            <a:fillRect/>
          </a:stretch>
        </p:blipFill>
        <p:spPr>
          <a:xfrm>
            <a:off x="0" y="3115371"/>
            <a:ext cx="12192000" cy="3742629"/>
          </a:xfrm>
          <a:prstGeom prst="rect">
            <a:avLst/>
          </a:prstGeom>
          <a:solidFill>
            <a:schemeClr val="accent2"/>
          </a:solidFill>
        </p:spPr>
      </p:pic>
      <p:sp>
        <p:nvSpPr>
          <p:cNvPr id="7" name="Rounded Rectangle 6"/>
          <p:cNvSpPr/>
          <p:nvPr/>
        </p:nvSpPr>
        <p:spPr>
          <a:xfrm>
            <a:off x="838200" y="4888871"/>
            <a:ext cx="11003733" cy="38929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890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6683"/>
          </a:xfrm>
        </p:spPr>
        <p:txBody>
          <a:bodyPr/>
          <a:lstStyle/>
          <a:p>
            <a:r>
              <a:rPr lang="en-US" dirty="0" smtClean="0"/>
              <a:t>Browsers </a:t>
            </a:r>
            <a:endParaRPr lang="en-US" dirty="0"/>
          </a:p>
        </p:txBody>
      </p:sp>
      <p:sp>
        <p:nvSpPr>
          <p:cNvPr id="3" name="Content Placeholder 2"/>
          <p:cNvSpPr>
            <a:spLocks noGrp="1"/>
          </p:cNvSpPr>
          <p:nvPr>
            <p:ph idx="1"/>
          </p:nvPr>
        </p:nvSpPr>
        <p:spPr>
          <a:xfrm>
            <a:off x="838200" y="1271808"/>
            <a:ext cx="10515600" cy="2087028"/>
          </a:xfrm>
        </p:spPr>
        <p:txBody>
          <a:bodyPr/>
          <a:lstStyle/>
          <a:p>
            <a:r>
              <a:rPr lang="en-US" dirty="0" smtClean="0"/>
              <a:t>We will download the chrome driver (there are other options such as </a:t>
            </a:r>
            <a:r>
              <a:rPr lang="en-US" dirty="0" err="1" smtClean="0"/>
              <a:t>firefox</a:t>
            </a:r>
            <a:r>
              <a:rPr lang="en-US" dirty="0" smtClean="0"/>
              <a:t> </a:t>
            </a:r>
            <a:r>
              <a:rPr lang="en-US" dirty="0" err="1" smtClean="0"/>
              <a:t>GeckoDriver</a:t>
            </a:r>
            <a:r>
              <a:rPr lang="en-US" dirty="0" smtClean="0"/>
              <a:t>, </a:t>
            </a:r>
            <a:r>
              <a:rPr lang="en-US" dirty="0"/>
              <a:t>Microsoft Edge </a:t>
            </a:r>
            <a:r>
              <a:rPr lang="en-US" dirty="0" smtClean="0"/>
              <a:t>WebDriver etc..)</a:t>
            </a:r>
          </a:p>
          <a:p>
            <a:r>
              <a:rPr lang="en-US" dirty="0">
                <a:hlinkClick r:id="rId2"/>
              </a:rPr>
              <a:t>https://sites.google.com/a/chromium.org/chromedriver</a:t>
            </a:r>
            <a:r>
              <a:rPr lang="en-US" dirty="0" smtClean="0">
                <a:hlinkClick r:id="rId2"/>
              </a:rPr>
              <a:t>/</a:t>
            </a:r>
            <a:endParaRPr lang="en-US" dirty="0" smtClean="0"/>
          </a:p>
          <a:p>
            <a:r>
              <a:rPr lang="en-US" dirty="0" smtClean="0"/>
              <a:t>Selenium will use the web driver to interact with the browser</a:t>
            </a:r>
            <a:endParaRPr lang="en-US" dirty="0"/>
          </a:p>
        </p:txBody>
      </p:sp>
      <p:pic>
        <p:nvPicPr>
          <p:cNvPr id="5" name="Picture 4"/>
          <p:cNvPicPr>
            <a:picLocks noChangeAspect="1"/>
          </p:cNvPicPr>
          <p:nvPr/>
        </p:nvPicPr>
        <p:blipFill>
          <a:blip r:embed="rId3"/>
          <a:stretch>
            <a:fillRect/>
          </a:stretch>
        </p:blipFill>
        <p:spPr>
          <a:xfrm>
            <a:off x="463141" y="3549430"/>
            <a:ext cx="10306050" cy="3181350"/>
          </a:xfrm>
          <a:prstGeom prst="rect">
            <a:avLst/>
          </a:prstGeom>
        </p:spPr>
      </p:pic>
      <p:sp>
        <p:nvSpPr>
          <p:cNvPr id="6" name="Rounded Rectangle 5"/>
          <p:cNvSpPr/>
          <p:nvPr/>
        </p:nvSpPr>
        <p:spPr>
          <a:xfrm>
            <a:off x="642796" y="6011500"/>
            <a:ext cx="3304516" cy="24772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1228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Browsers</a:t>
            </a:r>
            <a:endParaRPr lang="en-US" dirty="0"/>
          </a:p>
        </p:txBody>
      </p:sp>
      <p:sp>
        <p:nvSpPr>
          <p:cNvPr id="3" name="Content Placeholder 2"/>
          <p:cNvSpPr>
            <a:spLocks noGrp="1"/>
          </p:cNvSpPr>
          <p:nvPr>
            <p:ph idx="1"/>
          </p:nvPr>
        </p:nvSpPr>
        <p:spPr>
          <a:xfrm>
            <a:off x="838200" y="1472540"/>
            <a:ext cx="10515600" cy="4351338"/>
          </a:xfrm>
        </p:spPr>
        <p:txBody>
          <a:bodyPr/>
          <a:lstStyle/>
          <a:p>
            <a:r>
              <a:rPr lang="en-US" dirty="0" smtClean="0"/>
              <a:t>Choose the zip file to download based on the operating system.</a:t>
            </a:r>
          </a:p>
          <a:p>
            <a:r>
              <a:rPr lang="en-US" dirty="0" smtClean="0"/>
              <a:t>For windows</a:t>
            </a:r>
            <a:r>
              <a:rPr lang="en-US" dirty="0"/>
              <a:t>: </a:t>
            </a:r>
            <a:r>
              <a:rPr lang="en-US" dirty="0" smtClean="0"/>
              <a:t>chromedriver_win32.zip </a:t>
            </a:r>
          </a:p>
          <a:p>
            <a:r>
              <a:rPr lang="en-US" dirty="0" smtClean="0"/>
              <a:t>Note that the installed chrome version on your computer must match the </a:t>
            </a:r>
            <a:r>
              <a:rPr lang="en-US" dirty="0" err="1" smtClean="0"/>
              <a:t>chromedriver</a:t>
            </a:r>
            <a:r>
              <a:rPr lang="en-US" dirty="0" smtClean="0"/>
              <a:t> version.</a:t>
            </a:r>
          </a:p>
          <a:p>
            <a:r>
              <a:rPr lang="en-US" sz="1400" dirty="0">
                <a:hlinkClick r:id="rId2"/>
              </a:rPr>
              <a:t>https://</a:t>
            </a:r>
            <a:r>
              <a:rPr lang="en-US" sz="1400" dirty="0" smtClean="0">
                <a:hlinkClick r:id="rId2"/>
              </a:rPr>
              <a:t>help.zenplanner.com/hc/en-us/articles/204253654-How-to-Find-Your-Internet-Browser-Version-Number-Google-Chrome</a:t>
            </a:r>
            <a:r>
              <a:rPr lang="en-US" sz="1400" dirty="0" smtClean="0"/>
              <a:t> </a:t>
            </a:r>
            <a:endParaRPr lang="en-US" sz="1400" dirty="0"/>
          </a:p>
        </p:txBody>
      </p:sp>
      <p:pic>
        <p:nvPicPr>
          <p:cNvPr id="4" name="Picture 3"/>
          <p:cNvPicPr>
            <a:picLocks noChangeAspect="1"/>
          </p:cNvPicPr>
          <p:nvPr/>
        </p:nvPicPr>
        <p:blipFill>
          <a:blip r:embed="rId3"/>
          <a:stretch>
            <a:fillRect/>
          </a:stretch>
        </p:blipFill>
        <p:spPr>
          <a:xfrm>
            <a:off x="838200" y="4102823"/>
            <a:ext cx="7010400" cy="2619375"/>
          </a:xfrm>
          <a:prstGeom prst="rect">
            <a:avLst/>
          </a:prstGeom>
        </p:spPr>
      </p:pic>
    </p:spTree>
    <p:extLst>
      <p:ext uri="{BB962C8B-B14F-4D97-AF65-F5344CB8AC3E}">
        <p14:creationId xmlns:p14="http://schemas.microsoft.com/office/powerpoint/2010/main" val="758341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Create new project- eclipse</a:t>
            </a:r>
            <a:endParaRPr lang="en-US" sz="4000" dirty="0"/>
          </a:p>
        </p:txBody>
      </p:sp>
      <p:sp>
        <p:nvSpPr>
          <p:cNvPr id="3" name="Content Placeholder 2"/>
          <p:cNvSpPr>
            <a:spLocks noGrp="1"/>
          </p:cNvSpPr>
          <p:nvPr>
            <p:ph idx="1"/>
          </p:nvPr>
        </p:nvSpPr>
        <p:spPr>
          <a:xfrm>
            <a:off x="838200" y="1825625"/>
            <a:ext cx="6087701" cy="4351338"/>
          </a:xfrm>
        </p:spPr>
        <p:txBody>
          <a:bodyPr/>
          <a:lstStyle/>
          <a:p>
            <a:r>
              <a:rPr lang="en-US" dirty="0" smtClean="0"/>
              <a:t>Create new java project</a:t>
            </a:r>
          </a:p>
          <a:p>
            <a:r>
              <a:rPr lang="en-US" dirty="0" smtClean="0"/>
              <a:t>Name the project as you wish and click next</a:t>
            </a:r>
          </a:p>
        </p:txBody>
      </p:sp>
      <p:pic>
        <p:nvPicPr>
          <p:cNvPr id="7" name="Picture 6"/>
          <p:cNvPicPr>
            <a:picLocks noChangeAspect="1"/>
          </p:cNvPicPr>
          <p:nvPr/>
        </p:nvPicPr>
        <p:blipFill>
          <a:blip r:embed="rId2"/>
          <a:stretch>
            <a:fillRect/>
          </a:stretch>
        </p:blipFill>
        <p:spPr>
          <a:xfrm>
            <a:off x="6925901" y="724276"/>
            <a:ext cx="5057521" cy="4983933"/>
          </a:xfrm>
          <a:prstGeom prst="rect">
            <a:avLst/>
          </a:prstGeom>
        </p:spPr>
      </p:pic>
    </p:spTree>
    <p:extLst>
      <p:ext uri="{BB962C8B-B14F-4D97-AF65-F5344CB8AC3E}">
        <p14:creationId xmlns:p14="http://schemas.microsoft.com/office/powerpoint/2010/main" val="1543248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Create new project- eclipse</a:t>
            </a:r>
          </a:p>
        </p:txBody>
      </p:sp>
      <p:sp>
        <p:nvSpPr>
          <p:cNvPr id="3" name="Content Placeholder 2"/>
          <p:cNvSpPr>
            <a:spLocks noGrp="1"/>
          </p:cNvSpPr>
          <p:nvPr>
            <p:ph idx="1"/>
          </p:nvPr>
        </p:nvSpPr>
        <p:spPr>
          <a:xfrm>
            <a:off x="838200" y="1825625"/>
            <a:ext cx="4548612" cy="4351338"/>
          </a:xfrm>
        </p:spPr>
        <p:txBody>
          <a:bodyPr/>
          <a:lstStyle/>
          <a:p>
            <a:r>
              <a:rPr lang="en-US" dirty="0" smtClean="0"/>
              <a:t>Click on Libraries</a:t>
            </a:r>
            <a:endParaRPr lang="en-US" dirty="0"/>
          </a:p>
        </p:txBody>
      </p:sp>
      <p:pic>
        <p:nvPicPr>
          <p:cNvPr id="4" name="Picture 3"/>
          <p:cNvPicPr>
            <a:picLocks noChangeAspect="1"/>
          </p:cNvPicPr>
          <p:nvPr/>
        </p:nvPicPr>
        <p:blipFill>
          <a:blip r:embed="rId2"/>
          <a:stretch>
            <a:fillRect/>
          </a:stretch>
        </p:blipFill>
        <p:spPr>
          <a:xfrm>
            <a:off x="6618083" y="1533333"/>
            <a:ext cx="5334606" cy="5116436"/>
          </a:xfrm>
          <a:prstGeom prst="rect">
            <a:avLst/>
          </a:prstGeom>
        </p:spPr>
      </p:pic>
      <p:sp>
        <p:nvSpPr>
          <p:cNvPr id="5" name="Rectangle 4"/>
          <p:cNvSpPr/>
          <p:nvPr/>
        </p:nvSpPr>
        <p:spPr>
          <a:xfrm>
            <a:off x="7749766" y="2278298"/>
            <a:ext cx="624689" cy="2385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0869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Create new project- eclipse</a:t>
            </a:r>
          </a:p>
        </p:txBody>
      </p:sp>
      <p:sp>
        <p:nvSpPr>
          <p:cNvPr id="3" name="Content Placeholder 2"/>
          <p:cNvSpPr>
            <a:spLocks noGrp="1"/>
          </p:cNvSpPr>
          <p:nvPr>
            <p:ph idx="1"/>
          </p:nvPr>
        </p:nvSpPr>
        <p:spPr>
          <a:xfrm>
            <a:off x="838200" y="1825625"/>
            <a:ext cx="4548612" cy="4351338"/>
          </a:xfrm>
        </p:spPr>
        <p:txBody>
          <a:bodyPr/>
          <a:lstStyle/>
          <a:p>
            <a:r>
              <a:rPr lang="en-US" dirty="0" smtClean="0"/>
              <a:t>Choose Add External JARs…</a:t>
            </a:r>
            <a:endParaRPr lang="en-US" dirty="0"/>
          </a:p>
        </p:txBody>
      </p:sp>
      <p:pic>
        <p:nvPicPr>
          <p:cNvPr id="6" name="Picture 5"/>
          <p:cNvPicPr>
            <a:picLocks noChangeAspect="1"/>
          </p:cNvPicPr>
          <p:nvPr/>
        </p:nvPicPr>
        <p:blipFill>
          <a:blip r:embed="rId2"/>
          <a:stretch>
            <a:fillRect/>
          </a:stretch>
        </p:blipFill>
        <p:spPr>
          <a:xfrm>
            <a:off x="6464174" y="1273898"/>
            <a:ext cx="5362376" cy="5194802"/>
          </a:xfrm>
          <a:prstGeom prst="rect">
            <a:avLst/>
          </a:prstGeom>
        </p:spPr>
      </p:pic>
      <p:sp>
        <p:nvSpPr>
          <p:cNvPr id="7" name="Rectangle 6"/>
          <p:cNvSpPr/>
          <p:nvPr/>
        </p:nvSpPr>
        <p:spPr>
          <a:xfrm>
            <a:off x="10437890" y="2635673"/>
            <a:ext cx="1149791" cy="1901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7962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Create new project- eclipse </a:t>
            </a:r>
            <a:endParaRPr lang="en-US" sz="4000" dirty="0"/>
          </a:p>
        </p:txBody>
      </p:sp>
      <p:sp>
        <p:nvSpPr>
          <p:cNvPr id="3" name="Content Placeholder 2"/>
          <p:cNvSpPr>
            <a:spLocks noGrp="1"/>
          </p:cNvSpPr>
          <p:nvPr>
            <p:ph idx="1"/>
          </p:nvPr>
        </p:nvSpPr>
        <p:spPr>
          <a:xfrm>
            <a:off x="838200" y="1825625"/>
            <a:ext cx="4548612" cy="4351338"/>
          </a:xfrm>
        </p:spPr>
        <p:txBody>
          <a:bodyPr/>
          <a:lstStyle/>
          <a:p>
            <a:r>
              <a:rPr lang="en-US" dirty="0" smtClean="0"/>
              <a:t>Choose all the files that were extracted from the zip of the java client (slide 3) and click open. Note that you will need to add the client jar files and the jar files in the libs directory.</a:t>
            </a:r>
          </a:p>
          <a:p>
            <a:pPr marL="0" indent="0">
              <a:buNone/>
            </a:pPr>
            <a:endParaRPr lang="en-US" dirty="0"/>
          </a:p>
        </p:txBody>
      </p:sp>
      <p:pic>
        <p:nvPicPr>
          <p:cNvPr id="4" name="Picture 3"/>
          <p:cNvPicPr>
            <a:picLocks noChangeAspect="1"/>
          </p:cNvPicPr>
          <p:nvPr/>
        </p:nvPicPr>
        <p:blipFill>
          <a:blip r:embed="rId2"/>
          <a:stretch>
            <a:fillRect/>
          </a:stretch>
        </p:blipFill>
        <p:spPr>
          <a:xfrm>
            <a:off x="5952073" y="2586171"/>
            <a:ext cx="5401727" cy="1415123"/>
          </a:xfrm>
          <a:prstGeom prst="rect">
            <a:avLst/>
          </a:prstGeom>
        </p:spPr>
      </p:pic>
      <p:sp>
        <p:nvSpPr>
          <p:cNvPr id="5" name="Rectangle 4"/>
          <p:cNvSpPr/>
          <p:nvPr/>
        </p:nvSpPr>
        <p:spPr>
          <a:xfrm>
            <a:off x="5952072" y="3180706"/>
            <a:ext cx="4966407" cy="344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6098829" y="5504507"/>
            <a:ext cx="5021023" cy="1353493"/>
          </a:xfrm>
          <a:prstGeom prst="rect">
            <a:avLst/>
          </a:prstGeom>
        </p:spPr>
      </p:pic>
      <p:cxnSp>
        <p:nvCxnSpPr>
          <p:cNvPr id="12" name="Elbow Connector 11"/>
          <p:cNvCxnSpPr/>
          <p:nvPr/>
        </p:nvCxnSpPr>
        <p:spPr>
          <a:xfrm rot="16200000" flipH="1">
            <a:off x="8675444" y="4089935"/>
            <a:ext cx="3275092" cy="961864"/>
          </a:xfrm>
          <a:prstGeom prst="bentConnector4">
            <a:avLst>
              <a:gd name="adj1" fmla="val -139"/>
              <a:gd name="adj2" fmla="val 123766"/>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984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1143</TotalTime>
  <Words>576</Words>
  <Application>Microsoft Office PowerPoint</Application>
  <PresentationFormat>Widescreen</PresentationFormat>
  <Paragraphs>76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Selenium Installation Guide</vt:lpstr>
      <vt:lpstr>Requirments</vt:lpstr>
      <vt:lpstr>Install selenium</vt:lpstr>
      <vt:lpstr>Browsers </vt:lpstr>
      <vt:lpstr>Browsers</vt:lpstr>
      <vt:lpstr>Create new project- eclipse</vt:lpstr>
      <vt:lpstr>Create new project- eclipse</vt:lpstr>
      <vt:lpstr>Create new project- eclipse</vt:lpstr>
      <vt:lpstr>Create new project- eclipse </vt:lpstr>
      <vt:lpstr>Create new project- eclipse </vt:lpstr>
      <vt:lpstr>New project is ready- eclipse</vt:lpstr>
      <vt:lpstr>Create new project- IntelliJ </vt:lpstr>
      <vt:lpstr>Create new project- IntelliJ </vt:lpstr>
      <vt:lpstr>Create new project- IntelliJ </vt:lpstr>
      <vt:lpstr>Add Selenium to Java project- IntelliJ </vt:lpstr>
      <vt:lpstr>Add Selenium to Java project- IntelliJ </vt:lpstr>
      <vt:lpstr>Add Selenium to Java project- IntelliJ </vt:lpstr>
      <vt:lpstr>Hello World Example</vt:lpstr>
      <vt:lpstr>Selenium ide extension for browser</vt:lpstr>
      <vt:lpstr>Selenium ide extension for browser- Quick Overview</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installation guide</dc:title>
  <dc:creator>Microsoft account</dc:creator>
  <cp:lastModifiedBy>Microsoft account</cp:lastModifiedBy>
  <cp:revision>36</cp:revision>
  <dcterms:created xsi:type="dcterms:W3CDTF">2021-04-18T07:04:54Z</dcterms:created>
  <dcterms:modified xsi:type="dcterms:W3CDTF">2021-04-28T06:29:07Z</dcterms:modified>
</cp:coreProperties>
</file>