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4B7E6-01D3-438E-95BE-1D4F2B880225}" v="118" dt="2024-05-09T18:33:14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9DEF4-2AB4-3516-4FA5-27681DBD7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B1E156-4E29-C801-5899-06A28C238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31D376-2970-525D-5C3A-81896466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0AC817-DA7C-0C47-4C39-7878E20D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FE50DE-E888-1214-66B3-EEB48349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55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99CD7-FC72-7969-E3CE-84CE6DC7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16880B-A9F0-F089-96E8-7317F801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317F6-DA57-E8E5-8D19-1F0590CD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6D2641-32D6-D96C-B8BC-BBA54617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A7C9EC-430B-97E4-0357-6CAC2DD2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10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133F8F-3BB3-6E58-2710-DEEF4FE6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F47949-ED2E-1A85-AB38-D2D1A495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AD59AE-A631-B6E2-47F9-F50B1CBA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4139A2-4048-E53C-E376-EB0016CD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4D439B-7BEF-3EAB-2754-E42FD81E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00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875892-C1CE-D919-EEFD-AA66AC71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051A51-F01A-C369-08F5-116DC640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FB938-272D-C894-5083-3B9A4B66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8EA9C-A7CB-58C4-060B-02904620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7182B4-B3A2-4BC2-3475-7C25126F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34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CF445E-CB4A-C6F1-1426-DAAF279D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EBA893-C610-2BB6-C4B2-B3656DD8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D285E3-E83A-B50B-82BB-4D6507B2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89FEAD-CF0E-1060-E6E1-00AA8169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5C462A-FB7B-4D5A-EF6B-B42E91C3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84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6A087-7C5B-9CAE-ACE4-AAA0C8A7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E224C1-8C0A-D841-063D-8A893382B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756953-93DC-313C-E12C-0B1826BC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54434B-29E5-895E-27BD-B73B5D20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4DA2C0-96E9-9F25-846D-0EB7FF99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C2071B-3FFC-7565-070E-2D695858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56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15206-DADE-926F-0DB0-5C39AA5D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55E5D0-335B-FEF4-9BEB-7B592D0F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EFC3C9-CDAE-1978-D0B4-026D3C44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DDCA35-4940-DCF6-70E5-7BB492021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BD89028-E761-BDF5-7DBC-F38EFFBAE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3D03880-83F6-8F92-BD12-3C80070E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852FD8-1541-6AB6-EF6D-22DDBA2E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BA20AD-AEE6-C69B-63A4-B968B201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23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1273F-367F-8119-AA85-E17BB165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4BA177-4C93-3EE6-A51C-F245BEB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621A39-6B89-AC26-4210-7B60E100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ACA636-3633-9B6B-5826-08886734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1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0A0F912-9090-2AF9-1072-392F910C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87DC2A-A358-0CDC-5CA0-D7D8F607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C9B9A2-3491-642C-6C17-8DA894C3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4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776191-0897-7C7E-7B42-3B8A3FDB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6C1DB-23B3-D411-2901-32B2BC9F3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2D2854-7FCD-0CE2-47BF-1EF0D8273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E01BCA-7A08-F734-0A9F-18CA7933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D37141-96DE-A384-A855-35A9A247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7438EC-E39A-9229-298D-204AEA73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2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CC5E57-FF5C-88AE-DE71-D724EF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731AA7-4F16-AD52-8F7D-22C929132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7C8245-2875-9AA3-56BA-A8571478D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CCABCB-0DD9-3825-FBAC-A498547E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48A3F9-2BF5-3E78-8C70-55CE6573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3BE80C-3C64-E75A-7D06-D5E00D2A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0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30FD63-7FE6-9691-1276-5FA5061F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9BD8D5-CC47-8C75-306C-2597519C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111FDA-38F7-4D57-C506-FF1394394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D14C7-3C89-4116-8389-ECA4135BA356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32D093-08A4-9A0D-54B2-CBC34A271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2A9C56-C5C9-1663-80BC-C9A6B614A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DD7FC-674B-431C-9F5A-19389D0572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51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74F70E-DBE6-59ED-1336-1BC9FCFBF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it-IT" sz="6600" dirty="0" err="1"/>
              <a:t>VendiCose</a:t>
            </a:r>
            <a:r>
              <a:rPr lang="it-IT" sz="6600" dirty="0"/>
              <a:t> Spa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56792F-B691-5E35-14F3-15D1A0DD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055" y="4594953"/>
            <a:ext cx="9144000" cy="1182135"/>
          </a:xfrm>
        </p:spPr>
        <p:txBody>
          <a:bodyPr anchor="ctr">
            <a:normAutofit/>
          </a:bodyPr>
          <a:lstStyle/>
          <a:p>
            <a:r>
              <a:rPr lang="it-IT" sz="2800" b="1" dirty="0" err="1"/>
              <a:t>Boromir</a:t>
            </a:r>
            <a:r>
              <a:rPr lang="it-IT" sz="2800" b="1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13652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5B3BD1E1-EBB6-BC2C-89D7-C18ABFBA2346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Aggiornamento della quantità se inferiore a soglia minima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Il «</a:t>
            </a:r>
            <a:r>
              <a:rPr lang="it-IT" dirty="0" err="1"/>
              <a:t>where</a:t>
            </a:r>
            <a:r>
              <a:rPr lang="it-IT" dirty="0"/>
              <a:t>» che confronta la quantità di prodotto con la soglia minima. L’update è eseguito quindi solo se la quantità è inferiore alla soglia minima</a:t>
            </a:r>
          </a:p>
          <a:p>
            <a:pPr marL="285750" indent="-285750">
              <a:buFontTx/>
              <a:buChar char="-"/>
            </a:pPr>
            <a:r>
              <a:rPr lang="it-IT" dirty="0"/>
              <a:t>Abbiamo utilizzato la soglia minima come quantità di riordino dello stesso prodotto, se inferiore alla soglia minima.</a:t>
            </a:r>
          </a:p>
          <a:p>
            <a:pPr marL="285750" indent="-285750">
              <a:buFontTx/>
              <a:buChar char="-"/>
            </a:pPr>
            <a:r>
              <a:rPr lang="it-IT" dirty="0"/>
              <a:t>Punto di miglioramento: si sarebbe potuto differenziare la quantità di riordino e la soglia minima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36748CB-C7CD-1936-8CC9-C21E076E4A07}"/>
              </a:ext>
            </a:extLst>
          </p:cNvPr>
          <p:cNvGrpSpPr/>
          <p:nvPr/>
        </p:nvGrpSpPr>
        <p:grpSpPr>
          <a:xfrm>
            <a:off x="4955826" y="457200"/>
            <a:ext cx="7053294" cy="6061920"/>
            <a:chOff x="5138706" y="457200"/>
            <a:chExt cx="7053294" cy="6061920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125EF52-6FBC-45D4-D687-A97E8C6090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598"/>
            <a:stretch/>
          </p:blipFill>
          <p:spPr>
            <a:xfrm>
              <a:off x="5201919" y="457200"/>
              <a:ext cx="6248401" cy="3229426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E7C2940-3567-177F-F1B2-8F9594890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6182"/>
            <a:stretch/>
          </p:blipFill>
          <p:spPr>
            <a:xfrm>
              <a:off x="5138706" y="3508800"/>
              <a:ext cx="7053294" cy="3010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38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8E48147B-76ED-0402-A595-30958F03B2C8}"/>
              </a:ext>
            </a:extLst>
          </p:cNvPr>
          <p:cNvSpPr/>
          <p:nvPr/>
        </p:nvSpPr>
        <p:spPr>
          <a:xfrm>
            <a:off x="3811087" y="3014547"/>
            <a:ext cx="7995046" cy="35851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4D8CE3B-8E69-8F91-60D1-3D9759F8BF73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dirty="0"/>
              <a:t>Aggiornamento della quantità se inferiore a soglia minima - Esempio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0430CC5-3823-98B2-8B48-17DC8822F621}"/>
              </a:ext>
            </a:extLst>
          </p:cNvPr>
          <p:cNvSpPr/>
          <p:nvPr/>
        </p:nvSpPr>
        <p:spPr>
          <a:xfrm>
            <a:off x="928927" y="3745220"/>
            <a:ext cx="3753958" cy="2123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Prima dell’Update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09F0346-3270-C9E8-CA2B-17B9E84FA385}"/>
              </a:ext>
            </a:extLst>
          </p:cNvPr>
          <p:cNvGrpSpPr/>
          <p:nvPr/>
        </p:nvGrpSpPr>
        <p:grpSpPr>
          <a:xfrm>
            <a:off x="5309117" y="3178101"/>
            <a:ext cx="5977807" cy="3258005"/>
            <a:chOff x="5309117" y="3178101"/>
            <a:chExt cx="5977807" cy="3258005"/>
          </a:xfrm>
        </p:grpSpPr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33A317C9-D7BB-6898-3EEE-22A67451F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2968" y="3178101"/>
              <a:ext cx="5953956" cy="3258005"/>
            </a:xfrm>
            <a:prstGeom prst="rect">
              <a:avLst/>
            </a:prstGeom>
          </p:spPr>
        </p:pic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1E77F781-686A-79BD-C4A6-E107AD70C910}"/>
                </a:ext>
              </a:extLst>
            </p:cNvPr>
            <p:cNvSpPr/>
            <p:nvPr/>
          </p:nvSpPr>
          <p:spPr>
            <a:xfrm>
              <a:off x="5309118" y="4591663"/>
              <a:ext cx="5953955" cy="206477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7A127AC6-2220-0D54-B261-885C52188F77}"/>
                </a:ext>
              </a:extLst>
            </p:cNvPr>
            <p:cNvSpPr/>
            <p:nvPr/>
          </p:nvSpPr>
          <p:spPr>
            <a:xfrm>
              <a:off x="5309117" y="5834573"/>
              <a:ext cx="5953955" cy="206477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44F6F57-5833-39C6-5638-F2CDA8EE7C96}"/>
                </a:ext>
              </a:extLst>
            </p:cNvPr>
            <p:cNvSpPr/>
            <p:nvPr/>
          </p:nvSpPr>
          <p:spPr>
            <a:xfrm>
              <a:off x="9527458" y="4581831"/>
              <a:ext cx="648929" cy="20647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55FF4F1B-11DA-FE00-A8D4-DA50126AE6A5}"/>
                </a:ext>
              </a:extLst>
            </p:cNvPr>
            <p:cNvSpPr/>
            <p:nvPr/>
          </p:nvSpPr>
          <p:spPr>
            <a:xfrm>
              <a:off x="9527457" y="5824740"/>
              <a:ext cx="648929" cy="20647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18227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C95D4A71-AB29-C60D-D290-42673066C6FB}"/>
              </a:ext>
            </a:extLst>
          </p:cNvPr>
          <p:cNvSpPr/>
          <p:nvPr/>
        </p:nvSpPr>
        <p:spPr>
          <a:xfrm>
            <a:off x="3811087" y="3014547"/>
            <a:ext cx="7995046" cy="35851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62CCFF9-85C5-2302-E037-8943D79E59E5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383F838-F298-442A-94D1-C589179561C8}"/>
              </a:ext>
            </a:extLst>
          </p:cNvPr>
          <p:cNvSpPr/>
          <p:nvPr/>
        </p:nvSpPr>
        <p:spPr>
          <a:xfrm>
            <a:off x="928927" y="3745220"/>
            <a:ext cx="3753958" cy="2123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Dopo l’Update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43C16E9-C6EA-52A2-8D64-43AAC53F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41" y="3125707"/>
            <a:ext cx="5973009" cy="336279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357F143-1EA1-0CE6-0A13-5133460ED5B5}"/>
              </a:ext>
            </a:extLst>
          </p:cNvPr>
          <p:cNvSpPr/>
          <p:nvPr/>
        </p:nvSpPr>
        <p:spPr>
          <a:xfrm>
            <a:off x="5309118" y="4591663"/>
            <a:ext cx="5953955" cy="206477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78299FD-986A-983C-FB7F-8AD4B975B153}"/>
              </a:ext>
            </a:extLst>
          </p:cNvPr>
          <p:cNvSpPr/>
          <p:nvPr/>
        </p:nvSpPr>
        <p:spPr>
          <a:xfrm>
            <a:off x="5309117" y="5834573"/>
            <a:ext cx="5953955" cy="206477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B920B0F-CB8D-A77D-2C3C-A1D1476BC2FA}"/>
              </a:ext>
            </a:extLst>
          </p:cNvPr>
          <p:cNvSpPr/>
          <p:nvPr/>
        </p:nvSpPr>
        <p:spPr>
          <a:xfrm>
            <a:off x="9527458" y="4581831"/>
            <a:ext cx="648929" cy="20647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2440538-DC63-5AF0-05E7-4E94F7FB5FF1}"/>
              </a:ext>
            </a:extLst>
          </p:cNvPr>
          <p:cNvSpPr/>
          <p:nvPr/>
        </p:nvSpPr>
        <p:spPr>
          <a:xfrm>
            <a:off x="9527457" y="5824740"/>
            <a:ext cx="648929" cy="20647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FF303ED2-45EE-365D-16D2-0648265E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dirty="0"/>
              <a:t>Aggiornamento della quantità se inferiore a soglia minima - Esempio</a:t>
            </a:r>
          </a:p>
        </p:txBody>
      </p:sp>
    </p:spTree>
    <p:extLst>
      <p:ext uri="{BB962C8B-B14F-4D97-AF65-F5344CB8AC3E}">
        <p14:creationId xmlns:p14="http://schemas.microsoft.com/office/powerpoint/2010/main" val="91954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F2FCCFB8-1E1D-BE66-D1CA-11A8D11FE485}"/>
              </a:ext>
            </a:extLst>
          </p:cNvPr>
          <p:cNvSpPr/>
          <p:nvPr/>
        </p:nvSpPr>
        <p:spPr>
          <a:xfrm>
            <a:off x="-1" y="0"/>
            <a:ext cx="4772025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Creazione del diagramma E/R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Identificazione delle entità necessarie a gestire transizioni, prodotti, </a:t>
            </a:r>
          </a:p>
          <a:p>
            <a:pPr marL="285750" indent="-285750">
              <a:buFontTx/>
              <a:buChar char="-"/>
            </a:pPr>
            <a:r>
              <a:rPr lang="it-IT" dirty="0"/>
              <a:t>Creazione database sul principio di normalizzazione, per minimizzare la ripetizione </a:t>
            </a:r>
            <a:r>
              <a:rPr lang="it-IT" dirty="0">
                <a:sym typeface="Wingdings" panose="05000000000000000000" pitchFamily="2" charset="2"/>
              </a:rPr>
              <a:t> ad es. l’entità categoria è separata da prodotto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Creazione di un’entità </a:t>
            </a:r>
            <a:r>
              <a:rPr lang="it-IT" dirty="0" err="1"/>
              <a:t>Soglia_Sic</a:t>
            </a:r>
            <a:r>
              <a:rPr lang="it-IT" dirty="0"/>
              <a:t> che consenta a ciascun magazzino di decide quale soglia minima impostare per ciascuna categoria</a:t>
            </a:r>
          </a:p>
          <a:p>
            <a:pPr marL="285750" indent="-285750">
              <a:buFontTx/>
              <a:buChar char="-"/>
            </a:pPr>
            <a:r>
              <a:rPr lang="it-IT" dirty="0"/>
              <a:t>Creazione della soglia di giacenza per relazionare il prodotto e il magazzino e capire la quantità a disposizione per ciascun magazzino</a:t>
            </a:r>
          </a:p>
        </p:txBody>
      </p:sp>
      <p:pic>
        <p:nvPicPr>
          <p:cNvPr id="8" name="Immagine 7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C2625C8A-868E-ECDF-4ED5-586DCDD32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0438"/>
            <a:ext cx="4467798" cy="57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3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A8F01DBB-BEC5-06AB-D760-4E178C083FD9}"/>
              </a:ext>
            </a:extLst>
          </p:cNvPr>
          <p:cNvSpPr/>
          <p:nvPr/>
        </p:nvSpPr>
        <p:spPr>
          <a:xfrm>
            <a:off x="-1" y="0"/>
            <a:ext cx="4772025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Creazione tabelle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Abbiamo identificato lo schema logico (Excel)</a:t>
            </a:r>
          </a:p>
          <a:p>
            <a:pPr marL="285750" indent="-285750">
              <a:buFontTx/>
              <a:buChar char="-"/>
            </a:pPr>
            <a:r>
              <a:rPr lang="it-IT" dirty="0"/>
              <a:t>Sulla base dello schema logico abbiamo creato le tabelle in SQL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509F8A-4343-A4A1-B026-7B2DAA8F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05" y="1226820"/>
            <a:ext cx="3931920" cy="16611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2345D20-2E29-B34C-BC15-FBEFB57DF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89" y="3114306"/>
            <a:ext cx="3139752" cy="32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5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9FED1642-4566-06D3-5F33-6CB639619CBB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Popolamento</a:t>
            </a:r>
            <a:br>
              <a:rPr lang="it-IT" dirty="0"/>
            </a:br>
            <a:r>
              <a:rPr lang="it-IT" dirty="0"/>
              <a:t>tabelle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Per il popolamento delle tabelle abbiamo utilizzato ChatGPT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260E7A4-0917-5EF5-F8DF-13D0658B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940" y="1114821"/>
            <a:ext cx="6430272" cy="2848373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CAC4871E-AD21-13B2-E8F1-35289EEED4D7}"/>
              </a:ext>
            </a:extLst>
          </p:cNvPr>
          <p:cNvGrpSpPr/>
          <p:nvPr/>
        </p:nvGrpSpPr>
        <p:grpSpPr>
          <a:xfrm>
            <a:off x="4662456" y="4289852"/>
            <a:ext cx="3564000" cy="2123768"/>
            <a:chOff x="4513006" y="4277032"/>
            <a:chExt cx="3753958" cy="2123768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A678BE28-745F-BA7A-16C6-925DFA7BA58C}"/>
                </a:ext>
              </a:extLst>
            </p:cNvPr>
            <p:cNvSpPr/>
            <p:nvPr/>
          </p:nvSpPr>
          <p:spPr>
            <a:xfrm>
              <a:off x="4513006" y="4277032"/>
              <a:ext cx="3753958" cy="21237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4B1D015-AD11-6DEE-BB6E-95B67591D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2851" y="5106351"/>
              <a:ext cx="3534268" cy="1076475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B3BB929F-327D-6A80-0195-19DA0B58C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3563" y="4376526"/>
              <a:ext cx="1752845" cy="619211"/>
            </a:xfrm>
            <a:prstGeom prst="rect">
              <a:avLst/>
            </a:prstGeom>
          </p:spPr>
        </p:pic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727D3480-ED67-AEAD-FD9E-4C99FC590331}"/>
              </a:ext>
            </a:extLst>
          </p:cNvPr>
          <p:cNvGrpSpPr/>
          <p:nvPr/>
        </p:nvGrpSpPr>
        <p:grpSpPr>
          <a:xfrm>
            <a:off x="8277664" y="4289852"/>
            <a:ext cx="3564000" cy="2123768"/>
            <a:chOff x="8186224" y="4302673"/>
            <a:chExt cx="3753958" cy="2123768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1E398EC-3598-76CF-377D-D3F086993FE9}"/>
                </a:ext>
              </a:extLst>
            </p:cNvPr>
            <p:cNvSpPr/>
            <p:nvPr/>
          </p:nvSpPr>
          <p:spPr>
            <a:xfrm>
              <a:off x="8186224" y="4302673"/>
              <a:ext cx="3753958" cy="21237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194CCEF3-F766-1006-892E-10CA4AF10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9932" y="5148068"/>
              <a:ext cx="3266543" cy="1076475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9A5AFEB-4F4F-9CEE-BD5F-DD804EF94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6781" y="4452658"/>
              <a:ext cx="1752845" cy="619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27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FF64D616-C612-964C-541D-1490977E8A02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Controllo della quantità di prodotto disponibile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Abbiamo creato una </a:t>
            </a:r>
            <a:r>
              <a:rPr lang="it-IT" dirty="0" err="1"/>
              <a:t>view</a:t>
            </a:r>
            <a:r>
              <a:rPr lang="it-IT" dirty="0"/>
              <a:t> che ci consentisse di monitorare la quantità prodotto per ogni magazzino e di confrontarla con la soglia di sicurezza specifica per quel magazzino e quella categoria di prodotto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5BB6C4-9633-F7FB-9EF0-14A6FE2A7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07"/>
          <a:stretch/>
        </p:blipFill>
        <p:spPr>
          <a:xfrm>
            <a:off x="4699991" y="814210"/>
            <a:ext cx="6351468" cy="32484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4A2E9B-0F38-347B-695C-F933DC9A8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147"/>
          <a:stretch/>
        </p:blipFill>
        <p:spPr>
          <a:xfrm>
            <a:off x="4898747" y="4419698"/>
            <a:ext cx="5953956" cy="20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5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683935-5875-AF0F-B3C8-AA134C02E18C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Aggiornamento della giacenza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Abbiamo poi creato un update della giacenza in base all’</a:t>
            </a:r>
            <a:r>
              <a:rPr lang="it-IT" dirty="0" err="1"/>
              <a:t>IdVendita</a:t>
            </a:r>
            <a:r>
              <a:rPr lang="it-IT" dirty="0"/>
              <a:t> specificato</a:t>
            </a:r>
          </a:p>
          <a:p>
            <a:pPr marL="285750" indent="-285750">
              <a:buFontTx/>
              <a:buChar char="-"/>
            </a:pPr>
            <a:r>
              <a:rPr lang="it-IT" dirty="0"/>
              <a:t>Punto di sviluppo: avremo potuto inserire un aggiornamento automatico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AE74AD-D699-C9BF-ED35-9A61D8DF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111" y="965493"/>
            <a:ext cx="5550101" cy="49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CCB9ABD1-E408-D328-126D-997A61D1B833}"/>
              </a:ext>
            </a:extLst>
          </p:cNvPr>
          <p:cNvSpPr/>
          <p:nvPr/>
        </p:nvSpPr>
        <p:spPr>
          <a:xfrm>
            <a:off x="3811087" y="3014547"/>
            <a:ext cx="7995046" cy="35851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C370760-387F-DE6E-FFB8-BD7F70ED4734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Aggiornamento della giacenza - Esempio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224174-E498-208D-2C59-FE93BDDA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72" y="1028365"/>
            <a:ext cx="6741549" cy="187215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0430CC5-3823-98B2-8B48-17DC8822F621}"/>
              </a:ext>
            </a:extLst>
          </p:cNvPr>
          <p:cNvSpPr/>
          <p:nvPr/>
        </p:nvSpPr>
        <p:spPr>
          <a:xfrm>
            <a:off x="928927" y="3745220"/>
            <a:ext cx="3753958" cy="2123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Prima dell’Update per aggiornamento giacenza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42F4461-3448-2458-AB60-CDF8795E1BA7}"/>
              </a:ext>
            </a:extLst>
          </p:cNvPr>
          <p:cNvGrpSpPr/>
          <p:nvPr/>
        </p:nvGrpSpPr>
        <p:grpSpPr>
          <a:xfrm>
            <a:off x="5309117" y="3123369"/>
            <a:ext cx="5977807" cy="3367470"/>
            <a:chOff x="5309117" y="3123369"/>
            <a:chExt cx="5977807" cy="3367470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288F02E5-DD93-CB71-A79C-522365004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-1870"/>
            <a:stretch/>
          </p:blipFill>
          <p:spPr>
            <a:xfrm>
              <a:off x="5332968" y="3123369"/>
              <a:ext cx="5953956" cy="3367470"/>
            </a:xfrm>
            <a:prstGeom prst="rect">
              <a:avLst/>
            </a:prstGeom>
          </p:spPr>
        </p:pic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65991DAC-CA35-675C-0D09-285AF1F5311F}"/>
                </a:ext>
              </a:extLst>
            </p:cNvPr>
            <p:cNvSpPr/>
            <p:nvPr/>
          </p:nvSpPr>
          <p:spPr>
            <a:xfrm>
              <a:off x="5309118" y="4522839"/>
              <a:ext cx="5953955" cy="206477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ABE3CBDD-851C-600B-A8D8-8ECA011E20CE}"/>
                </a:ext>
              </a:extLst>
            </p:cNvPr>
            <p:cNvSpPr/>
            <p:nvPr/>
          </p:nvSpPr>
          <p:spPr>
            <a:xfrm>
              <a:off x="5309117" y="5765749"/>
              <a:ext cx="5953955" cy="206477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1547A1C9-4C30-0FEE-E6C3-B01A0A9BE5E8}"/>
                </a:ext>
              </a:extLst>
            </p:cNvPr>
            <p:cNvSpPr/>
            <p:nvPr/>
          </p:nvSpPr>
          <p:spPr>
            <a:xfrm>
              <a:off x="9547122" y="4522839"/>
              <a:ext cx="648929" cy="20647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33EEE55-9D12-4015-8C8B-9F65DDE1ACE6}"/>
                </a:ext>
              </a:extLst>
            </p:cNvPr>
            <p:cNvSpPr/>
            <p:nvPr/>
          </p:nvSpPr>
          <p:spPr>
            <a:xfrm>
              <a:off x="9547121" y="5765748"/>
              <a:ext cx="648929" cy="20647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56059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65A0D972-FB97-C813-8A40-EFE81609758F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F747A3F-2DF4-FAC3-211F-FC33C08BEE45}"/>
              </a:ext>
            </a:extLst>
          </p:cNvPr>
          <p:cNvSpPr/>
          <p:nvPr/>
        </p:nvSpPr>
        <p:spPr>
          <a:xfrm>
            <a:off x="3811087" y="3014547"/>
            <a:ext cx="7995046" cy="35851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Aggiornamento della giacenza - Esempio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313BB50-D61D-10EE-5731-D75FA006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72" y="1028365"/>
            <a:ext cx="6741549" cy="187215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383F838-F298-442A-94D1-C589179561C8}"/>
              </a:ext>
            </a:extLst>
          </p:cNvPr>
          <p:cNvSpPr/>
          <p:nvPr/>
        </p:nvSpPr>
        <p:spPr>
          <a:xfrm>
            <a:off x="928927" y="3745220"/>
            <a:ext cx="3753958" cy="2123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Dopo l’Update per</a:t>
            </a:r>
          </a:p>
          <a:p>
            <a:pPr algn="ctr"/>
            <a:r>
              <a:rPr lang="it-IT" dirty="0"/>
              <a:t>aggiornamento giacenza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83FC7D0-3EA7-2DB0-9118-C63B1AEE74A5}"/>
              </a:ext>
            </a:extLst>
          </p:cNvPr>
          <p:cNvGrpSpPr/>
          <p:nvPr/>
        </p:nvGrpSpPr>
        <p:grpSpPr>
          <a:xfrm>
            <a:off x="5309117" y="3178101"/>
            <a:ext cx="5977807" cy="3258005"/>
            <a:chOff x="5309117" y="3178101"/>
            <a:chExt cx="5977807" cy="3258005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6D636B2-8F53-2222-CE82-94CD8BDA8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2968" y="3178101"/>
              <a:ext cx="5953956" cy="3258005"/>
            </a:xfrm>
            <a:prstGeom prst="rect">
              <a:avLst/>
            </a:prstGeom>
          </p:spPr>
        </p:pic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0357F143-1EA1-0CE6-0A13-5133460ED5B5}"/>
                </a:ext>
              </a:extLst>
            </p:cNvPr>
            <p:cNvSpPr/>
            <p:nvPr/>
          </p:nvSpPr>
          <p:spPr>
            <a:xfrm>
              <a:off x="5309118" y="4591663"/>
              <a:ext cx="5953955" cy="206477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B78299FD-986A-983C-FB7F-8AD4B975B153}"/>
                </a:ext>
              </a:extLst>
            </p:cNvPr>
            <p:cNvSpPr/>
            <p:nvPr/>
          </p:nvSpPr>
          <p:spPr>
            <a:xfrm>
              <a:off x="5309117" y="5834573"/>
              <a:ext cx="5953955" cy="206477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8B920B0F-CB8D-A77D-2C3C-A1D1476BC2FA}"/>
                </a:ext>
              </a:extLst>
            </p:cNvPr>
            <p:cNvSpPr/>
            <p:nvPr/>
          </p:nvSpPr>
          <p:spPr>
            <a:xfrm>
              <a:off x="9527458" y="4581831"/>
              <a:ext cx="648929" cy="20647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2440538-DC63-5AF0-05E7-4E94F7FB5FF1}"/>
                </a:ext>
              </a:extLst>
            </p:cNvPr>
            <p:cNvSpPr/>
            <p:nvPr/>
          </p:nvSpPr>
          <p:spPr>
            <a:xfrm>
              <a:off x="9527457" y="5824740"/>
              <a:ext cx="648929" cy="20647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3634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5D658CE-3880-C06B-438F-A6D506F39A16}"/>
              </a:ext>
            </a:extLst>
          </p:cNvPr>
          <p:cNvSpPr/>
          <p:nvPr/>
        </p:nvSpPr>
        <p:spPr>
          <a:xfrm>
            <a:off x="0" y="0"/>
            <a:ext cx="4541520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849EF0-E8F7-A8D9-59E2-1055786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8" y="457200"/>
            <a:ext cx="3932237" cy="1600200"/>
          </a:xfrm>
        </p:spPr>
        <p:txBody>
          <a:bodyPr anchor="ctr"/>
          <a:lstStyle/>
          <a:p>
            <a:pPr algn="ctr"/>
            <a:r>
              <a:rPr lang="it-IT" dirty="0"/>
              <a:t>Aggiornamento della quantità se inferiore a soglia minima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1F7E0-C15F-DAD5-2655-36316E9A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48" y="2057400"/>
            <a:ext cx="3932237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dirty="0"/>
              <a:t>Creazione di una </a:t>
            </a:r>
            <a:r>
              <a:rPr lang="it-IT" dirty="0" err="1"/>
              <a:t>view</a:t>
            </a:r>
            <a:r>
              <a:rPr lang="it-IT" dirty="0"/>
              <a:t> per semplificare il codice dell’update successivo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BCE4F94-167B-5995-2FE6-6948EA580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09"/>
          <a:stretch/>
        </p:blipFill>
        <p:spPr>
          <a:xfrm>
            <a:off x="5217600" y="1720597"/>
            <a:ext cx="616160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57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309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Tema di Office</vt:lpstr>
      <vt:lpstr>VendiCose Spa</vt:lpstr>
      <vt:lpstr>Creazione del diagramma E/R</vt:lpstr>
      <vt:lpstr>Creazione tabelle</vt:lpstr>
      <vt:lpstr>Popolamento tabelle</vt:lpstr>
      <vt:lpstr>Controllo della quantità di prodotto disponibile</vt:lpstr>
      <vt:lpstr>Aggiornamento della giacenza</vt:lpstr>
      <vt:lpstr>Aggiornamento della giacenza - Esempio</vt:lpstr>
      <vt:lpstr>Aggiornamento della giacenza - Esempio</vt:lpstr>
      <vt:lpstr>Aggiornamento della quantità se inferiore a soglia minima</vt:lpstr>
      <vt:lpstr>Aggiornamento della quantità se inferiore a soglia minima</vt:lpstr>
      <vt:lpstr>Aggiornamento della quantità se inferiore a soglia minima - Esempio</vt:lpstr>
      <vt:lpstr>Aggiornamento della quantità se inferiore a soglia minima - Esempio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VendiCose Spa</dc:title>
  <dc:creator>Francesca Parri</dc:creator>
  <cp:lastModifiedBy>Alessandro Renzo Kevin Motta</cp:lastModifiedBy>
  <cp:revision>2</cp:revision>
  <dcterms:created xsi:type="dcterms:W3CDTF">2024-05-08T17:54:03Z</dcterms:created>
  <dcterms:modified xsi:type="dcterms:W3CDTF">2024-05-13T17:00:40Z</dcterms:modified>
</cp:coreProperties>
</file>