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0" y="785525"/>
            <a:ext cx="7801500" cy="1935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ASSAULT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Biswell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Overview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2D Arcade Game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Remake of the 1978 classic ‘Space Invaders’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added features (Power-ups, new ships, multiplayer ect.)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Objective of the game is to get a higher score than your opponent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About New Features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Concept Art Here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700" y="113000"/>
            <a:ext cx="48006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75" y="1045850"/>
            <a:ext cx="85534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and Monetization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Game will be initially released on PC via steam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Branching out to mobile a high </a:t>
            </a:r>
            <a:r>
              <a:rPr lang="en"/>
              <a:t>possibility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Aiming to sell for £2.49 on steam, mobile prices TBD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Game will be supported with free monthly updates (e.g new power-ups, balance updates)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Cosmetic microtransactions a possibility (e.g. new ship models, VFX and SFX packs)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Microtransactions would cost between £0.29 and £0.59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