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slideLayouts/slideLayout66.xml" ContentType="application/vnd.openxmlformats-officedocument.presentationml.slideLayout+xml"/>
  <Override PartName="/ppt/diagrams/colors1.xml" ContentType="application/vnd.openxmlformats-officedocument.drawingml.diagramColors+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Layouts/slideLayout64.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5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Default Extension="png" ContentType="image/png"/>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7"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13D"/>
    <a:srgbClr val="1A784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92"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E16C75-30D2-4580-B122-6F1D4F6564D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72F42D9-6AAC-4129-9C20-8349663B1D82}">
      <dgm:prSet phldrT="[Text]" custT="1"/>
      <dgm:spPr>
        <a:solidFill>
          <a:srgbClr val="15613D"/>
        </a:solidFill>
      </dgm:spPr>
      <dgm:t>
        <a:bodyPr/>
        <a:lstStyle/>
        <a:p>
          <a:r>
            <a:rPr lang="en-US" sz="3600" dirty="0" smtClean="0"/>
            <a:t>Question 1?</a:t>
          </a:r>
          <a:endParaRPr lang="en-US" sz="3600" dirty="0"/>
        </a:p>
      </dgm:t>
    </dgm:pt>
    <dgm:pt modelId="{2359C173-4627-4619-9C46-9D09F4A515E9}" type="parTrans" cxnId="{535089C0-1E89-4B8A-B228-430F9E9F3CDD}">
      <dgm:prSet/>
      <dgm:spPr/>
      <dgm:t>
        <a:bodyPr/>
        <a:lstStyle/>
        <a:p>
          <a:endParaRPr lang="en-US"/>
        </a:p>
      </dgm:t>
    </dgm:pt>
    <dgm:pt modelId="{A4A42E9B-0E13-4D93-A9F2-15B7AE52042F}" type="sibTrans" cxnId="{535089C0-1E89-4B8A-B228-430F9E9F3CDD}">
      <dgm:prSet/>
      <dgm:spPr/>
      <dgm:t>
        <a:bodyPr/>
        <a:lstStyle/>
        <a:p>
          <a:endParaRPr lang="en-US"/>
        </a:p>
      </dgm:t>
    </dgm:pt>
    <dgm:pt modelId="{ECB273F3-73EF-4D2F-8273-333B1F2D9E6A}">
      <dgm:prSet phldrT="[Text]" custT="1"/>
      <dgm:spPr>
        <a:solidFill>
          <a:schemeClr val="bg1">
            <a:lumMod val="85000"/>
            <a:alpha val="90000"/>
          </a:schemeClr>
        </a:solidFill>
        <a:ln>
          <a:solidFill>
            <a:schemeClr val="bg1">
              <a:lumMod val="85000"/>
              <a:alpha val="90000"/>
            </a:schemeClr>
          </a:solidFill>
        </a:ln>
      </dgm:spPr>
      <dgm:t>
        <a:bodyPr/>
        <a:lstStyle/>
        <a:p>
          <a:r>
            <a:rPr lang="en-US" sz="3000" dirty="0" smtClean="0">
              <a:solidFill>
                <a:schemeClr val="dk1"/>
              </a:solidFill>
              <a:latin typeface="Trebuchet MS"/>
              <a:ea typeface="Trebuchet MS"/>
              <a:cs typeface="Trebuchet MS"/>
              <a:sym typeface="Trebuchet MS"/>
            </a:rPr>
            <a:t>Facts pertaining to question 1.</a:t>
          </a:r>
          <a:endParaRPr lang="en-US" sz="3000" dirty="0"/>
        </a:p>
      </dgm:t>
    </dgm:pt>
    <dgm:pt modelId="{6186C5BA-86B7-4C16-B25A-A40D0B34D27B}" type="parTrans" cxnId="{403250EF-B3CC-4846-8F5A-CDFF357A8A50}">
      <dgm:prSet/>
      <dgm:spPr/>
      <dgm:t>
        <a:bodyPr/>
        <a:lstStyle/>
        <a:p>
          <a:endParaRPr lang="en-US"/>
        </a:p>
      </dgm:t>
    </dgm:pt>
    <dgm:pt modelId="{761DE52B-38F1-4D69-BABB-F0378CB31D30}" type="sibTrans" cxnId="{403250EF-B3CC-4846-8F5A-CDFF357A8A50}">
      <dgm:prSet/>
      <dgm:spPr/>
      <dgm:t>
        <a:bodyPr/>
        <a:lstStyle/>
        <a:p>
          <a:endParaRPr lang="en-US"/>
        </a:p>
      </dgm:t>
    </dgm:pt>
    <dgm:pt modelId="{5163BAC0-EB52-4952-8264-20499235405D}">
      <dgm:prSet phldrT="[Text]" custT="1"/>
      <dgm:spPr>
        <a:solidFill>
          <a:srgbClr val="15613D"/>
        </a:solidFill>
      </dgm:spPr>
      <dgm:t>
        <a:bodyPr/>
        <a:lstStyle/>
        <a:p>
          <a:r>
            <a:rPr lang="en-US" sz="3600" dirty="0" smtClean="0"/>
            <a:t>Question 3?</a:t>
          </a:r>
          <a:endParaRPr lang="en-US" sz="3600" dirty="0"/>
        </a:p>
      </dgm:t>
    </dgm:pt>
    <dgm:pt modelId="{E527E2F0-3760-4C52-BB15-51A61D1DF469}" type="parTrans" cxnId="{90A16CAF-7DDD-4EF9-A611-E4284F456AF0}">
      <dgm:prSet/>
      <dgm:spPr/>
      <dgm:t>
        <a:bodyPr/>
        <a:lstStyle/>
        <a:p>
          <a:endParaRPr lang="en-US"/>
        </a:p>
      </dgm:t>
    </dgm:pt>
    <dgm:pt modelId="{3DCB4C5C-5B2E-4260-BE74-F03BFAF3867D}" type="sibTrans" cxnId="{90A16CAF-7DDD-4EF9-A611-E4284F456AF0}">
      <dgm:prSet/>
      <dgm:spPr/>
      <dgm:t>
        <a:bodyPr/>
        <a:lstStyle/>
        <a:p>
          <a:endParaRPr lang="en-US"/>
        </a:p>
      </dgm:t>
    </dgm:pt>
    <dgm:pt modelId="{3E34A67D-024B-4018-B0CA-555620B7733C}">
      <dgm:prSet phldrT="[Text]" custT="1"/>
      <dgm:spPr>
        <a:solidFill>
          <a:schemeClr val="bg1">
            <a:lumMod val="85000"/>
            <a:alpha val="90000"/>
          </a:schemeClr>
        </a:solidFill>
        <a:ln>
          <a:solidFill>
            <a:schemeClr val="bg1">
              <a:lumMod val="85000"/>
              <a:alpha val="90000"/>
            </a:schemeClr>
          </a:solidFill>
        </a:ln>
      </dgm:spPr>
      <dgm:t>
        <a:bodyPr/>
        <a:lstStyle/>
        <a:p>
          <a:r>
            <a:rPr lang="en-US" sz="3000" dirty="0" smtClean="0">
              <a:solidFill>
                <a:schemeClr val="dk1"/>
              </a:solidFill>
              <a:latin typeface="Trebuchet MS"/>
              <a:ea typeface="Trebuchet MS"/>
              <a:cs typeface="Trebuchet MS"/>
              <a:sym typeface="Trebuchet MS"/>
            </a:rPr>
            <a:t>Facts pertaining to question 3.</a:t>
          </a:r>
          <a:endParaRPr lang="en-US" sz="3000" dirty="0">
            <a:latin typeface="Trebuchet MS" pitchFamily="34" charset="0"/>
          </a:endParaRPr>
        </a:p>
      </dgm:t>
    </dgm:pt>
    <dgm:pt modelId="{0391913A-1200-43F5-9B50-3FD0718609E8}" type="parTrans" cxnId="{5824B812-D87A-4153-8564-660CBF8B6F87}">
      <dgm:prSet/>
      <dgm:spPr/>
      <dgm:t>
        <a:bodyPr/>
        <a:lstStyle/>
        <a:p>
          <a:endParaRPr lang="en-US"/>
        </a:p>
      </dgm:t>
    </dgm:pt>
    <dgm:pt modelId="{9E575B1B-0FBD-4A65-A4F6-1949A01AEC0E}" type="sibTrans" cxnId="{5824B812-D87A-4153-8564-660CBF8B6F87}">
      <dgm:prSet/>
      <dgm:spPr/>
      <dgm:t>
        <a:bodyPr/>
        <a:lstStyle/>
        <a:p>
          <a:endParaRPr lang="en-US"/>
        </a:p>
      </dgm:t>
    </dgm:pt>
    <dgm:pt modelId="{7337C5CD-7DB1-4811-93F0-784399934CAC}">
      <dgm:prSet phldrT="[Text]" custT="1"/>
      <dgm:spPr>
        <a:solidFill>
          <a:srgbClr val="15613D"/>
        </a:solidFill>
      </dgm:spPr>
      <dgm:t>
        <a:bodyPr/>
        <a:lstStyle/>
        <a:p>
          <a:r>
            <a:rPr lang="en-US" sz="3600" dirty="0" smtClean="0"/>
            <a:t>Question 2?</a:t>
          </a:r>
          <a:endParaRPr lang="en-US" sz="3600" dirty="0"/>
        </a:p>
      </dgm:t>
    </dgm:pt>
    <dgm:pt modelId="{9E1FE6D3-2CDB-4BB6-9147-F350F93A87CB}" type="parTrans" cxnId="{C701F60B-BFF6-45A2-B873-42079E02EC9D}">
      <dgm:prSet/>
      <dgm:spPr/>
      <dgm:t>
        <a:bodyPr/>
        <a:lstStyle/>
        <a:p>
          <a:endParaRPr lang="en-US"/>
        </a:p>
      </dgm:t>
    </dgm:pt>
    <dgm:pt modelId="{2381C6FB-2FD3-40ED-9083-5EFD361B756E}" type="sibTrans" cxnId="{C701F60B-BFF6-45A2-B873-42079E02EC9D}">
      <dgm:prSet/>
      <dgm:spPr/>
      <dgm:t>
        <a:bodyPr/>
        <a:lstStyle/>
        <a:p>
          <a:endParaRPr lang="en-US"/>
        </a:p>
      </dgm:t>
    </dgm:pt>
    <dgm:pt modelId="{501254E6-085E-4DA8-A348-A05073D5D0EE}">
      <dgm:prSet phldrT="[Text]" custT="1"/>
      <dgm:spPr>
        <a:solidFill>
          <a:schemeClr val="bg1">
            <a:lumMod val="85000"/>
            <a:alpha val="90000"/>
          </a:schemeClr>
        </a:solidFill>
        <a:ln>
          <a:solidFill>
            <a:schemeClr val="bg1">
              <a:lumMod val="85000"/>
              <a:alpha val="90000"/>
            </a:schemeClr>
          </a:solidFill>
        </a:ln>
      </dgm:spPr>
      <dgm:t>
        <a:bodyPr/>
        <a:lstStyle/>
        <a:p>
          <a:r>
            <a:rPr lang="en-US" sz="3000" dirty="0" smtClean="0">
              <a:solidFill>
                <a:schemeClr val="dk1"/>
              </a:solidFill>
              <a:latin typeface="Trebuchet MS"/>
              <a:ea typeface="Trebuchet MS"/>
              <a:cs typeface="Trebuchet MS"/>
              <a:sym typeface="Trebuchet MS"/>
            </a:rPr>
            <a:t>Facts pertaining to question 2.</a:t>
          </a:r>
          <a:endParaRPr lang="en-US" sz="3000" dirty="0"/>
        </a:p>
      </dgm:t>
    </dgm:pt>
    <dgm:pt modelId="{57671DAE-7316-4ECC-B337-9E3312AF003D}" type="parTrans" cxnId="{3D7B12D6-2641-4C61-AEC1-AF75EA05AC8C}">
      <dgm:prSet/>
      <dgm:spPr/>
      <dgm:t>
        <a:bodyPr/>
        <a:lstStyle/>
        <a:p>
          <a:endParaRPr lang="en-US"/>
        </a:p>
      </dgm:t>
    </dgm:pt>
    <dgm:pt modelId="{E7BB65A2-5CD5-4529-BF65-8F66698E79EF}" type="sibTrans" cxnId="{3D7B12D6-2641-4C61-AEC1-AF75EA05AC8C}">
      <dgm:prSet/>
      <dgm:spPr/>
      <dgm:t>
        <a:bodyPr/>
        <a:lstStyle/>
        <a:p>
          <a:endParaRPr lang="en-US"/>
        </a:p>
      </dgm:t>
    </dgm:pt>
    <dgm:pt modelId="{F877D8E7-6104-4056-AD60-4A2AC837A480}">
      <dgm:prSet phldrT="[Text]" custT="1"/>
      <dgm:spPr>
        <a:solidFill>
          <a:schemeClr val="bg1">
            <a:lumMod val="85000"/>
            <a:alpha val="90000"/>
          </a:schemeClr>
        </a:solidFill>
        <a:ln>
          <a:solidFill>
            <a:schemeClr val="bg1">
              <a:lumMod val="85000"/>
              <a:alpha val="90000"/>
            </a:schemeClr>
          </a:solidFill>
        </a:ln>
      </dgm:spPr>
      <dgm:t>
        <a:bodyPr/>
        <a:lstStyle/>
        <a:p>
          <a:r>
            <a:rPr lang="en-US" sz="3000" dirty="0" smtClean="0">
              <a:solidFill>
                <a:schemeClr val="dk1"/>
              </a:solidFill>
              <a:latin typeface="Trebuchet MS"/>
              <a:ea typeface="Trebuchet MS"/>
              <a:cs typeface="Trebuchet MS"/>
              <a:sym typeface="Trebuchet MS"/>
            </a:rPr>
            <a:t>Facts pertaining to question 1. </a:t>
          </a:r>
          <a:endParaRPr lang="en-US" sz="3000" dirty="0"/>
        </a:p>
      </dgm:t>
    </dgm:pt>
    <dgm:pt modelId="{AB86D9D0-202B-4889-9B09-C8A2CCB55CF2}" type="parTrans" cxnId="{40028A16-48AB-467E-915C-11E0B50FE2D7}">
      <dgm:prSet/>
      <dgm:spPr/>
      <dgm:t>
        <a:bodyPr/>
        <a:lstStyle/>
        <a:p>
          <a:endParaRPr lang="en-US"/>
        </a:p>
      </dgm:t>
    </dgm:pt>
    <dgm:pt modelId="{04389B52-5859-406E-B9AC-FFBCE0A2D6F6}" type="sibTrans" cxnId="{40028A16-48AB-467E-915C-11E0B50FE2D7}">
      <dgm:prSet/>
      <dgm:spPr/>
      <dgm:t>
        <a:bodyPr/>
        <a:lstStyle/>
        <a:p>
          <a:endParaRPr lang="en-US"/>
        </a:p>
      </dgm:t>
    </dgm:pt>
    <dgm:pt modelId="{0FA275E6-AE61-49B7-9CB9-5DC42D5137FC}">
      <dgm:prSet custT="1"/>
      <dgm:spPr/>
      <dgm:t>
        <a:bodyPr/>
        <a:lstStyle/>
        <a:p>
          <a:r>
            <a:rPr lang="en-US" sz="3000" dirty="0" smtClean="0">
              <a:solidFill>
                <a:schemeClr val="dk1"/>
              </a:solidFill>
              <a:latin typeface="Trebuchet MS"/>
              <a:ea typeface="Trebuchet MS"/>
              <a:cs typeface="Trebuchet MS"/>
              <a:sym typeface="Trebuchet MS"/>
            </a:rPr>
            <a:t>Facts pertaining to question 2. </a:t>
          </a:r>
          <a:endParaRPr lang="en-US" sz="3000" dirty="0"/>
        </a:p>
      </dgm:t>
    </dgm:pt>
    <dgm:pt modelId="{428FF259-AE94-4273-AC3A-5092712F82E8}" type="parTrans" cxnId="{CBA37C3C-EA0D-4190-9138-D33FF7B1515F}">
      <dgm:prSet/>
      <dgm:spPr/>
      <dgm:t>
        <a:bodyPr/>
        <a:lstStyle/>
        <a:p>
          <a:endParaRPr lang="en-US"/>
        </a:p>
      </dgm:t>
    </dgm:pt>
    <dgm:pt modelId="{5F6C8B22-720C-4896-868D-B38225C7D5BD}" type="sibTrans" cxnId="{CBA37C3C-EA0D-4190-9138-D33FF7B1515F}">
      <dgm:prSet/>
      <dgm:spPr/>
      <dgm:t>
        <a:bodyPr/>
        <a:lstStyle/>
        <a:p>
          <a:endParaRPr lang="en-US"/>
        </a:p>
      </dgm:t>
    </dgm:pt>
    <dgm:pt modelId="{EE639BE4-0A31-4406-9E96-0CEE225F0497}">
      <dgm:prSet custT="1"/>
      <dgm:spPr/>
      <dgm:t>
        <a:bodyPr/>
        <a:lstStyle/>
        <a:p>
          <a:r>
            <a:rPr lang="en-US" sz="3000" dirty="0" smtClean="0">
              <a:solidFill>
                <a:schemeClr val="dk1"/>
              </a:solidFill>
              <a:latin typeface="Trebuchet MS"/>
              <a:ea typeface="Trebuchet MS"/>
              <a:cs typeface="Trebuchet MS"/>
              <a:sym typeface="Trebuchet MS"/>
            </a:rPr>
            <a:t>Facts pertaining to question 3. </a:t>
          </a:r>
          <a:endParaRPr lang="en-US" sz="3000" dirty="0"/>
        </a:p>
      </dgm:t>
    </dgm:pt>
    <dgm:pt modelId="{40941183-5C76-4ADE-91DA-CC18DC6D9ECF}" type="parTrans" cxnId="{E6BBBE3D-74D0-4A61-AA3A-B8A4AD827BE7}">
      <dgm:prSet/>
      <dgm:spPr/>
      <dgm:t>
        <a:bodyPr/>
        <a:lstStyle/>
        <a:p>
          <a:endParaRPr lang="en-US"/>
        </a:p>
      </dgm:t>
    </dgm:pt>
    <dgm:pt modelId="{9A7FD503-E7CD-42AC-83D2-550A26FF8170}" type="sibTrans" cxnId="{E6BBBE3D-74D0-4A61-AA3A-B8A4AD827BE7}">
      <dgm:prSet/>
      <dgm:spPr/>
      <dgm:t>
        <a:bodyPr/>
        <a:lstStyle/>
        <a:p>
          <a:endParaRPr lang="en-US"/>
        </a:p>
      </dgm:t>
    </dgm:pt>
    <dgm:pt modelId="{35D11AF7-5353-4F97-BBE5-B32736BCD110}" type="pres">
      <dgm:prSet presAssocID="{89E16C75-30D2-4580-B122-6F1D4F6564DC}" presName="Name0" presStyleCnt="0">
        <dgm:presLayoutVars>
          <dgm:dir/>
          <dgm:animLvl val="lvl"/>
          <dgm:resizeHandles val="exact"/>
        </dgm:presLayoutVars>
      </dgm:prSet>
      <dgm:spPr/>
      <dgm:t>
        <a:bodyPr/>
        <a:lstStyle/>
        <a:p>
          <a:endParaRPr lang="en-US"/>
        </a:p>
      </dgm:t>
    </dgm:pt>
    <dgm:pt modelId="{909AF7B6-8729-40E0-99B9-D0B0B622430B}" type="pres">
      <dgm:prSet presAssocID="{B72F42D9-6AAC-4129-9C20-8349663B1D82}" presName="linNode" presStyleCnt="0"/>
      <dgm:spPr/>
    </dgm:pt>
    <dgm:pt modelId="{1E16B082-2500-4F2E-958E-B3541D8CCB51}" type="pres">
      <dgm:prSet presAssocID="{B72F42D9-6AAC-4129-9C20-8349663B1D82}" presName="parentText" presStyleLbl="node1" presStyleIdx="0" presStyleCnt="3">
        <dgm:presLayoutVars>
          <dgm:chMax val="1"/>
          <dgm:bulletEnabled val="1"/>
        </dgm:presLayoutVars>
      </dgm:prSet>
      <dgm:spPr/>
      <dgm:t>
        <a:bodyPr/>
        <a:lstStyle/>
        <a:p>
          <a:endParaRPr lang="en-US"/>
        </a:p>
      </dgm:t>
    </dgm:pt>
    <dgm:pt modelId="{8BC7A07C-35EF-48F0-916F-53EADD4C518D}" type="pres">
      <dgm:prSet presAssocID="{B72F42D9-6AAC-4129-9C20-8349663B1D82}" presName="descendantText" presStyleLbl="alignAccFollowNode1" presStyleIdx="0" presStyleCnt="3">
        <dgm:presLayoutVars>
          <dgm:bulletEnabled val="1"/>
        </dgm:presLayoutVars>
      </dgm:prSet>
      <dgm:spPr/>
      <dgm:t>
        <a:bodyPr/>
        <a:lstStyle/>
        <a:p>
          <a:endParaRPr lang="en-US"/>
        </a:p>
      </dgm:t>
    </dgm:pt>
    <dgm:pt modelId="{781C8084-CDF0-474B-8DC4-53C1B731A888}" type="pres">
      <dgm:prSet presAssocID="{A4A42E9B-0E13-4D93-A9F2-15B7AE52042F}" presName="sp" presStyleCnt="0"/>
      <dgm:spPr/>
    </dgm:pt>
    <dgm:pt modelId="{8AFBC9D7-248F-443E-916E-AD4B665F9B0A}" type="pres">
      <dgm:prSet presAssocID="{7337C5CD-7DB1-4811-93F0-784399934CAC}" presName="linNode" presStyleCnt="0"/>
      <dgm:spPr/>
    </dgm:pt>
    <dgm:pt modelId="{86600B72-445E-428B-9992-8F63A48FC6AD}" type="pres">
      <dgm:prSet presAssocID="{7337C5CD-7DB1-4811-93F0-784399934CAC}" presName="parentText" presStyleLbl="node1" presStyleIdx="1" presStyleCnt="3">
        <dgm:presLayoutVars>
          <dgm:chMax val="1"/>
          <dgm:bulletEnabled val="1"/>
        </dgm:presLayoutVars>
      </dgm:prSet>
      <dgm:spPr/>
      <dgm:t>
        <a:bodyPr/>
        <a:lstStyle/>
        <a:p>
          <a:endParaRPr lang="en-US"/>
        </a:p>
      </dgm:t>
    </dgm:pt>
    <dgm:pt modelId="{972EFB3A-B9AE-4D88-87DD-27F3C37EDF2E}" type="pres">
      <dgm:prSet presAssocID="{7337C5CD-7DB1-4811-93F0-784399934CAC}" presName="descendantText" presStyleLbl="alignAccFollowNode1" presStyleIdx="1" presStyleCnt="3">
        <dgm:presLayoutVars>
          <dgm:bulletEnabled val="1"/>
        </dgm:presLayoutVars>
      </dgm:prSet>
      <dgm:spPr/>
      <dgm:t>
        <a:bodyPr/>
        <a:lstStyle/>
        <a:p>
          <a:endParaRPr lang="en-US"/>
        </a:p>
      </dgm:t>
    </dgm:pt>
    <dgm:pt modelId="{CCED86DD-70A2-4C4D-AE29-5A6CC602F4B4}" type="pres">
      <dgm:prSet presAssocID="{2381C6FB-2FD3-40ED-9083-5EFD361B756E}" presName="sp" presStyleCnt="0"/>
      <dgm:spPr/>
    </dgm:pt>
    <dgm:pt modelId="{606F9608-6E85-4E1C-A406-5FD62F77EB70}" type="pres">
      <dgm:prSet presAssocID="{5163BAC0-EB52-4952-8264-20499235405D}" presName="linNode" presStyleCnt="0"/>
      <dgm:spPr/>
    </dgm:pt>
    <dgm:pt modelId="{070D7C19-1DA8-473B-B340-604E732B359F}" type="pres">
      <dgm:prSet presAssocID="{5163BAC0-EB52-4952-8264-20499235405D}" presName="parentText" presStyleLbl="node1" presStyleIdx="2" presStyleCnt="3">
        <dgm:presLayoutVars>
          <dgm:chMax val="1"/>
          <dgm:bulletEnabled val="1"/>
        </dgm:presLayoutVars>
      </dgm:prSet>
      <dgm:spPr/>
      <dgm:t>
        <a:bodyPr/>
        <a:lstStyle/>
        <a:p>
          <a:endParaRPr lang="en-US"/>
        </a:p>
      </dgm:t>
    </dgm:pt>
    <dgm:pt modelId="{B2A9355E-9C76-481D-B010-E1CD66EED958}" type="pres">
      <dgm:prSet presAssocID="{5163BAC0-EB52-4952-8264-20499235405D}" presName="descendantText" presStyleLbl="alignAccFollowNode1" presStyleIdx="2" presStyleCnt="3">
        <dgm:presLayoutVars>
          <dgm:bulletEnabled val="1"/>
        </dgm:presLayoutVars>
      </dgm:prSet>
      <dgm:spPr/>
      <dgm:t>
        <a:bodyPr/>
        <a:lstStyle/>
        <a:p>
          <a:endParaRPr lang="en-US"/>
        </a:p>
      </dgm:t>
    </dgm:pt>
  </dgm:ptLst>
  <dgm:cxnLst>
    <dgm:cxn modelId="{40028A16-48AB-467E-915C-11E0B50FE2D7}" srcId="{B72F42D9-6AAC-4129-9C20-8349663B1D82}" destId="{F877D8E7-6104-4056-AD60-4A2AC837A480}" srcOrd="1" destOrd="0" parTransId="{AB86D9D0-202B-4889-9B09-C8A2CCB55CF2}" sibTransId="{04389B52-5859-406E-B9AC-FFBCE0A2D6F6}"/>
    <dgm:cxn modelId="{ADE1B171-EF60-47FC-A36C-CBA89BB0F28D}" type="presOf" srcId="{3E34A67D-024B-4018-B0CA-555620B7733C}" destId="{B2A9355E-9C76-481D-B010-E1CD66EED958}" srcOrd="0" destOrd="0" presId="urn:microsoft.com/office/officeart/2005/8/layout/vList5"/>
    <dgm:cxn modelId="{403250EF-B3CC-4846-8F5A-CDFF357A8A50}" srcId="{B72F42D9-6AAC-4129-9C20-8349663B1D82}" destId="{ECB273F3-73EF-4D2F-8273-333B1F2D9E6A}" srcOrd="0" destOrd="0" parTransId="{6186C5BA-86B7-4C16-B25A-A40D0B34D27B}" sibTransId="{761DE52B-38F1-4D69-BABB-F0378CB31D30}"/>
    <dgm:cxn modelId="{FDE6B207-81EE-4597-A374-139BBD25046A}" type="presOf" srcId="{501254E6-085E-4DA8-A348-A05073D5D0EE}" destId="{972EFB3A-B9AE-4D88-87DD-27F3C37EDF2E}" srcOrd="0" destOrd="0" presId="urn:microsoft.com/office/officeart/2005/8/layout/vList5"/>
    <dgm:cxn modelId="{C701F60B-BFF6-45A2-B873-42079E02EC9D}" srcId="{89E16C75-30D2-4580-B122-6F1D4F6564DC}" destId="{7337C5CD-7DB1-4811-93F0-784399934CAC}" srcOrd="1" destOrd="0" parTransId="{9E1FE6D3-2CDB-4BB6-9147-F350F93A87CB}" sibTransId="{2381C6FB-2FD3-40ED-9083-5EFD361B756E}"/>
    <dgm:cxn modelId="{55020907-68B7-4DE3-8127-00123EDDFB96}" type="presOf" srcId="{ECB273F3-73EF-4D2F-8273-333B1F2D9E6A}" destId="{8BC7A07C-35EF-48F0-916F-53EADD4C518D}" srcOrd="0" destOrd="0" presId="urn:microsoft.com/office/officeart/2005/8/layout/vList5"/>
    <dgm:cxn modelId="{3D7B12D6-2641-4C61-AEC1-AF75EA05AC8C}" srcId="{7337C5CD-7DB1-4811-93F0-784399934CAC}" destId="{501254E6-085E-4DA8-A348-A05073D5D0EE}" srcOrd="0" destOrd="0" parTransId="{57671DAE-7316-4ECC-B337-9E3312AF003D}" sibTransId="{E7BB65A2-5CD5-4529-BF65-8F66698E79EF}"/>
    <dgm:cxn modelId="{5824B812-D87A-4153-8564-660CBF8B6F87}" srcId="{5163BAC0-EB52-4952-8264-20499235405D}" destId="{3E34A67D-024B-4018-B0CA-555620B7733C}" srcOrd="0" destOrd="0" parTransId="{0391913A-1200-43F5-9B50-3FD0718609E8}" sibTransId="{9E575B1B-0FBD-4A65-A4F6-1949A01AEC0E}"/>
    <dgm:cxn modelId="{90A16CAF-7DDD-4EF9-A611-E4284F456AF0}" srcId="{89E16C75-30D2-4580-B122-6F1D4F6564DC}" destId="{5163BAC0-EB52-4952-8264-20499235405D}" srcOrd="2" destOrd="0" parTransId="{E527E2F0-3760-4C52-BB15-51A61D1DF469}" sibTransId="{3DCB4C5C-5B2E-4260-BE74-F03BFAF3867D}"/>
    <dgm:cxn modelId="{CBA37C3C-EA0D-4190-9138-D33FF7B1515F}" srcId="{7337C5CD-7DB1-4811-93F0-784399934CAC}" destId="{0FA275E6-AE61-49B7-9CB9-5DC42D5137FC}" srcOrd="1" destOrd="0" parTransId="{428FF259-AE94-4273-AC3A-5092712F82E8}" sibTransId="{5F6C8B22-720C-4896-868D-B38225C7D5BD}"/>
    <dgm:cxn modelId="{CF728602-BDE9-493D-B549-6A1B35A74EDB}" type="presOf" srcId="{0FA275E6-AE61-49B7-9CB9-5DC42D5137FC}" destId="{972EFB3A-B9AE-4D88-87DD-27F3C37EDF2E}" srcOrd="0" destOrd="1" presId="urn:microsoft.com/office/officeart/2005/8/layout/vList5"/>
    <dgm:cxn modelId="{A6E6C47D-7E69-4907-BFF4-441669823744}" type="presOf" srcId="{B72F42D9-6AAC-4129-9C20-8349663B1D82}" destId="{1E16B082-2500-4F2E-958E-B3541D8CCB51}" srcOrd="0" destOrd="0" presId="urn:microsoft.com/office/officeart/2005/8/layout/vList5"/>
    <dgm:cxn modelId="{535089C0-1E89-4B8A-B228-430F9E9F3CDD}" srcId="{89E16C75-30D2-4580-B122-6F1D4F6564DC}" destId="{B72F42D9-6AAC-4129-9C20-8349663B1D82}" srcOrd="0" destOrd="0" parTransId="{2359C173-4627-4619-9C46-9D09F4A515E9}" sibTransId="{A4A42E9B-0E13-4D93-A9F2-15B7AE52042F}"/>
    <dgm:cxn modelId="{2F756DDB-C63F-4888-8C44-83347F684A74}" type="presOf" srcId="{EE639BE4-0A31-4406-9E96-0CEE225F0497}" destId="{B2A9355E-9C76-481D-B010-E1CD66EED958}" srcOrd="0" destOrd="1" presId="urn:microsoft.com/office/officeart/2005/8/layout/vList5"/>
    <dgm:cxn modelId="{199C2964-81D3-4985-88E7-D5F44034E072}" type="presOf" srcId="{7337C5CD-7DB1-4811-93F0-784399934CAC}" destId="{86600B72-445E-428B-9992-8F63A48FC6AD}" srcOrd="0" destOrd="0" presId="urn:microsoft.com/office/officeart/2005/8/layout/vList5"/>
    <dgm:cxn modelId="{E6BBBE3D-74D0-4A61-AA3A-B8A4AD827BE7}" srcId="{5163BAC0-EB52-4952-8264-20499235405D}" destId="{EE639BE4-0A31-4406-9E96-0CEE225F0497}" srcOrd="1" destOrd="0" parTransId="{40941183-5C76-4ADE-91DA-CC18DC6D9ECF}" sibTransId="{9A7FD503-E7CD-42AC-83D2-550A26FF8170}"/>
    <dgm:cxn modelId="{FE9A0266-0A3E-44A1-9B74-56BDE360984A}" type="presOf" srcId="{F877D8E7-6104-4056-AD60-4A2AC837A480}" destId="{8BC7A07C-35EF-48F0-916F-53EADD4C518D}" srcOrd="0" destOrd="1" presId="urn:microsoft.com/office/officeart/2005/8/layout/vList5"/>
    <dgm:cxn modelId="{E8D7426F-218B-4EAB-9F10-52AD994C736A}" type="presOf" srcId="{89E16C75-30D2-4580-B122-6F1D4F6564DC}" destId="{35D11AF7-5353-4F97-BBE5-B32736BCD110}" srcOrd="0" destOrd="0" presId="urn:microsoft.com/office/officeart/2005/8/layout/vList5"/>
    <dgm:cxn modelId="{D57C2D0D-39FC-47FE-8D8B-B5C2D1C67061}" type="presOf" srcId="{5163BAC0-EB52-4952-8264-20499235405D}" destId="{070D7C19-1DA8-473B-B340-604E732B359F}" srcOrd="0" destOrd="0" presId="urn:microsoft.com/office/officeart/2005/8/layout/vList5"/>
    <dgm:cxn modelId="{46609AFE-03B4-4E4E-AC61-F6CEB87BB289}" type="presParOf" srcId="{35D11AF7-5353-4F97-BBE5-B32736BCD110}" destId="{909AF7B6-8729-40E0-99B9-D0B0B622430B}" srcOrd="0" destOrd="0" presId="urn:microsoft.com/office/officeart/2005/8/layout/vList5"/>
    <dgm:cxn modelId="{C552E3BE-4A64-4D8A-B849-DB4806400553}" type="presParOf" srcId="{909AF7B6-8729-40E0-99B9-D0B0B622430B}" destId="{1E16B082-2500-4F2E-958E-B3541D8CCB51}" srcOrd="0" destOrd="0" presId="urn:microsoft.com/office/officeart/2005/8/layout/vList5"/>
    <dgm:cxn modelId="{14EE4D36-C6B3-4501-A95E-CB0677CBF36F}" type="presParOf" srcId="{909AF7B6-8729-40E0-99B9-D0B0B622430B}" destId="{8BC7A07C-35EF-48F0-916F-53EADD4C518D}" srcOrd="1" destOrd="0" presId="urn:microsoft.com/office/officeart/2005/8/layout/vList5"/>
    <dgm:cxn modelId="{3C6AF870-C53C-4C4A-A86E-99B0C39441C4}" type="presParOf" srcId="{35D11AF7-5353-4F97-BBE5-B32736BCD110}" destId="{781C8084-CDF0-474B-8DC4-53C1B731A888}" srcOrd="1" destOrd="0" presId="urn:microsoft.com/office/officeart/2005/8/layout/vList5"/>
    <dgm:cxn modelId="{CA199501-CA9A-46DB-8FDE-C63A3D375523}" type="presParOf" srcId="{35D11AF7-5353-4F97-BBE5-B32736BCD110}" destId="{8AFBC9D7-248F-443E-916E-AD4B665F9B0A}" srcOrd="2" destOrd="0" presId="urn:microsoft.com/office/officeart/2005/8/layout/vList5"/>
    <dgm:cxn modelId="{8100901C-4847-4018-9550-07EADA39FAAF}" type="presParOf" srcId="{8AFBC9D7-248F-443E-916E-AD4B665F9B0A}" destId="{86600B72-445E-428B-9992-8F63A48FC6AD}" srcOrd="0" destOrd="0" presId="urn:microsoft.com/office/officeart/2005/8/layout/vList5"/>
    <dgm:cxn modelId="{CD405997-CEFB-4196-8372-049EA928E4ED}" type="presParOf" srcId="{8AFBC9D7-248F-443E-916E-AD4B665F9B0A}" destId="{972EFB3A-B9AE-4D88-87DD-27F3C37EDF2E}" srcOrd="1" destOrd="0" presId="urn:microsoft.com/office/officeart/2005/8/layout/vList5"/>
    <dgm:cxn modelId="{9EE2DBF7-05AD-4D12-8DFC-DAE57FDE68DC}" type="presParOf" srcId="{35D11AF7-5353-4F97-BBE5-B32736BCD110}" destId="{CCED86DD-70A2-4C4D-AE29-5A6CC602F4B4}" srcOrd="3" destOrd="0" presId="urn:microsoft.com/office/officeart/2005/8/layout/vList5"/>
    <dgm:cxn modelId="{A74459C0-F48B-4612-B690-6035870D50F0}" type="presParOf" srcId="{35D11AF7-5353-4F97-BBE5-B32736BCD110}" destId="{606F9608-6E85-4E1C-A406-5FD62F77EB70}" srcOrd="4" destOrd="0" presId="urn:microsoft.com/office/officeart/2005/8/layout/vList5"/>
    <dgm:cxn modelId="{FC9807ED-6CCC-4ED0-AA5D-368ADD5E3E50}" type="presParOf" srcId="{606F9608-6E85-4E1C-A406-5FD62F77EB70}" destId="{070D7C19-1DA8-473B-B340-604E732B359F}" srcOrd="0" destOrd="0" presId="urn:microsoft.com/office/officeart/2005/8/layout/vList5"/>
    <dgm:cxn modelId="{0804D6E7-3009-49CA-B6ED-BEC1512FC8A2}" type="presParOf" srcId="{606F9608-6E85-4E1C-A406-5FD62F77EB70}" destId="{B2A9355E-9C76-481D-B010-E1CD66EED958}"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C7A07C-35EF-48F0-916F-53EADD4C518D}">
      <dsp:nvSpPr>
        <dsp:cNvPr id="0" name=""/>
        <dsp:cNvSpPr/>
      </dsp:nvSpPr>
      <dsp:spPr>
        <a:xfrm rot="5400000">
          <a:off x="7078996" y="-2784227"/>
          <a:ext cx="1397000" cy="7319996"/>
        </a:xfrm>
        <a:prstGeom prst="round2SameRect">
          <a:avLst/>
        </a:prstGeom>
        <a:solidFill>
          <a:schemeClr val="bg1">
            <a:lumMod val="85000"/>
            <a:alpha val="90000"/>
          </a:schemeClr>
        </a:solidFill>
        <a:ln w="25400" cap="flat" cmpd="sng" algn="ctr">
          <a:solidFill>
            <a:schemeClr val="bg1">
              <a:lumMod val="8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solidFill>
                <a:schemeClr val="dk1"/>
              </a:solidFill>
              <a:latin typeface="Trebuchet MS"/>
              <a:ea typeface="Trebuchet MS"/>
              <a:cs typeface="Trebuchet MS"/>
              <a:sym typeface="Trebuchet MS"/>
            </a:rPr>
            <a:t>Facts pertaining to question 1.</a:t>
          </a:r>
          <a:endParaRPr lang="en-US" sz="3000" kern="1200" dirty="0"/>
        </a:p>
        <a:p>
          <a:pPr marL="285750" lvl="1" indent="-285750" algn="l" defTabSz="1333500">
            <a:lnSpc>
              <a:spcPct val="90000"/>
            </a:lnSpc>
            <a:spcBef>
              <a:spcPct val="0"/>
            </a:spcBef>
            <a:spcAft>
              <a:spcPct val="15000"/>
            </a:spcAft>
            <a:buChar char="••"/>
          </a:pPr>
          <a:r>
            <a:rPr lang="en-US" sz="3000" kern="1200" dirty="0" smtClean="0">
              <a:solidFill>
                <a:schemeClr val="dk1"/>
              </a:solidFill>
              <a:latin typeface="Trebuchet MS"/>
              <a:ea typeface="Trebuchet MS"/>
              <a:cs typeface="Trebuchet MS"/>
              <a:sym typeface="Trebuchet MS"/>
            </a:rPr>
            <a:t>Facts pertaining to question 1. </a:t>
          </a:r>
          <a:endParaRPr lang="en-US" sz="3000" kern="1200" dirty="0"/>
        </a:p>
      </dsp:txBody>
      <dsp:txXfrm rot="5400000">
        <a:off x="7078996" y="-2784227"/>
        <a:ext cx="1397000" cy="7319996"/>
      </dsp:txXfrm>
    </dsp:sp>
    <dsp:sp modelId="{1E16B082-2500-4F2E-958E-B3541D8CCB51}">
      <dsp:nvSpPr>
        <dsp:cNvPr id="0" name=""/>
        <dsp:cNvSpPr/>
      </dsp:nvSpPr>
      <dsp:spPr>
        <a:xfrm>
          <a:off x="0" y="2645"/>
          <a:ext cx="4117498" cy="1746250"/>
        </a:xfrm>
        <a:prstGeom prst="roundRect">
          <a:avLst/>
        </a:prstGeom>
        <a:solidFill>
          <a:srgbClr val="15613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Question 1?</a:t>
          </a:r>
          <a:endParaRPr lang="en-US" sz="3600" kern="1200" dirty="0"/>
        </a:p>
      </dsp:txBody>
      <dsp:txXfrm>
        <a:off x="0" y="2645"/>
        <a:ext cx="4117498" cy="1746250"/>
      </dsp:txXfrm>
    </dsp:sp>
    <dsp:sp modelId="{972EFB3A-B9AE-4D88-87DD-27F3C37EDF2E}">
      <dsp:nvSpPr>
        <dsp:cNvPr id="0" name=""/>
        <dsp:cNvSpPr/>
      </dsp:nvSpPr>
      <dsp:spPr>
        <a:xfrm rot="5400000">
          <a:off x="7078996" y="-950664"/>
          <a:ext cx="1397000" cy="7319996"/>
        </a:xfrm>
        <a:prstGeom prst="round2SameRect">
          <a:avLst/>
        </a:prstGeom>
        <a:solidFill>
          <a:schemeClr val="bg1">
            <a:lumMod val="85000"/>
            <a:alpha val="90000"/>
          </a:schemeClr>
        </a:solidFill>
        <a:ln w="25400" cap="flat" cmpd="sng" algn="ctr">
          <a:solidFill>
            <a:schemeClr val="bg1">
              <a:lumMod val="8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solidFill>
                <a:schemeClr val="dk1"/>
              </a:solidFill>
              <a:latin typeface="Trebuchet MS"/>
              <a:ea typeface="Trebuchet MS"/>
              <a:cs typeface="Trebuchet MS"/>
              <a:sym typeface="Trebuchet MS"/>
            </a:rPr>
            <a:t>Facts pertaining to question 2.</a:t>
          </a:r>
          <a:endParaRPr lang="en-US" sz="3000" kern="1200" dirty="0"/>
        </a:p>
        <a:p>
          <a:pPr marL="285750" lvl="1" indent="-285750" algn="l" defTabSz="1333500">
            <a:lnSpc>
              <a:spcPct val="90000"/>
            </a:lnSpc>
            <a:spcBef>
              <a:spcPct val="0"/>
            </a:spcBef>
            <a:spcAft>
              <a:spcPct val="15000"/>
            </a:spcAft>
            <a:buChar char="••"/>
          </a:pPr>
          <a:r>
            <a:rPr lang="en-US" sz="3000" kern="1200" dirty="0" smtClean="0">
              <a:solidFill>
                <a:schemeClr val="dk1"/>
              </a:solidFill>
              <a:latin typeface="Trebuchet MS"/>
              <a:ea typeface="Trebuchet MS"/>
              <a:cs typeface="Trebuchet MS"/>
              <a:sym typeface="Trebuchet MS"/>
            </a:rPr>
            <a:t>Facts pertaining to question 2. </a:t>
          </a:r>
          <a:endParaRPr lang="en-US" sz="3000" kern="1200" dirty="0"/>
        </a:p>
      </dsp:txBody>
      <dsp:txXfrm rot="5400000">
        <a:off x="7078996" y="-950664"/>
        <a:ext cx="1397000" cy="7319996"/>
      </dsp:txXfrm>
    </dsp:sp>
    <dsp:sp modelId="{86600B72-445E-428B-9992-8F63A48FC6AD}">
      <dsp:nvSpPr>
        <dsp:cNvPr id="0" name=""/>
        <dsp:cNvSpPr/>
      </dsp:nvSpPr>
      <dsp:spPr>
        <a:xfrm>
          <a:off x="0" y="1836208"/>
          <a:ext cx="4117498" cy="1746250"/>
        </a:xfrm>
        <a:prstGeom prst="roundRect">
          <a:avLst/>
        </a:prstGeom>
        <a:solidFill>
          <a:srgbClr val="15613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Question 2?</a:t>
          </a:r>
          <a:endParaRPr lang="en-US" sz="3600" kern="1200" dirty="0"/>
        </a:p>
      </dsp:txBody>
      <dsp:txXfrm>
        <a:off x="0" y="1836208"/>
        <a:ext cx="4117498" cy="1746250"/>
      </dsp:txXfrm>
    </dsp:sp>
    <dsp:sp modelId="{B2A9355E-9C76-481D-B010-E1CD66EED958}">
      <dsp:nvSpPr>
        <dsp:cNvPr id="0" name=""/>
        <dsp:cNvSpPr/>
      </dsp:nvSpPr>
      <dsp:spPr>
        <a:xfrm rot="5400000">
          <a:off x="7078996" y="882897"/>
          <a:ext cx="1397000" cy="7319996"/>
        </a:xfrm>
        <a:prstGeom prst="round2SameRect">
          <a:avLst/>
        </a:prstGeom>
        <a:solidFill>
          <a:schemeClr val="bg1">
            <a:lumMod val="85000"/>
            <a:alpha val="90000"/>
          </a:schemeClr>
        </a:solidFill>
        <a:ln w="25400" cap="flat" cmpd="sng" algn="ctr">
          <a:solidFill>
            <a:schemeClr val="bg1">
              <a:lumMod val="8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solidFill>
                <a:schemeClr val="dk1"/>
              </a:solidFill>
              <a:latin typeface="Trebuchet MS"/>
              <a:ea typeface="Trebuchet MS"/>
              <a:cs typeface="Trebuchet MS"/>
              <a:sym typeface="Trebuchet MS"/>
            </a:rPr>
            <a:t>Facts pertaining to question 3.</a:t>
          </a:r>
          <a:endParaRPr lang="en-US" sz="3000" kern="1200" dirty="0">
            <a:latin typeface="Trebuchet MS" pitchFamily="34" charset="0"/>
          </a:endParaRPr>
        </a:p>
        <a:p>
          <a:pPr marL="285750" lvl="1" indent="-285750" algn="l" defTabSz="1333500">
            <a:lnSpc>
              <a:spcPct val="90000"/>
            </a:lnSpc>
            <a:spcBef>
              <a:spcPct val="0"/>
            </a:spcBef>
            <a:spcAft>
              <a:spcPct val="15000"/>
            </a:spcAft>
            <a:buChar char="••"/>
          </a:pPr>
          <a:r>
            <a:rPr lang="en-US" sz="3000" kern="1200" dirty="0" smtClean="0">
              <a:solidFill>
                <a:schemeClr val="dk1"/>
              </a:solidFill>
              <a:latin typeface="Trebuchet MS"/>
              <a:ea typeface="Trebuchet MS"/>
              <a:cs typeface="Trebuchet MS"/>
              <a:sym typeface="Trebuchet MS"/>
            </a:rPr>
            <a:t>Facts pertaining to question 3. </a:t>
          </a:r>
          <a:endParaRPr lang="en-US" sz="3000" kern="1200" dirty="0"/>
        </a:p>
      </dsp:txBody>
      <dsp:txXfrm rot="5400000">
        <a:off x="7078996" y="882897"/>
        <a:ext cx="1397000" cy="7319996"/>
      </dsp:txXfrm>
    </dsp:sp>
    <dsp:sp modelId="{070D7C19-1DA8-473B-B340-604E732B359F}">
      <dsp:nvSpPr>
        <dsp:cNvPr id="0" name=""/>
        <dsp:cNvSpPr/>
      </dsp:nvSpPr>
      <dsp:spPr>
        <a:xfrm>
          <a:off x="0" y="3669771"/>
          <a:ext cx="4117498" cy="1746250"/>
        </a:xfrm>
        <a:prstGeom prst="roundRect">
          <a:avLst/>
        </a:prstGeom>
        <a:solidFill>
          <a:srgbClr val="15613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Question 3?</a:t>
          </a:r>
          <a:endParaRPr lang="en-US" sz="3600" kern="1200" dirty="0"/>
        </a:p>
      </dsp:txBody>
      <dsp:txXfrm>
        <a:off x="0" y="3669771"/>
        <a:ext cx="4117498" cy="17462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pPr marL="0" marR="0" lvl="0" indent="0" algn="r" rtl="0">
                <a:spcBef>
                  <a:spcPts val="0"/>
                </a:spcBef>
                <a:spcAft>
                  <a:spcPts val="0"/>
                </a:spcAft>
                <a:buNone/>
              </a:p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910">
          <p15:clr>
            <a:srgbClr val="F26B43"/>
          </p15:clr>
        </p15:guide>
        <p15:guide id="2" pos="2189">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reen half">
  <p:cSld name="Green half">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reen two third">
  <p:cSld name="Green two third">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ft arrow">
  <p:cSld name="Left arrow">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rrow one third">
  <p:cSld name="Arrow one third">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reen arrow one third">
  <p:cSld name="Green arrow one third">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rrow half">
  <p:cSld name="Arrow half">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een arrow half">
  <p:cSld name="Green arrow half">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Arrow two third">
  <p:cSld name="Arrow two third">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een arrow two third">
  <p:cSld name="Green arrow two third">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statement green">
  <p:cSld name="Big statement green">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statement icon">
  <p:cSld name="Big statement icon">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pecial gray">
  <p:cSld name="Special gray">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green">
  <p:cSld name="Blank green">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laimer">
  <p:cSld name="Disclaimer">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extLst mod="1">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extLst mod="1">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White one third">
  <p:cSld name="D. White one third">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 Green highlight">
  <p:cSld name="D. Green highlight">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 Four column green">
  <p:cSld name="D. Four column green">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 Green one third">
  <p:cSld name="D. Green one third">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D. Green half">
  <p:cSld name="D. Green half">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D. Green two third">
  <p:cSld name="D. Green two third">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slice heading">
  <p:cSld name="Gray slice headin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D. Left arrow">
  <p:cSld name="D. Left arrow">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D. Green left arrow">
  <p:cSld name="D. Green left arrow">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D. Arrow one third">
  <p:cSld name="D. Arrow one third">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D. Green arrow one third">
  <p:cSld name="D. Green arrow one third">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 Arrow half">
  <p:cSld name="D. Arrow half">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D. Green arrow half">
  <p:cSld name="D. Green arrow half">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D. Arrow two third">
  <p:cSld name="D. Arrow two third">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 Green arrow two third">
  <p:cSld name="D. Green arrow two third">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 Big statement green">
  <p:cSld name="D. Big statement green">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box">
  <p:cSld name="Section header box">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Quote">
  <p:cSld name="D. Quote">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D. Special gray">
  <p:cSld name="D. Special gray">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 Table of contents">
  <p:cSld name="D. Table of contents">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 Blank green">
  <p:cSld name="D. Blank green">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Blank">
  <p:cSld name="D. Blank">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Agenda Section Header Overview">
  <p:cSld name="Agenda Section Header Overview">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Agenda Section Header">
  <p:cSld name="Agenda Section Header">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line">
  <p:cSld name="Section header line">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Agenda Full Width Overview">
  <p:cSld name="Agenda Full Width Overview">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genda Two-Thirds">
  <p:cSld name="Agenda Two-Thirds">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Two-Thirds">
  <p:cSld name="Agenda D. Two-Thirds">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Agenda D. Table of Contents">
  <p:cSld name="Agenda D. Table of Contents">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hite one third">
  <p:cSld name="White one third">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Green highlight">
  <p:cSld name="Green highlight">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reen one third">
  <p:cSld name="Green one third">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42000"/>
          </a:schemeClr>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Lst>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374753" y="1124396"/>
          <a:ext cx="1143749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630003" y="344775"/>
            <a:ext cx="10933200" cy="553998"/>
          </a:xfrm>
        </p:spPr>
        <p:txBody>
          <a:bodyPr/>
          <a:lstStyle/>
          <a:p>
            <a:pPr algn="ctr"/>
            <a:r>
              <a:rPr lang="en-US" sz="4000" b="1" dirty="0" smtClean="0">
                <a:solidFill>
                  <a:srgbClr val="15613D"/>
                </a:solidFill>
              </a:rPr>
              <a:t>Executive Summary</a:t>
            </a:r>
            <a:endParaRPr lang="en-US" sz="4000" b="1" dirty="0">
              <a:solidFill>
                <a:srgbClr val="15613D"/>
              </a:solidFil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250">
        <p:fade/>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BCG Grid 16:9">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47</Words>
  <Application>Microsoft Office PowerPoint</Application>
  <PresentationFormat>Custom</PresentationFormat>
  <Paragraphs>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BCG Grid 16:9</vt:lpstr>
      <vt:lpstr>Executive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The Boston Consulting Group</dc:creator>
  <cp:lastModifiedBy>Windows User</cp:lastModifiedBy>
  <cp:revision>6</cp:revision>
  <dcterms:created xsi:type="dcterms:W3CDTF">2016-11-04T11:46:04Z</dcterms:created>
  <dcterms:modified xsi:type="dcterms:W3CDTF">2024-10-01T21:31:23Z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