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9" r:id="rId4"/>
    <p:sldId id="261" r:id="rId5"/>
    <p:sldId id="265" r:id="rId6"/>
    <p:sldId id="258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b="1" dirty="0" err="1"/>
              <a:t>Zephir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A Wind of Change for writing PHP </a:t>
            </a:r>
            <a:r>
              <a:rPr lang="en-GB" sz="3200" b="1" dirty="0" smtClean="0"/>
              <a:t>extensions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07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What is </a:t>
            </a:r>
            <a:r>
              <a:rPr lang="en-GB" sz="6000" dirty="0" err="1" smtClean="0"/>
              <a:t>Zephir</a:t>
            </a:r>
            <a:r>
              <a:rPr lang="en-GB" sz="6000" dirty="0" smtClean="0"/>
              <a:t>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err="1"/>
              <a:t>Zephir</a:t>
            </a:r>
            <a:r>
              <a:rPr lang="en-GB" sz="3200" dirty="0"/>
              <a:t> </a:t>
            </a:r>
            <a:r>
              <a:rPr lang="en-GB" sz="3200" dirty="0" smtClean="0"/>
              <a:t> –  </a:t>
            </a:r>
            <a:r>
              <a:rPr lang="en-GB" sz="3200" b="1" dirty="0" err="1" smtClean="0">
                <a:solidFill>
                  <a:srgbClr val="FF0000"/>
                </a:solidFill>
              </a:rPr>
              <a:t>Ze</a:t>
            </a:r>
            <a:r>
              <a:rPr lang="en-GB" sz="3200" dirty="0" err="1" smtClean="0"/>
              <a:t>nd</a:t>
            </a:r>
            <a:r>
              <a:rPr lang="en-GB" sz="3200" dirty="0" smtClean="0"/>
              <a:t> Engine </a:t>
            </a:r>
            <a:r>
              <a:rPr lang="en-GB" sz="3200" b="1" dirty="0" smtClean="0">
                <a:solidFill>
                  <a:srgbClr val="FF0000"/>
                </a:solidFill>
              </a:rPr>
              <a:t>PH</a:t>
            </a:r>
            <a:r>
              <a:rPr lang="en-GB" sz="3200" dirty="0" smtClean="0"/>
              <a:t>P </a:t>
            </a:r>
            <a:r>
              <a:rPr lang="en-GB" sz="3200" b="1" dirty="0" smtClean="0">
                <a:solidFill>
                  <a:srgbClr val="FF0000"/>
                </a:solidFill>
              </a:rPr>
              <a:t>I</a:t>
            </a:r>
            <a:r>
              <a:rPr lang="en-GB" sz="3200" dirty="0" smtClean="0"/>
              <a:t>nte</a:t>
            </a:r>
            <a:r>
              <a:rPr lang="en-GB" sz="3200" b="1" dirty="0" smtClean="0">
                <a:solidFill>
                  <a:srgbClr val="FF0000"/>
                </a:solidFill>
              </a:rPr>
              <a:t>r</a:t>
            </a:r>
            <a:r>
              <a:rPr lang="en-GB" sz="3200" dirty="0" smtClean="0"/>
              <a:t>mediate.</a:t>
            </a:r>
          </a:p>
          <a:p>
            <a:endParaRPr lang="en-GB" sz="2400" dirty="0"/>
          </a:p>
          <a:p>
            <a:r>
              <a:rPr lang="en-GB" sz="3200" dirty="0" smtClean="0"/>
              <a:t>A high-level domain-specific language (DSL) that simplifies the </a:t>
            </a:r>
            <a:r>
              <a:rPr lang="en-GB" sz="3200" dirty="0"/>
              <a:t>creation and </a:t>
            </a:r>
            <a:r>
              <a:rPr lang="en-GB" sz="3200" dirty="0" smtClean="0"/>
              <a:t>maintain-ability </a:t>
            </a:r>
            <a:r>
              <a:rPr lang="en-GB" sz="3200" dirty="0"/>
              <a:t>of </a:t>
            </a:r>
            <a:r>
              <a:rPr lang="en-GB" sz="3200" dirty="0" smtClean="0"/>
              <a:t>native C extensions </a:t>
            </a:r>
            <a:r>
              <a:rPr lang="en-GB" sz="3200" dirty="0"/>
              <a:t>for </a:t>
            </a:r>
            <a:r>
              <a:rPr lang="en-GB" sz="3200" dirty="0" smtClean="0"/>
              <a:t>PHP.</a:t>
            </a:r>
          </a:p>
          <a:p>
            <a:endParaRPr lang="en-GB" sz="2400" dirty="0"/>
          </a:p>
          <a:p>
            <a:r>
              <a:rPr lang="en-GB" sz="3200" dirty="0"/>
              <a:t>Developed by the team behind </a:t>
            </a:r>
            <a:r>
              <a:rPr lang="en-GB" sz="3200" dirty="0" err="1"/>
              <a:t>Phalcon</a:t>
            </a:r>
            <a:r>
              <a:rPr lang="en-GB" sz="3200" dirty="0"/>
              <a:t>, the PHP CMS written in C.</a:t>
            </a:r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What is </a:t>
            </a:r>
            <a:r>
              <a:rPr lang="en-GB" sz="6000" dirty="0" err="1" smtClean="0"/>
              <a:t>Zephir</a:t>
            </a:r>
            <a:r>
              <a:rPr lang="en-GB" sz="6000" dirty="0" smtClean="0"/>
              <a:t>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/>
              <a:t>The </a:t>
            </a:r>
            <a:r>
              <a:rPr lang="en-GB" sz="3200" dirty="0"/>
              <a:t>creators of </a:t>
            </a:r>
            <a:r>
              <a:rPr lang="en-GB" sz="3200" dirty="0" err="1"/>
              <a:t>Zephir</a:t>
            </a:r>
            <a:r>
              <a:rPr lang="en-GB" sz="3200" dirty="0"/>
              <a:t> actually pronounce it </a:t>
            </a:r>
            <a:r>
              <a:rPr lang="en-GB" sz="3200" dirty="0" smtClean="0"/>
              <a:t>“</a:t>
            </a:r>
            <a:r>
              <a:rPr lang="en-GB" sz="3200" dirty="0" err="1" smtClean="0"/>
              <a:t>zaefire</a:t>
            </a:r>
            <a:r>
              <a:rPr lang="en-GB" sz="3200" dirty="0" smtClean="0"/>
              <a:t>”.</a:t>
            </a:r>
          </a:p>
          <a:p>
            <a:pPr marL="1517120" lvl="8" indent="0">
              <a:buNone/>
            </a:pPr>
            <a:r>
              <a:rPr lang="en-GB" sz="3200" dirty="0" smtClean="0"/>
              <a:t>							(/</a:t>
            </a:r>
            <a:r>
              <a:rPr lang="en-GB" sz="3200" dirty="0"/>
              <a:t>ˈ</a:t>
            </a:r>
            <a:r>
              <a:rPr lang="en-GB" sz="3200" dirty="0" err="1" smtClean="0"/>
              <a:t>zäfī</a:t>
            </a:r>
            <a:r>
              <a:rPr lang="en-GB" sz="3200" dirty="0"/>
              <a:t>(-</a:t>
            </a:r>
            <a:r>
              <a:rPr lang="en-GB" sz="3200" dirty="0" smtClean="0"/>
              <a:t>ə)r/)</a:t>
            </a:r>
          </a:p>
          <a:p>
            <a:pPr marL="566928" lvl="3" indent="0">
              <a:buNone/>
            </a:pPr>
            <a:r>
              <a:rPr lang="en-GB" sz="3200" dirty="0" smtClean="0"/>
              <a:t>But I still pronounce it “</a:t>
            </a:r>
            <a:r>
              <a:rPr lang="en-GB" sz="3200" dirty="0" err="1" smtClean="0"/>
              <a:t>Zephir</a:t>
            </a:r>
            <a:r>
              <a:rPr lang="en-GB" sz="3200" dirty="0" smtClean="0"/>
              <a:t>”		(/</a:t>
            </a:r>
            <a:r>
              <a:rPr lang="en-GB" sz="3200" dirty="0"/>
              <a:t>ˈ</a:t>
            </a:r>
            <a:r>
              <a:rPr lang="en-GB" sz="3200" dirty="0" err="1"/>
              <a:t>zef.ər</a:t>
            </a:r>
            <a:r>
              <a:rPr lang="en-GB" sz="3200" dirty="0"/>
              <a:t>/)</a:t>
            </a:r>
            <a:endParaRPr lang="en-GB" sz="3200" dirty="0" smtClean="0"/>
          </a:p>
          <a:p>
            <a:endParaRPr lang="en-GB" sz="2400" dirty="0"/>
          </a:p>
          <a:p>
            <a:r>
              <a:rPr lang="en-GB" sz="3200" dirty="0" smtClean="0"/>
              <a:t>The </a:t>
            </a:r>
            <a:r>
              <a:rPr lang="en-GB" sz="3200" dirty="0" err="1" smtClean="0"/>
              <a:t>Zephir</a:t>
            </a:r>
            <a:r>
              <a:rPr lang="en-GB" sz="3200" dirty="0" smtClean="0"/>
              <a:t> </a:t>
            </a:r>
            <a:r>
              <a:rPr lang="en-GB" sz="3200" dirty="0"/>
              <a:t>Language is an open source project licensed under </a:t>
            </a:r>
            <a:r>
              <a:rPr lang="en-GB" sz="3200" dirty="0" smtClean="0"/>
              <a:t>an MIT </a:t>
            </a:r>
            <a:r>
              <a:rPr lang="en-GB" sz="3200" dirty="0"/>
              <a:t>license</a:t>
            </a:r>
            <a:r>
              <a:rPr lang="en-GB" sz="3200" dirty="0" smtClean="0"/>
              <a:t>.</a:t>
            </a:r>
          </a:p>
          <a:p>
            <a:endParaRPr lang="en-GB" sz="2400" dirty="0" smtClean="0"/>
          </a:p>
          <a:p>
            <a:r>
              <a:rPr lang="en-GB" sz="3200" dirty="0" err="1" smtClean="0"/>
              <a:t>Zephir</a:t>
            </a:r>
            <a:r>
              <a:rPr lang="en-GB" sz="3200" dirty="0" smtClean="0"/>
              <a:t> is written in PHP.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775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What is </a:t>
            </a:r>
            <a:r>
              <a:rPr lang="en-GB" sz="6000" dirty="0" err="1" smtClean="0"/>
              <a:t>Zephir</a:t>
            </a:r>
            <a:r>
              <a:rPr lang="en-GB" sz="6000" dirty="0" smtClean="0"/>
              <a:t>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 a nutshell</a:t>
            </a:r>
          </a:p>
          <a:p>
            <a:endParaRPr lang="en-GB" sz="3200" dirty="0"/>
          </a:p>
          <a:p>
            <a:pPr marL="384048" lvl="2" indent="0">
              <a:buNone/>
            </a:pPr>
            <a:r>
              <a:rPr lang="en-GB" sz="2800" dirty="0" err="1"/>
              <a:t>Zephir</a:t>
            </a:r>
            <a:r>
              <a:rPr lang="en-GB" sz="2800" dirty="0"/>
              <a:t> </a:t>
            </a:r>
            <a:r>
              <a:rPr lang="en-GB" sz="2800" dirty="0" smtClean="0"/>
              <a:t>makes it easy for high-level </a:t>
            </a:r>
            <a:r>
              <a:rPr lang="en-GB" sz="2800" dirty="0"/>
              <a:t>developers </a:t>
            </a:r>
            <a:r>
              <a:rPr lang="en-GB" sz="2800" dirty="0" smtClean="0"/>
              <a:t>write low-level </a:t>
            </a:r>
            <a:r>
              <a:rPr lang="en-GB" sz="2800" dirty="0"/>
              <a:t>PHP </a:t>
            </a:r>
            <a:r>
              <a:rPr lang="en-GB" sz="2800" dirty="0" smtClean="0"/>
              <a:t>Extensions.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09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Writing a PHP Extension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</a:t>
            </a:r>
            <a:r>
              <a:rPr lang="en-GB" dirty="0" smtClean="0"/>
              <a:t>wiki.php.net/internals/references</a:t>
            </a:r>
          </a:p>
          <a:p>
            <a:pPr>
              <a:spcBef>
                <a:spcPts val="600"/>
              </a:spcBef>
            </a:pPr>
            <a:endParaRPr lang="en-GB" sz="1600" dirty="0"/>
          </a:p>
          <a:p>
            <a:r>
              <a:rPr lang="en-GB" dirty="0"/>
              <a:t>http://www.phpinternalsbook.com</a:t>
            </a:r>
            <a:r>
              <a:rPr lang="en-GB" dirty="0" smtClean="0"/>
              <a:t>/</a:t>
            </a:r>
          </a:p>
          <a:p>
            <a:pPr>
              <a:spcBef>
                <a:spcPts val="600"/>
              </a:spcBef>
            </a:pPr>
            <a:endParaRPr lang="en-GB" sz="1600" dirty="0"/>
          </a:p>
          <a:p>
            <a:r>
              <a:rPr lang="en-GB" dirty="0"/>
              <a:t>http://www.amazon.com/Extending-Embedding-PHP-Sara-Golemon/dp/067232704X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74" y="3857414"/>
            <a:ext cx="1677726" cy="22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Why might I </a:t>
            </a:r>
            <a:r>
              <a:rPr lang="en-GB" sz="6000" dirty="0"/>
              <a:t>write </a:t>
            </a:r>
            <a:r>
              <a:rPr lang="en-GB" sz="6000" dirty="0" smtClean="0"/>
              <a:t>an Extension</a:t>
            </a:r>
            <a:r>
              <a:rPr lang="en-GB" sz="6000" dirty="0"/>
              <a:t>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086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Native C Extensions to PHP can typically execute faster than raw PHP code.</a:t>
            </a:r>
          </a:p>
          <a:p>
            <a:endParaRPr lang="en-GB" sz="2400" dirty="0"/>
          </a:p>
          <a:p>
            <a:r>
              <a:rPr lang="en-GB" sz="3200" dirty="0" smtClean="0"/>
              <a:t>The ability to use native C </a:t>
            </a:r>
            <a:r>
              <a:rPr lang="en-GB" sz="3200" dirty="0" err="1" smtClean="0"/>
              <a:t>datatypes</a:t>
            </a:r>
            <a:r>
              <a:rPr lang="en-GB" sz="3200" dirty="0" smtClean="0"/>
              <a:t> in an Extension may help save memory usage.</a:t>
            </a:r>
          </a:p>
          <a:p>
            <a:endParaRPr lang="en-GB" sz="2400" dirty="0"/>
          </a:p>
          <a:p>
            <a:r>
              <a:rPr lang="en-GB" sz="3200" dirty="0" smtClean="0"/>
              <a:t>Deploying an Extension allows you to keep the source of your </a:t>
            </a:r>
            <a:r>
              <a:rPr lang="en-GB" sz="3200" dirty="0"/>
              <a:t>code </a:t>
            </a:r>
            <a:r>
              <a:rPr lang="en-GB" sz="3200" dirty="0" smtClean="0"/>
              <a:t>closed.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97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Why might I write an Extension?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086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If a class is heavily IO bound, or requires the allocation/ </a:t>
            </a:r>
            <a:r>
              <a:rPr lang="en-GB" sz="3200" dirty="0" err="1" smtClean="0"/>
              <a:t>deallocation</a:t>
            </a:r>
            <a:r>
              <a:rPr lang="en-GB" sz="3200" dirty="0" smtClean="0"/>
              <a:t> of large amounts of memory, then you will probably not gain any performance benefits.</a:t>
            </a:r>
          </a:p>
          <a:p>
            <a:endParaRPr lang="en-GB" sz="3200" dirty="0"/>
          </a:p>
          <a:p>
            <a:r>
              <a:rPr lang="en-GB" sz="3200" dirty="0" smtClean="0"/>
              <a:t>Unless you can take advantage of the native C </a:t>
            </a:r>
            <a:r>
              <a:rPr lang="en-GB" sz="3200" dirty="0" err="1" smtClean="0"/>
              <a:t>datatypes</a:t>
            </a:r>
            <a:r>
              <a:rPr lang="en-GB" sz="3200" dirty="0" smtClean="0"/>
              <a:t> internally in the code, then you will probably not gain any memory benefits.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89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Why might I write an Extension?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086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Performance comparison</a:t>
            </a:r>
          </a:p>
          <a:p>
            <a:endParaRPr lang="en-GB" sz="1600" dirty="0" smtClean="0"/>
          </a:p>
          <a:p>
            <a:pPr marL="566928" lvl="3" indent="0">
              <a:buNone/>
            </a:pPr>
            <a:r>
              <a:rPr lang="en-GB" sz="3200" dirty="0"/>
              <a:t>HHVM </a:t>
            </a:r>
            <a:r>
              <a:rPr lang="en-GB" sz="3200" dirty="0" err="1"/>
              <a:t>vs</a:t>
            </a:r>
            <a:r>
              <a:rPr lang="en-GB" sz="3200" dirty="0"/>
              <a:t> </a:t>
            </a:r>
            <a:r>
              <a:rPr lang="en-GB" sz="3200" dirty="0" err="1"/>
              <a:t>Zephir</a:t>
            </a:r>
            <a:r>
              <a:rPr lang="en-GB" sz="3200" dirty="0"/>
              <a:t> </a:t>
            </a:r>
            <a:r>
              <a:rPr lang="en-GB" sz="3200" dirty="0" err="1"/>
              <a:t>vs</a:t>
            </a:r>
            <a:r>
              <a:rPr lang="en-GB" sz="3200" dirty="0"/>
              <a:t> PHP</a:t>
            </a:r>
            <a:endParaRPr lang="en-GB" sz="3200" dirty="0" smtClean="0"/>
          </a:p>
          <a:p>
            <a:pPr marL="566928" lvl="3" indent="0">
              <a:spcBef>
                <a:spcPts val="1200"/>
              </a:spcBef>
              <a:buNone/>
            </a:pPr>
            <a:r>
              <a:rPr lang="en-GB" sz="2400" dirty="0"/>
              <a:t>https://www.simonholywell.com/post/2014/02/hhvm-vs-zephir-vs-php-the-showdown</a:t>
            </a:r>
            <a:r>
              <a:rPr lang="en-GB" sz="2400" dirty="0" smtClean="0"/>
              <a:t>/</a:t>
            </a:r>
          </a:p>
          <a:p>
            <a:pPr marL="566928" lvl="3" indent="0">
              <a:spcBef>
                <a:spcPts val="1200"/>
              </a:spcBef>
              <a:buNone/>
            </a:pPr>
            <a:r>
              <a:rPr lang="en-GB" sz="2400" dirty="0"/>
              <a:t>https://</a:t>
            </a:r>
            <a:r>
              <a:rPr lang="en-GB" sz="2400" dirty="0" smtClean="0"/>
              <a:t>www.simonholywell.com/static/files/2014-02-28/index.html</a:t>
            </a:r>
          </a:p>
          <a:p>
            <a:pPr marL="201168" lvl="1" indent="0">
              <a:spcBef>
                <a:spcPts val="1200"/>
              </a:spcBef>
              <a:buNone/>
            </a:pPr>
            <a:endParaRPr lang="en-GB" sz="1600" dirty="0"/>
          </a:p>
          <a:p>
            <a:pPr marL="292608" lvl="1" algn="r">
              <a:buNone/>
            </a:pPr>
            <a:r>
              <a:rPr lang="en-GB" dirty="0"/>
              <a:t>Simon </a:t>
            </a:r>
            <a:r>
              <a:rPr lang="en-GB" dirty="0" err="1"/>
              <a:t>Holywell</a:t>
            </a:r>
            <a:endParaRPr lang="en-GB" dirty="0"/>
          </a:p>
          <a:p>
            <a:pPr marL="292608" lvl="1" algn="r">
              <a:spcBef>
                <a:spcPts val="600"/>
              </a:spcBef>
              <a:buNone/>
            </a:pPr>
            <a:r>
              <a:rPr lang="en-GB" dirty="0" smtClean="0"/>
              <a:t>Australian </a:t>
            </a:r>
            <a:r>
              <a:rPr lang="en-GB" dirty="0" err="1"/>
              <a:t>Zend</a:t>
            </a:r>
            <a:r>
              <a:rPr lang="en-GB" dirty="0"/>
              <a:t> certified Development Director at Mosaic in Brighton, </a:t>
            </a:r>
            <a:r>
              <a:rPr lang="en-GB" dirty="0" smtClean="0"/>
              <a:t>UK</a:t>
            </a:r>
            <a:endParaRPr lang="en-GB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836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What is </a:t>
            </a:r>
            <a:r>
              <a:rPr lang="en-GB" sz="6000" dirty="0" err="1" smtClean="0"/>
              <a:t>Zephir</a:t>
            </a:r>
            <a:r>
              <a:rPr lang="en-GB" sz="6000" dirty="0" smtClean="0"/>
              <a:t>?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http://zephir-lang.com/</a:t>
            </a:r>
          </a:p>
          <a:p>
            <a:r>
              <a:rPr lang="en-GB" sz="3200" dirty="0" smtClean="0"/>
              <a:t>https://github.com/phalcon/zephir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875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259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Zephir</vt:lpstr>
      <vt:lpstr>What is Zephir?</vt:lpstr>
      <vt:lpstr>What is Zephir?</vt:lpstr>
      <vt:lpstr>What is Zephir?</vt:lpstr>
      <vt:lpstr>Writing a PHP Extension</vt:lpstr>
      <vt:lpstr>Why might I write an Extension?</vt:lpstr>
      <vt:lpstr>Why might I write an Extension?</vt:lpstr>
      <vt:lpstr>Why might I write an Extension?</vt:lpstr>
      <vt:lpstr>What is Zephir?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31</cp:revision>
  <dcterms:created xsi:type="dcterms:W3CDTF">2015-09-26T11:10:37Z</dcterms:created>
  <dcterms:modified xsi:type="dcterms:W3CDTF">2015-10-02T00:07:12Z</dcterms:modified>
</cp:coreProperties>
</file>