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6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7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1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7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7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66D5C4-9066-4D65-9691-06D22B3CAA8E}" type="datetimeFigureOut">
              <a:rPr lang="en-GB" smtClean="0"/>
              <a:t>01/10/2015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3DBA7-3A15-475A-AC1E-BAE823F69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5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– Installation (Ubuntu)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 lnSpcReduction="10000"/>
          </a:bodyPr>
          <a:lstStyle/>
          <a:p>
            <a:r>
              <a:rPr lang="en-GB" sz="3200" dirty="0" smtClean="0"/>
              <a:t>Requirements</a:t>
            </a:r>
          </a:p>
          <a:p>
            <a:endParaRPr lang="en-GB" dirty="0" smtClean="0"/>
          </a:p>
          <a:p>
            <a:pPr lvl="1"/>
            <a:r>
              <a:rPr lang="en-GB" sz="3000" dirty="0" err="1" smtClean="0"/>
              <a:t>gcc</a:t>
            </a:r>
            <a:r>
              <a:rPr lang="en-GB" sz="3000" dirty="0" smtClean="0"/>
              <a:t> </a:t>
            </a:r>
            <a:r>
              <a:rPr lang="en-GB" sz="3000" dirty="0"/>
              <a:t>&gt;= 4.x/clang &gt;= 3.x</a:t>
            </a:r>
          </a:p>
          <a:p>
            <a:pPr lvl="1"/>
            <a:r>
              <a:rPr lang="en-GB" sz="3000" dirty="0" smtClean="0"/>
              <a:t>re2c </a:t>
            </a:r>
            <a:r>
              <a:rPr lang="en-GB" sz="3000" dirty="0"/>
              <a:t>0.13 or later</a:t>
            </a:r>
          </a:p>
          <a:p>
            <a:pPr lvl="1"/>
            <a:r>
              <a:rPr lang="en-GB" sz="3000" dirty="0" smtClean="0"/>
              <a:t>gnu </a:t>
            </a:r>
            <a:r>
              <a:rPr lang="en-GB" sz="3000" dirty="0"/>
              <a:t>make 3.81 or later</a:t>
            </a:r>
          </a:p>
          <a:p>
            <a:pPr lvl="1"/>
            <a:r>
              <a:rPr lang="en-GB" sz="3000" dirty="0" err="1" smtClean="0"/>
              <a:t>autoconf</a:t>
            </a:r>
            <a:r>
              <a:rPr lang="en-GB" sz="3000" dirty="0" smtClean="0"/>
              <a:t> </a:t>
            </a:r>
            <a:r>
              <a:rPr lang="en-GB" sz="3000" dirty="0"/>
              <a:t>2.31 or later</a:t>
            </a:r>
          </a:p>
          <a:p>
            <a:pPr lvl="1"/>
            <a:r>
              <a:rPr lang="en-GB" sz="3000" dirty="0" err="1" smtClean="0"/>
              <a:t>automake</a:t>
            </a:r>
            <a:r>
              <a:rPr lang="en-GB" sz="3000" dirty="0" smtClean="0"/>
              <a:t> </a:t>
            </a:r>
            <a:r>
              <a:rPr lang="en-GB" sz="3000" dirty="0"/>
              <a:t>1.14 or later</a:t>
            </a:r>
          </a:p>
          <a:p>
            <a:pPr lvl="1"/>
            <a:r>
              <a:rPr lang="en-GB" sz="3000" dirty="0" smtClean="0"/>
              <a:t>libpcre3</a:t>
            </a:r>
            <a:endParaRPr lang="en-GB" sz="3000" dirty="0"/>
          </a:p>
          <a:p>
            <a:pPr lvl="1"/>
            <a:r>
              <a:rPr lang="en-GB" sz="3000" dirty="0" err="1" smtClean="0"/>
              <a:t>php</a:t>
            </a:r>
            <a:r>
              <a:rPr lang="en-GB" sz="3000" dirty="0" smtClean="0"/>
              <a:t> </a:t>
            </a:r>
            <a:r>
              <a:rPr lang="en-GB" sz="3000" dirty="0"/>
              <a:t>development headers and </a:t>
            </a:r>
            <a:r>
              <a:rPr lang="en-GB" sz="3000" dirty="0" smtClean="0"/>
              <a:t>tools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22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</a:t>
            </a:r>
            <a:r>
              <a:rPr lang="en-GB" sz="6000" dirty="0"/>
              <a:t>– Installation </a:t>
            </a:r>
            <a:r>
              <a:rPr lang="en-GB" sz="6000" dirty="0" smtClean="0"/>
              <a:t>(Ubuntu)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python-software-properties</a:t>
            </a: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  <a:p>
            <a:endParaRPr lang="en-GB" sz="12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git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re2c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libpcre3-dev</a:t>
            </a:r>
          </a:p>
          <a:p>
            <a:endParaRPr lang="en-GB" sz="12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add-apt-repository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ppa:ondrej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/php5-5.6</a:t>
            </a: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endParaRPr lang="en-GB" sz="12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php5 dh-make-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php5-dev</a:t>
            </a: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apt-get install -y php5-curl php5-gd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php5-gmp php5-mcrypt \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php5-intl php5-cli</a:t>
            </a:r>
          </a:p>
        </p:txBody>
      </p:sp>
    </p:spTree>
    <p:extLst>
      <p:ext uri="{BB962C8B-B14F-4D97-AF65-F5344CB8AC3E}">
        <p14:creationId xmlns:p14="http://schemas.microsoft.com/office/powerpoint/2010/main" val="22121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</a:t>
            </a:r>
            <a:r>
              <a:rPr lang="en-GB" sz="6000" dirty="0"/>
              <a:t>– Installation </a:t>
            </a:r>
            <a:r>
              <a:rPr lang="en-GB" sz="6000" dirty="0" smtClean="0"/>
              <a:t>(Ubuntu)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1457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–v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5.6.13-1+deb.sury.org~precise+3 (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cli)</a:t>
            </a: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 1997-2015 The PHP Group</a:t>
            </a: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Engine v2.6.0, Copyright (c) 1998-2015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Technologies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OPcache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v7.0.6-dev, Copyright (c) 1999-2015, by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Technologies</a:t>
            </a:r>
          </a:p>
          <a:p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phpize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Configuring for: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Version:         20131106</a:t>
            </a: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No:      20131226</a:t>
            </a:r>
          </a:p>
          <a:p>
            <a:pPr>
              <a:spcBef>
                <a:spcPts val="600"/>
              </a:spcBef>
            </a:pP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Zend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Extension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No:   220131226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</a:t>
            </a:r>
            <a:r>
              <a:rPr lang="en-GB" sz="6000" dirty="0"/>
              <a:t>– Installation </a:t>
            </a:r>
            <a:r>
              <a:rPr lang="en-GB" sz="6000" dirty="0" smtClean="0"/>
              <a:t>(Ubuntu)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https://github.com/phalcon/zephir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./install-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./install -c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lang="en-GB" sz="16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version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0.8.0a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err="1" smtClean="0"/>
              <a:t>Zephir</a:t>
            </a:r>
            <a:r>
              <a:rPr lang="en-GB" sz="6000" dirty="0" smtClean="0"/>
              <a:t> </a:t>
            </a:r>
            <a:r>
              <a:rPr lang="en-GB" sz="6000" dirty="0"/>
              <a:t>– </a:t>
            </a:r>
            <a:r>
              <a:rPr lang="en-GB" sz="6000" dirty="0" smtClean="0"/>
              <a:t>Important Commands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9145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[namespace]</a:t>
            </a: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Initialises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extension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extension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fullclean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Cleans the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generated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compilation</a:t>
            </a:r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Installs the extension (requires root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access)</a:t>
            </a:r>
          </a:p>
          <a:p>
            <a:pPr>
              <a:spcBef>
                <a:spcPts val="2400"/>
              </a:spcBef>
            </a:pPr>
            <a:r>
              <a:rPr lang="en-GB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zephir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GB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Displays help</a:t>
            </a:r>
          </a:p>
          <a:p>
            <a:endParaRPr lang="en-GB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256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Courier New</vt:lpstr>
      <vt:lpstr>Retrospect</vt:lpstr>
      <vt:lpstr>Zephir – Installation (Ubuntu)</vt:lpstr>
      <vt:lpstr>Zephir – Installation (Ubuntu)</vt:lpstr>
      <vt:lpstr>Zephir – Installation (Ubuntu)</vt:lpstr>
      <vt:lpstr>Zephir – Installation (Ubuntu)</vt:lpstr>
      <vt:lpstr>Zephir – Important Commands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Zephir</dc:title>
  <dc:creator>Mark Baker</dc:creator>
  <cp:lastModifiedBy>Mark Baker</cp:lastModifiedBy>
  <cp:revision>29</cp:revision>
  <dcterms:created xsi:type="dcterms:W3CDTF">2015-09-26T11:10:37Z</dcterms:created>
  <dcterms:modified xsi:type="dcterms:W3CDTF">2015-10-01T22:22:00Z</dcterms:modified>
</cp:coreProperties>
</file>