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sldIdLst>
    <p:sldId id="258" r:id="rId2"/>
    <p:sldId id="259" r:id="rId3"/>
    <p:sldId id="265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56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79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78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10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6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76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24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793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17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66D5C4-9066-4D65-9691-06D22B3CAA8E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33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126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66D5C4-9066-4D65-9691-06D22B3CAA8E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54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err="1" smtClean="0"/>
              <a:t>Zephir</a:t>
            </a:r>
            <a:r>
              <a:rPr lang="en-GB" sz="6000" dirty="0" smtClean="0"/>
              <a:t> – First Steps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91456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en-GB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zephir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GB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GB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       </a:t>
            </a:r>
            <a:r>
              <a:rPr lang="en-GB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Our </a:t>
            </a:r>
            <a:r>
              <a:rPr lang="en-GB" sz="1600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zephir</a:t>
            </a:r>
            <a:r>
              <a:rPr lang="en-GB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GB" sz="1600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zep</a:t>
            </a:r>
            <a:r>
              <a:rPr lang="en-GB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files go here</a:t>
            </a:r>
          </a:p>
          <a:p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config.json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</a:t>
            </a:r>
            <a:r>
              <a:rPr lang="en-GB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Configuration file for our extension</a:t>
            </a:r>
            <a:endParaRPr lang="en-GB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18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err="1" smtClean="0"/>
              <a:t>Zephir</a:t>
            </a:r>
            <a:r>
              <a:rPr lang="en-GB" sz="6000" dirty="0" smtClean="0"/>
              <a:t> – First </a:t>
            </a:r>
            <a:r>
              <a:rPr lang="en-GB" sz="6000" dirty="0" smtClean="0"/>
              <a:t>Steps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91456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en-GB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GB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GB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GB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GB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config.json</a:t>
            </a:r>
            <a:endParaRPr lang="en-GB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spcBef>
                <a:spcPts val="600"/>
              </a:spcBef>
            </a:pP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namespace": "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>
              <a:spcBef>
                <a:spcPts val="600"/>
              </a:spcBef>
            </a:pP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"name": "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>
              <a:spcBef>
                <a:spcPts val="600"/>
              </a:spcBef>
            </a:pP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"description": "Hello 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World Extension",</a:t>
            </a:r>
            <a:endParaRPr lang="en-GB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"author": "Mark Baker",</a:t>
            </a:r>
          </a:p>
          <a:p>
            <a:pPr>
              <a:spcBef>
                <a:spcPts val="600"/>
              </a:spcBef>
            </a:pP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"version": "0.0.1",</a:t>
            </a:r>
          </a:p>
          <a:p>
            <a:pPr>
              <a:spcBef>
                <a:spcPts val="600"/>
              </a:spcBef>
            </a:pP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"verbose": false,</a:t>
            </a:r>
          </a:p>
          <a:p>
            <a:pPr>
              <a:spcBef>
                <a:spcPts val="600"/>
              </a:spcBef>
            </a:pP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"requires": {</a:t>
            </a:r>
          </a:p>
          <a:p>
            <a:pPr>
              <a:spcBef>
                <a:spcPts val="600"/>
              </a:spcBef>
            </a:pP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"extensions": []</a:t>
            </a:r>
          </a:p>
          <a:p>
            <a:pPr>
              <a:spcBef>
                <a:spcPts val="600"/>
              </a:spcBef>
            </a:pP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568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err="1" smtClean="0"/>
              <a:t>Zephir</a:t>
            </a:r>
            <a:r>
              <a:rPr lang="en-GB" sz="6000" dirty="0" smtClean="0"/>
              <a:t> – First Steps</a:t>
            </a:r>
            <a:endParaRPr lang="en-GB" sz="6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400"/>
              </a:spcAft>
            </a:pPr>
            <a:r>
              <a:rPr lang="en-GB" sz="2400" dirty="0" smtClean="0"/>
              <a:t>Organise your code into files and namespaces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GB" sz="2400" dirty="0" smtClean="0"/>
              <a:t>Uses Case-Sensitive file/folder names</a:t>
            </a:r>
          </a:p>
          <a:p>
            <a:pPr marL="384048" lvl="2" indent="0">
              <a:spcBef>
                <a:spcPts val="600"/>
              </a:spcBef>
              <a:buNone/>
            </a:pPr>
            <a:r>
              <a:rPr lang="en-GB" sz="2200" dirty="0" smtClean="0"/>
              <a:t>Always use lower-case for file/folder names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GB" sz="2400" dirty="0" smtClean="0"/>
              <a:t>Every file must contain one (and only one) </a:t>
            </a:r>
            <a:r>
              <a:rPr lang="en-GB" sz="2400" dirty="0" smtClean="0"/>
              <a:t>class</a:t>
            </a:r>
          </a:p>
          <a:p>
            <a:pPr marL="384048" lvl="2" indent="0">
              <a:spcBef>
                <a:spcPts val="600"/>
              </a:spcBef>
              <a:buNone/>
            </a:pPr>
            <a:r>
              <a:rPr lang="en-GB" sz="2200" dirty="0" smtClean="0"/>
              <a:t>Only OOP Code, no new PHP functions</a:t>
            </a:r>
            <a:endParaRPr lang="en-GB" sz="22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GB" sz="2400" dirty="0" smtClean="0"/>
              <a:t>Class names can be mixed-case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GB" sz="2400" dirty="0" smtClean="0"/>
              <a:t>Classes must be </a:t>
            </a:r>
            <a:r>
              <a:rPr lang="en-GB" sz="2400" dirty="0" err="1" smtClean="0"/>
              <a:t>namespaced</a:t>
            </a:r>
            <a:endParaRPr lang="en-GB" sz="2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GB" sz="2400" dirty="0" smtClean="0"/>
              <a:t>Top-level Namespace should match the namespace defined in </a:t>
            </a:r>
            <a:r>
              <a:rPr lang="en-GB" sz="2400" dirty="0" err="1" smtClean="0"/>
              <a:t>config.json</a:t>
            </a:r>
            <a:endParaRPr lang="en-GB" sz="2400" dirty="0" smtClean="0"/>
          </a:p>
          <a:p>
            <a:pPr marL="566928" lvl="3" indent="0">
              <a:spcBef>
                <a:spcPts val="300"/>
              </a:spcBef>
              <a:buNone/>
            </a:pPr>
            <a:r>
              <a:rPr lang="en-GB" sz="2400" dirty="0" smtClean="0"/>
              <a:t>but may be mixed-case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6088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err="1" smtClean="0"/>
              <a:t>Zephir</a:t>
            </a:r>
            <a:r>
              <a:rPr lang="en-GB" sz="6000" dirty="0" smtClean="0"/>
              <a:t> – First Steps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91456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en-GB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GB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GB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greetings.zep</a:t>
            </a:r>
            <a:endParaRPr lang="en-GB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endParaRPr lang="en-GB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greetings {</a:t>
            </a:r>
            <a:endParaRPr lang="en-GB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english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spcBef>
                <a:spcPts val="600"/>
              </a:spcBef>
            </a:pPr>
            <a:r>
              <a:rPr lang="en-GB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GB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Variables must be defined before they can be </a:t>
            </a:r>
            <a:r>
              <a:rPr lang="en-GB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greeting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GB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"let</a:t>
            </a:r>
            <a:r>
              <a:rPr lang="en-GB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GB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used to assign values to a variable</a:t>
            </a:r>
          </a:p>
          <a:p>
            <a:pPr>
              <a:spcBef>
                <a:spcPts val="600"/>
              </a:spcBef>
            </a:pPr>
            <a:r>
              <a:rPr lang="en-GB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greeting = "Hello World";</a:t>
            </a:r>
          </a:p>
          <a:p>
            <a:pPr>
              <a:spcBef>
                <a:spcPts val="600"/>
              </a:spcBef>
            </a:pP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echo greeting, PHP_EOL;</a:t>
            </a:r>
          </a:p>
          <a:p>
            <a:pPr>
              <a:spcBef>
                <a:spcPts val="600"/>
              </a:spcBef>
            </a:pP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spcBef>
                <a:spcPts val="600"/>
              </a:spcBef>
            </a:pP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72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err="1" smtClean="0"/>
              <a:t>Zephir</a:t>
            </a:r>
            <a:r>
              <a:rPr lang="en-GB" sz="6000" dirty="0" smtClean="0"/>
              <a:t> – First Steps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91456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en-GB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endParaRPr lang="en-GB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zephir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compile</a:t>
            </a:r>
          </a:p>
          <a:p>
            <a:endParaRPr lang="en-GB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>
              <a:spcBef>
                <a:spcPts val="600"/>
              </a:spcBef>
            </a:pP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>
              <a:spcBef>
                <a:spcPts val="600"/>
              </a:spcBef>
            </a:pP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/</a:t>
            </a:r>
            <a:r>
              <a:rPr lang="en-GB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GB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## </a:t>
            </a:r>
            <a:r>
              <a:rPr lang="en-GB" sz="1600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zephir</a:t>
            </a:r>
            <a:r>
              <a:rPr lang="en-GB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generates C source code here</a:t>
            </a:r>
            <a:endParaRPr lang="en-GB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/modules         </a:t>
            </a:r>
            <a:r>
              <a:rPr lang="en-GB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</a:t>
            </a:r>
            <a:r>
              <a:rPr lang="en-GB" sz="1600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zephir</a:t>
            </a:r>
            <a:r>
              <a:rPr lang="en-GB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builds the PHP Extension here</a:t>
            </a:r>
            <a:endParaRPr lang="en-GB" sz="16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>
              <a:spcBef>
                <a:spcPts val="600"/>
              </a:spcBef>
            </a:pP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compile-errors.log</a:t>
            </a:r>
          </a:p>
          <a:p>
            <a:pPr>
              <a:spcBef>
                <a:spcPts val="600"/>
              </a:spcBef>
            </a:pP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compile.log</a:t>
            </a:r>
            <a:endParaRPr lang="en-GB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config.json</a:t>
            </a:r>
            <a:endParaRPr lang="en-GB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0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err="1" smtClean="0"/>
              <a:t>Zephir</a:t>
            </a:r>
            <a:r>
              <a:rPr lang="en-GB" sz="6000" dirty="0" smtClean="0"/>
              <a:t> – First Steps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91456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en-GB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zephir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</a:t>
            </a:r>
          </a:p>
          <a:p>
            <a:pPr>
              <a:spcBef>
                <a:spcPts val="600"/>
              </a:spcBef>
            </a:pPr>
            <a:endParaRPr lang="en-GB" sz="12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</a:t>
            </a:r>
          </a:p>
          <a:p>
            <a:pPr marL="0" indent="0">
              <a:spcBef>
                <a:spcPts val="600"/>
              </a:spcBef>
              <a:buNone/>
            </a:pPr>
            <a:endParaRPr lang="en-GB" sz="12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en-GB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ext/modules/helloworld.so /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usr/lib/php5/20131226/helloworld.so</a:t>
            </a:r>
            <a:endParaRPr lang="en-GB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GB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/php5/cli/php.ini</a:t>
            </a:r>
          </a:p>
          <a:p>
            <a:pPr marL="0" indent="0">
              <a:buNone/>
            </a:pPr>
            <a:endParaRPr lang="en-GB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extension=helloworld.so</a:t>
            </a:r>
          </a:p>
          <a:p>
            <a:pPr marL="0" indent="0">
              <a:buNone/>
            </a:pPr>
            <a:endParaRPr lang="en-GB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-m</a:t>
            </a:r>
          </a:p>
        </p:txBody>
      </p:sp>
    </p:spTree>
    <p:extLst>
      <p:ext uri="{BB962C8B-B14F-4D97-AF65-F5344CB8AC3E}">
        <p14:creationId xmlns:p14="http://schemas.microsoft.com/office/powerpoint/2010/main" val="316464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err="1" smtClean="0"/>
              <a:t>Zephir</a:t>
            </a:r>
            <a:r>
              <a:rPr lang="en-GB" sz="6000" dirty="0" smtClean="0"/>
              <a:t> – First Steps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91456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en-GB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-m 2 -A 4 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GB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GB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GB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endParaRPr lang="en-GB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endParaRPr lang="en-GB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World Extension</a:t>
            </a:r>
          </a:p>
          <a:p>
            <a:pPr>
              <a:spcBef>
                <a:spcPts val="600"/>
              </a:spcBef>
            </a:pPr>
            <a:r>
              <a:rPr lang="en-GB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GB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enabled</a:t>
            </a:r>
          </a:p>
          <a:p>
            <a:pPr>
              <a:spcBef>
                <a:spcPts val="600"/>
              </a:spcBef>
            </a:pP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 =&gt; Mark Baker</a:t>
            </a:r>
          </a:p>
          <a:p>
            <a:pPr>
              <a:spcBef>
                <a:spcPts val="600"/>
              </a:spcBef>
            </a:pP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 =&gt; 0.0.1</a:t>
            </a:r>
          </a:p>
          <a:p>
            <a:pPr>
              <a:spcBef>
                <a:spcPts val="600"/>
              </a:spcBef>
            </a:pP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 Date =&gt; Sep 27 2015 08:57:19</a:t>
            </a:r>
          </a:p>
          <a:p>
            <a:pPr>
              <a:spcBef>
                <a:spcPts val="600"/>
              </a:spcBef>
            </a:pP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Powered by 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Zephir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Version 0.8.0a</a:t>
            </a:r>
          </a:p>
          <a:p>
            <a:endParaRPr lang="en-GB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94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err="1" smtClean="0"/>
              <a:t>Zephir</a:t>
            </a:r>
            <a:r>
              <a:rPr lang="en-GB" sz="6000" dirty="0" smtClean="0"/>
              <a:t> – First Steps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91456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en-GB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GB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helloworld.php</a:t>
            </a:r>
            <a:endParaRPr lang="en-GB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GB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endParaRPr lang="en-GB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$instance = new \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\greetings();</a:t>
            </a:r>
          </a:p>
          <a:p>
            <a:pPr>
              <a:spcBef>
                <a:spcPts val="600"/>
              </a:spcBef>
            </a:pPr>
            <a:endParaRPr lang="en-GB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$instance-&gt;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english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GB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helloworld.php</a:t>
            </a:r>
            <a:endParaRPr lang="en-GB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</a:p>
          <a:p>
            <a:endParaRPr lang="en-GB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68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395</TotalTime>
  <Words>373</Words>
  <Application>Microsoft Office PowerPoint</Application>
  <PresentationFormat>Widescreen</PresentationFormat>
  <Paragraphs>98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Courier New</vt:lpstr>
      <vt:lpstr>Retrospect</vt:lpstr>
      <vt:lpstr>Zephir – First Steps</vt:lpstr>
      <vt:lpstr>Zephir – First Steps</vt:lpstr>
      <vt:lpstr>Zephir – First Steps</vt:lpstr>
      <vt:lpstr>Zephir – First Steps</vt:lpstr>
      <vt:lpstr>Zephir – First Steps</vt:lpstr>
      <vt:lpstr>Zephir – First Steps</vt:lpstr>
      <vt:lpstr>Zephir – First Steps</vt:lpstr>
      <vt:lpstr>Zephir – First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Zephir</dc:title>
  <dc:creator>Mark Baker</dc:creator>
  <cp:lastModifiedBy>Mark Baker</cp:lastModifiedBy>
  <cp:revision>50</cp:revision>
  <dcterms:created xsi:type="dcterms:W3CDTF">2015-09-26T11:10:37Z</dcterms:created>
  <dcterms:modified xsi:type="dcterms:W3CDTF">2015-10-01T22:24:31Z</dcterms:modified>
</cp:coreProperties>
</file>