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63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Special Features of </a:t>
            </a:r>
            <a:r>
              <a:rPr lang="en-GB" sz="6000" dirty="0" err="1" smtClean="0"/>
              <a:t>Zephir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Type </a:t>
            </a:r>
            <a:r>
              <a:rPr lang="en-GB" sz="3200" dirty="0"/>
              <a:t>Hints</a:t>
            </a:r>
            <a:endParaRPr lang="en-GB" sz="2400" dirty="0"/>
          </a:p>
          <a:p>
            <a:endParaRPr lang="en-GB" sz="1600" dirty="0" smtClean="0"/>
          </a:p>
          <a:p>
            <a:pPr marL="201168" lvl="1" indent="0">
              <a:buNone/>
            </a:pPr>
            <a:r>
              <a:rPr lang="en-GB" sz="2800" dirty="0" smtClean="0"/>
              <a:t>Object/Interface Type </a:t>
            </a:r>
            <a:r>
              <a:rPr lang="en-GB" sz="2800" dirty="0"/>
              <a:t>Hints</a:t>
            </a:r>
          </a:p>
          <a:p>
            <a:pPr marL="566928" lvl="3" indent="0">
              <a:spcBef>
                <a:spcPts val="120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injectFilter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(&lt;App\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FilterInterface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filter)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566928" lvl="3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66928" lvl="3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lvl="3" indent="0">
              <a:buNone/>
            </a:pPr>
            <a:r>
              <a:rPr lang="en-GB" sz="2400" dirty="0"/>
              <a:t>Similar to the </a:t>
            </a:r>
            <a:r>
              <a:rPr lang="en-GB" sz="2400" dirty="0" smtClean="0"/>
              <a:t>existing type </a:t>
            </a:r>
            <a:r>
              <a:rPr lang="en-GB" sz="2400" dirty="0"/>
              <a:t>hints </a:t>
            </a:r>
            <a:r>
              <a:rPr lang="en-GB" sz="2400" dirty="0" smtClean="0"/>
              <a:t>in PHP, although </a:t>
            </a:r>
            <a:r>
              <a:rPr lang="en-GB" sz="2400" dirty="0"/>
              <a:t>notice the syntax differences</a:t>
            </a:r>
          </a:p>
          <a:p>
            <a:pPr lvl="1"/>
            <a:endParaRPr lang="en-GB" sz="3000" dirty="0" smtClean="0"/>
          </a:p>
          <a:p>
            <a:pPr marL="201168" lvl="1" indent="0">
              <a:buNone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224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Special Features of </a:t>
            </a:r>
            <a:r>
              <a:rPr lang="en-GB" sz="6000" dirty="0" err="1" smtClean="0"/>
              <a:t>Zephir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374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Type </a:t>
            </a:r>
            <a:r>
              <a:rPr lang="en-GB" sz="3200" dirty="0"/>
              <a:t>Hints</a:t>
            </a:r>
          </a:p>
          <a:p>
            <a:endParaRPr lang="en-GB" sz="1600" dirty="0" smtClean="0"/>
          </a:p>
          <a:p>
            <a:pPr marL="201168" lvl="1" indent="0">
              <a:buNone/>
            </a:pPr>
            <a:r>
              <a:rPr lang="en-GB" sz="2800" dirty="0" smtClean="0"/>
              <a:t>“Scalar” Type Hints</a:t>
            </a:r>
          </a:p>
          <a:p>
            <a:pPr marL="566928" lvl="3" indent="0">
              <a:spcBef>
                <a:spcPts val="60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escape=false)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GB" sz="2400" dirty="0" smtClean="0"/>
          </a:p>
          <a:p>
            <a:pPr marL="566928" lvl="3" indent="0">
              <a:buNone/>
            </a:pPr>
            <a:r>
              <a:rPr lang="en-GB" sz="2400" dirty="0" smtClean="0"/>
              <a:t>Allows “compatible” types, e.g.</a:t>
            </a:r>
          </a:p>
          <a:p>
            <a:pPr marL="917120" lvl="5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this-&gt;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(1234, 0);</a:t>
            </a:r>
          </a:p>
          <a:p>
            <a:pPr marL="566928" lvl="3" indent="0">
              <a:spcBef>
                <a:spcPts val="600"/>
              </a:spcBef>
              <a:buNone/>
            </a:pPr>
            <a:r>
              <a:rPr lang="en-GB" sz="2400" dirty="0" smtClean="0"/>
              <a:t>Will try to convert the data passed to the type-hinted </a:t>
            </a:r>
            <a:r>
              <a:rPr lang="en-GB" sz="2400" dirty="0" err="1" smtClean="0"/>
              <a:t>datatype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03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Special Features of </a:t>
            </a:r>
            <a:r>
              <a:rPr lang="en-GB" sz="6000" dirty="0" err="1" smtClean="0"/>
              <a:t>Zephir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Type Hints</a:t>
            </a:r>
          </a:p>
          <a:p>
            <a:endParaRPr lang="en-GB" sz="1600" dirty="0"/>
          </a:p>
          <a:p>
            <a:pPr marL="201168" lvl="1" indent="0">
              <a:buNone/>
            </a:pPr>
            <a:r>
              <a:rPr lang="en-GB" sz="2800" dirty="0" smtClean="0"/>
              <a:t>Strict Scalar Hints</a:t>
            </a:r>
          </a:p>
          <a:p>
            <a:pPr marL="566928" lvl="3" indent="0">
              <a:spcBef>
                <a:spcPts val="60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(string!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escape=false)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566928" lvl="3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66928" lvl="3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928" lvl="3" indent="0">
              <a:spcBef>
                <a:spcPts val="60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(1234, 0);</a:t>
            </a:r>
          </a:p>
          <a:p>
            <a:pPr marL="201168" lvl="1" indent="0">
              <a:buNone/>
            </a:pPr>
            <a:endParaRPr lang="en-GB" sz="2800" dirty="0" smtClean="0"/>
          </a:p>
          <a:p>
            <a:pPr marL="566928" lvl="3" indent="0">
              <a:buNone/>
            </a:pPr>
            <a:r>
              <a:rPr lang="en-GB" sz="2400" dirty="0" smtClean="0"/>
              <a:t>Will 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41198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Special Features of </a:t>
            </a:r>
            <a:r>
              <a:rPr lang="en-GB" sz="6000" dirty="0" err="1" smtClean="0"/>
              <a:t>Zephir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Return Type </a:t>
            </a:r>
            <a:r>
              <a:rPr lang="en-GB" sz="3200" dirty="0"/>
              <a:t>Hints</a:t>
            </a:r>
            <a:endParaRPr lang="en-GB" sz="2400" dirty="0"/>
          </a:p>
          <a:p>
            <a:endParaRPr lang="en-GB" sz="1600" dirty="0" smtClean="0"/>
          </a:p>
          <a:p>
            <a:pPr marL="384048" lvl="2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getClassFromFactory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&lt;App\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84048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384048" lvl="2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dirty="0" smtClean="0"/>
          </a:p>
          <a:p>
            <a:pPr marL="384048" lvl="2" indent="0">
              <a:buNone/>
            </a:pPr>
            <a:r>
              <a:rPr lang="en-GB" sz="2600" dirty="0" smtClean="0"/>
              <a:t>Similar to the return type hints introduced in PHP 7, although notice the syntax differences</a:t>
            </a:r>
          </a:p>
          <a:p>
            <a:pPr marL="749808" lvl="4" indent="0">
              <a:spcBef>
                <a:spcPts val="120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isValidStatusCode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 bool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49808" lvl="4" indent="0">
              <a:spcBef>
                <a:spcPts val="600"/>
              </a:spcBef>
              <a:buNone/>
            </a:pP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//...</a:t>
            </a:r>
          </a:p>
          <a:p>
            <a:pPr marL="749808" lvl="4" indent="0">
              <a:spcBef>
                <a:spcPts val="60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Special Features of </a:t>
            </a:r>
            <a:r>
              <a:rPr lang="en-GB" sz="6000" dirty="0" err="1" smtClean="0"/>
              <a:t>Zephir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Read-Only Arguments</a:t>
            </a:r>
            <a:endParaRPr lang="en-GB" sz="3000" dirty="0" smtClean="0"/>
          </a:p>
          <a:p>
            <a:endParaRPr lang="en-GB" sz="1600" dirty="0"/>
          </a:p>
          <a:p>
            <a:pPr marL="566928" lvl="3" indent="0">
              <a:spcBef>
                <a:spcPts val="60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filterText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escape=false)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566928" lvl="3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GB" sz="3000" dirty="0" smtClean="0"/>
          </a:p>
          <a:p>
            <a:pPr marL="384048" lvl="2" indent="0">
              <a:buNone/>
            </a:pPr>
            <a:r>
              <a:rPr lang="en-GB" sz="2600" dirty="0" smtClean="0"/>
              <a:t>Used for compiler optimisations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708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Special Features of </a:t>
            </a:r>
            <a:r>
              <a:rPr lang="en-GB" sz="6000" dirty="0" err="1" smtClean="0"/>
              <a:t>Zephir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Named Arguments</a:t>
            </a:r>
            <a:endParaRPr lang="en-GB" sz="3000" dirty="0" smtClean="0"/>
          </a:p>
          <a:p>
            <a:endParaRPr lang="en-GB" sz="1600" dirty="0"/>
          </a:p>
          <a:p>
            <a:pPr marL="384048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crop(width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600, height 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400) {</a:t>
            </a:r>
          </a:p>
          <a:p>
            <a:pPr marL="384048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384048" lvl="2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84048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this-&gt;crop(height: 200);</a:t>
            </a:r>
          </a:p>
          <a:p>
            <a:pPr marL="384048" lvl="2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this-&gt;crop(height: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300, width: 400);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endParaRPr lang="en-GB" sz="3200" dirty="0" smtClean="0"/>
          </a:p>
          <a:p>
            <a:pPr marL="384048" lvl="2" indent="0">
              <a:buNone/>
            </a:pPr>
            <a:r>
              <a:rPr lang="en-GB" sz="2600" dirty="0" smtClean="0"/>
              <a:t>Adds a slight performance overhead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459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</TotalTime>
  <Words>224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Retrospect</vt:lpstr>
      <vt:lpstr>Special Features of Zephir</vt:lpstr>
      <vt:lpstr>Special Features of Zephir</vt:lpstr>
      <vt:lpstr>Special Features of Zephir</vt:lpstr>
      <vt:lpstr>Special Features of Zephir</vt:lpstr>
      <vt:lpstr>Special Features of Zephir</vt:lpstr>
      <vt:lpstr>Special Features of Zephir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35</cp:revision>
  <dcterms:created xsi:type="dcterms:W3CDTF">2015-09-26T11:10:37Z</dcterms:created>
  <dcterms:modified xsi:type="dcterms:W3CDTF">2015-10-01T22:46:03Z</dcterms:modified>
</cp:coreProperties>
</file>