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6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79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8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10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76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4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79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17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33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2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4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smtClean="0"/>
              <a:t> – Utilities and Helpers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89306"/>
          </a:xfrm>
        </p:spPr>
        <p:txBody>
          <a:bodyPr>
            <a:normAutofit/>
          </a:bodyPr>
          <a:lstStyle/>
          <a:p>
            <a:r>
              <a:rPr lang="en-GB" sz="3200" dirty="0" smtClean="0"/>
              <a:t>PHP to </a:t>
            </a:r>
            <a:r>
              <a:rPr lang="en-GB" sz="3200" dirty="0" err="1" smtClean="0"/>
              <a:t>Zephir</a:t>
            </a:r>
            <a:endParaRPr lang="en-GB" sz="3200" dirty="0" smtClean="0"/>
          </a:p>
          <a:p>
            <a:pPr marL="384048" lvl="2" indent="0">
              <a:spcBef>
                <a:spcPts val="1200"/>
              </a:spcBef>
              <a:buNone/>
            </a:pPr>
            <a:r>
              <a:rPr lang="en-GB" sz="2600" dirty="0"/>
              <a:t>https://github.com/fezfez/php-to-zephir</a:t>
            </a:r>
            <a:endParaRPr lang="en-GB" sz="2600" dirty="0" smtClean="0"/>
          </a:p>
          <a:p>
            <a:endParaRPr lang="en-GB" sz="24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22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</a:t>
            </a:r>
            <a:r>
              <a:rPr lang="en-GB" sz="6000" dirty="0" smtClean="0"/>
              <a:t>Utilities and Helpers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1456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zephir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/home/vagrant/vendor/bin/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-to-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zephir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phpToZephir:convertDir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&lt;path to PHP source code&gt;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268</TotalTime>
  <Words>36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Courier New</vt:lpstr>
      <vt:lpstr>Retrospect</vt:lpstr>
      <vt:lpstr>Zephir – Utilities and Helpers</vt:lpstr>
      <vt:lpstr>Zephir – Utilities and Helpers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Zephir</dc:title>
  <dc:creator>Mark Baker</dc:creator>
  <cp:lastModifiedBy>Mark Baker</cp:lastModifiedBy>
  <cp:revision>23</cp:revision>
  <dcterms:created xsi:type="dcterms:W3CDTF">2015-09-26T11:10:37Z</dcterms:created>
  <dcterms:modified xsi:type="dcterms:W3CDTF">2015-10-02T08:40:06Z</dcterms:modified>
</cp:coreProperties>
</file>