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Testing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22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Testing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/modules</a:t>
            </a:r>
            <a:endParaRPr lang="en-GB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run-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tests.php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Test execution script</a:t>
            </a:r>
            <a:endParaRPr lang="en-GB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compile-errors.log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compile.log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config.json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Testing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/modules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tests.php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*.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&lt;directory with test files&gt;</a:t>
            </a: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run-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tests.php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Useful Option</a:t>
            </a:r>
          </a:p>
          <a:p>
            <a:pPr marL="475488" lvl="2"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 &lt;filename&gt;</a:t>
            </a:r>
            <a:r>
              <a:rPr lang="en-GB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## Custom php.ini file to be used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5488" lvl="2">
              <a:buNone/>
            </a:pPr>
            <a:endParaRPr lang="en-GB" sz="1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1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Testing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helloWorldTest001.phpt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 display using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--FILE-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= new \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\greetings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instance-&gt;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--EXPECT-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>
              <a:spcBef>
                <a:spcPts val="600"/>
              </a:spcBef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Testing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tests.php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*.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&lt;directory with test files&gt;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Running selected tests.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 Test Hello World display using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extension [/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/phpnw2015/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/tests/helloWorldTest-001.phpt]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tests :    1                 1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 skipped   :    0 (  0.0%) --------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 warned    :    0 (  0.0%) (  0.0%)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 failed    :    0 (  0.0%) (  0.0%)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 fail   :    0 (  0.0%) (  0.0%)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 passed    :    1 (100.0%) (100.0%)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      :    0 seconds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Testing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https://qa.php.net/write-test.php</a:t>
            </a:r>
          </a:p>
          <a:p>
            <a:r>
              <a:rPr lang="en-GB" sz="3200" dirty="0"/>
              <a:t>https://</a:t>
            </a:r>
            <a:r>
              <a:rPr lang="en-GB" sz="3200" dirty="0" smtClean="0"/>
              <a:t>qa.php.net/phpt_details.php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81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</TotalTime>
  <Words>212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Courier New</vt:lpstr>
      <vt:lpstr>Retrospect</vt:lpstr>
      <vt:lpstr>Zephir – Testing</vt:lpstr>
      <vt:lpstr>Zephir – Testing</vt:lpstr>
      <vt:lpstr>Zephir – Testing</vt:lpstr>
      <vt:lpstr>Zephir – Testing</vt:lpstr>
      <vt:lpstr>Zephir – Testing</vt:lpstr>
      <vt:lpstr>Zephir –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Zephir</dc:title>
  <dc:creator>Mark Baker</dc:creator>
  <cp:lastModifiedBy>Mark Baker</cp:lastModifiedBy>
  <cp:revision>34</cp:revision>
  <dcterms:created xsi:type="dcterms:W3CDTF">2015-09-26T11:10:37Z</dcterms:created>
  <dcterms:modified xsi:type="dcterms:W3CDTF">2015-09-30T23:27:04Z</dcterms:modified>
</cp:coreProperties>
</file>