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6D5C4-9066-4D65-9691-06D22B3CAA8E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Useful </a:t>
            </a:r>
            <a:r>
              <a:rPr lang="en-GB" sz="6000" dirty="0" err="1" smtClean="0"/>
              <a:t>Zephir</a:t>
            </a:r>
            <a:r>
              <a:rPr lang="en-GB" sz="6000" smtClean="0"/>
              <a:t> Links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r>
              <a:rPr lang="en-GB" sz="3200" dirty="0" err="1" smtClean="0"/>
              <a:t>Zephir</a:t>
            </a:r>
            <a:r>
              <a:rPr lang="en-GB" sz="3200" dirty="0" smtClean="0"/>
              <a:t> Documentation</a:t>
            </a:r>
          </a:p>
          <a:p>
            <a:pPr marL="384048" lvl="2" indent="0">
              <a:buNone/>
            </a:pPr>
            <a:r>
              <a:rPr lang="en-GB" sz="2800" dirty="0"/>
              <a:t>http://docs.zephir-lang.com/</a:t>
            </a:r>
            <a:endParaRPr lang="en-GB" sz="2800" dirty="0" smtClean="0"/>
          </a:p>
          <a:p>
            <a:endParaRPr lang="en-GB" sz="2400" dirty="0"/>
          </a:p>
          <a:p>
            <a:r>
              <a:rPr lang="en-GB" sz="3200" dirty="0" err="1" smtClean="0"/>
              <a:t>Zephir</a:t>
            </a:r>
            <a:r>
              <a:rPr lang="en-GB" sz="3200" dirty="0" smtClean="0"/>
              <a:t> Blog</a:t>
            </a:r>
          </a:p>
          <a:p>
            <a:pPr marL="384048" lvl="2" indent="0">
              <a:buNone/>
            </a:pPr>
            <a:r>
              <a:rPr lang="en-GB" sz="2800" dirty="0"/>
              <a:t>http://blog.zephir-lang.com/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2242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Useful Zephir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Zephir</dc:title>
  <dc:creator>Mark Baker</dc:creator>
  <cp:lastModifiedBy>Mark Baker</cp:lastModifiedBy>
  <cp:revision>20</cp:revision>
  <dcterms:created xsi:type="dcterms:W3CDTF">2015-09-26T11:10:37Z</dcterms:created>
  <dcterms:modified xsi:type="dcterms:W3CDTF">2015-09-30T22:48:11Z</dcterms:modified>
</cp:coreProperties>
</file>