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60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9C7DD0-6894-4D76-BD29-233733B41A9D}" v="61" dt="2020-01-27T10:32:04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Benjamins" userId="69a56ab7-69df-4b6f-a93c-f867f4f46f84" providerId="ADAL" clId="{4C9C7DD0-6894-4D76-BD29-233733B41A9D}"/>
    <pc:docChg chg="undo redo custSel mod addSld delSld modSld">
      <pc:chgData name="Mark Benjamins" userId="69a56ab7-69df-4b6f-a93c-f867f4f46f84" providerId="ADAL" clId="{4C9C7DD0-6894-4D76-BD29-233733B41A9D}" dt="2020-01-27T10:32:04.464" v="903" actId="207"/>
      <pc:docMkLst>
        <pc:docMk/>
      </pc:docMkLst>
      <pc:sldChg chg="addSp modSp add mod setBg">
        <pc:chgData name="Mark Benjamins" userId="69a56ab7-69df-4b6f-a93c-f867f4f46f84" providerId="ADAL" clId="{4C9C7DD0-6894-4D76-BD29-233733B41A9D}" dt="2020-01-27T10:32:04.464" v="903" actId="207"/>
        <pc:sldMkLst>
          <pc:docMk/>
          <pc:sldMk cId="74124189" sldId="256"/>
        </pc:sldMkLst>
        <pc:spChg chg="mod">
          <ac:chgData name="Mark Benjamins" userId="69a56ab7-69df-4b6f-a93c-f867f4f46f84" providerId="ADAL" clId="{4C9C7DD0-6894-4D76-BD29-233733B41A9D}" dt="2020-01-27T10:32:04.464" v="903" actId="207"/>
          <ac:spMkLst>
            <pc:docMk/>
            <pc:sldMk cId="74124189" sldId="256"/>
            <ac:spMk id="2" creationId="{0D4EFABE-721D-4C13-B9C9-73F054466148}"/>
          </ac:spMkLst>
        </pc:spChg>
        <pc:spChg chg="mod">
          <ac:chgData name="Mark Benjamins" userId="69a56ab7-69df-4b6f-a93c-f867f4f46f84" providerId="ADAL" clId="{4C9C7DD0-6894-4D76-BD29-233733B41A9D}" dt="2020-01-26T08:31:06.800" v="101" actId="1076"/>
          <ac:spMkLst>
            <pc:docMk/>
            <pc:sldMk cId="74124189" sldId="256"/>
            <ac:spMk id="3" creationId="{9CB1A32C-0D95-48BA-ACE7-BAE3CD4539E5}"/>
          </ac:spMkLst>
        </pc:spChg>
        <pc:spChg chg="add">
          <ac:chgData name="Mark Benjamins" userId="69a56ab7-69df-4b6f-a93c-f867f4f46f84" providerId="ADAL" clId="{4C9C7DD0-6894-4D76-BD29-233733B41A9D}" dt="2020-01-26T08:28:13.909" v="4" actId="26606"/>
          <ac:spMkLst>
            <pc:docMk/>
            <pc:sldMk cId="74124189" sldId="256"/>
            <ac:spMk id="10" creationId="{1FBD4BA0-5E13-4403-B4A7-40DF3A0185D3}"/>
          </ac:spMkLst>
        </pc:spChg>
        <pc:grpChg chg="add">
          <ac:chgData name="Mark Benjamins" userId="69a56ab7-69df-4b6f-a93c-f867f4f46f84" providerId="ADAL" clId="{4C9C7DD0-6894-4D76-BD29-233733B41A9D}" dt="2020-01-26T08:28:13.909" v="4" actId="26606"/>
          <ac:grpSpMkLst>
            <pc:docMk/>
            <pc:sldMk cId="74124189" sldId="256"/>
            <ac:grpSpMk id="12" creationId="{622F0806-F5D8-4CCD-A924-6CC3D7BB26F7}"/>
          </ac:grpSpMkLst>
        </pc:grpChg>
        <pc:picChg chg="add mod ord">
          <ac:chgData name="Mark Benjamins" userId="69a56ab7-69df-4b6f-a93c-f867f4f46f84" providerId="ADAL" clId="{4C9C7DD0-6894-4D76-BD29-233733B41A9D}" dt="2020-01-26T08:28:13.909" v="4" actId="26606"/>
          <ac:picMkLst>
            <pc:docMk/>
            <pc:sldMk cId="74124189" sldId="256"/>
            <ac:picMk id="5" creationId="{5FE40504-7899-4D8A-B940-87C06CD581DC}"/>
          </ac:picMkLst>
        </pc:picChg>
        <pc:picChg chg="add mod">
          <ac:chgData name="Mark Benjamins" userId="69a56ab7-69df-4b6f-a93c-f867f4f46f84" providerId="ADAL" clId="{4C9C7DD0-6894-4D76-BD29-233733B41A9D}" dt="2020-01-26T08:29:00.767" v="10" actId="1440"/>
          <ac:picMkLst>
            <pc:docMk/>
            <pc:sldMk cId="74124189" sldId="256"/>
            <ac:picMk id="7" creationId="{D38CF0CE-634B-4358-BB1E-F0417772A6B2}"/>
          </ac:picMkLst>
        </pc:picChg>
        <pc:picChg chg="add mod">
          <ac:chgData name="Mark Benjamins" userId="69a56ab7-69df-4b6f-a93c-f867f4f46f84" providerId="ADAL" clId="{4C9C7DD0-6894-4D76-BD29-233733B41A9D}" dt="2020-01-26T08:33:11.065" v="110"/>
          <ac:picMkLst>
            <pc:docMk/>
            <pc:sldMk cId="74124189" sldId="256"/>
            <ac:picMk id="32" creationId="{07361EAC-ED47-4AC2-B793-DBC7B42FBBCD}"/>
          </ac:picMkLst>
        </pc:picChg>
      </pc:sldChg>
      <pc:sldChg chg="addSp delSp modSp add del mod setBg setClrOvrMap">
        <pc:chgData name="Mark Benjamins" userId="69a56ab7-69df-4b6f-a93c-f867f4f46f84" providerId="ADAL" clId="{4C9C7DD0-6894-4D76-BD29-233733B41A9D}" dt="2020-01-26T10:06:39.216" v="465" actId="47"/>
        <pc:sldMkLst>
          <pc:docMk/>
          <pc:sldMk cId="15200682" sldId="257"/>
        </pc:sldMkLst>
        <pc:spChg chg="mod ord">
          <ac:chgData name="Mark Benjamins" userId="69a56ab7-69df-4b6f-a93c-f867f4f46f84" providerId="ADAL" clId="{4C9C7DD0-6894-4D76-BD29-233733B41A9D}" dt="2020-01-26T09:59:18.231" v="243" actId="26606"/>
          <ac:spMkLst>
            <pc:docMk/>
            <pc:sldMk cId="15200682" sldId="257"/>
            <ac:spMk id="2" creationId="{CE80E037-243A-4035-96A8-2BD92EE7F31D}"/>
          </ac:spMkLst>
        </pc:spChg>
        <pc:spChg chg="add del mod">
          <ac:chgData name="Mark Benjamins" userId="69a56ab7-69df-4b6f-a93c-f867f4f46f84" providerId="ADAL" clId="{4C9C7DD0-6894-4D76-BD29-233733B41A9D}" dt="2020-01-26T09:59:18.231" v="243" actId="26606"/>
          <ac:spMkLst>
            <pc:docMk/>
            <pc:sldMk cId="15200682" sldId="257"/>
            <ac:spMk id="3" creationId="{94FCF533-6EDB-4B5C-8ED7-C04BBED06377}"/>
          </ac:spMkLst>
        </pc:spChg>
        <pc:spChg chg="add">
          <ac:chgData name="Mark Benjamins" userId="69a56ab7-69df-4b6f-a93c-f867f4f46f84" providerId="ADAL" clId="{4C9C7DD0-6894-4D76-BD29-233733B41A9D}" dt="2020-01-26T09:59:18.231" v="243" actId="26606"/>
          <ac:spMkLst>
            <pc:docMk/>
            <pc:sldMk cId="15200682" sldId="257"/>
            <ac:spMk id="8" creationId="{48A740BC-A0AA-45E0-B899-2AE9C6FE11CA}"/>
          </ac:spMkLst>
        </pc:spChg>
        <pc:spChg chg="add del">
          <ac:chgData name="Mark Benjamins" userId="69a56ab7-69df-4b6f-a93c-f867f4f46f84" providerId="ADAL" clId="{4C9C7DD0-6894-4D76-BD29-233733B41A9D}" dt="2020-01-26T08:33:00.469" v="106" actId="26606"/>
          <ac:spMkLst>
            <pc:docMk/>
            <pc:sldMk cId="15200682" sldId="257"/>
            <ac:spMk id="9" creationId="{F02E9D28-556B-4DFC-A29B-8E8B49ABEE8D}"/>
          </ac:spMkLst>
        </pc:spChg>
        <pc:spChg chg="add del">
          <ac:chgData name="Mark Benjamins" userId="69a56ab7-69df-4b6f-a93c-f867f4f46f84" providerId="ADAL" clId="{4C9C7DD0-6894-4D76-BD29-233733B41A9D}" dt="2020-01-26T08:33:00.469" v="106" actId="26606"/>
          <ac:spMkLst>
            <pc:docMk/>
            <pc:sldMk cId="15200682" sldId="257"/>
            <ac:spMk id="12" creationId="{87A9A6A7-E39F-4FDE-84E7-DF614CAD5F5C}"/>
          </ac:spMkLst>
        </pc:spChg>
        <pc:spChg chg="add del">
          <ac:chgData name="Mark Benjamins" userId="69a56ab7-69df-4b6f-a93c-f867f4f46f84" providerId="ADAL" clId="{4C9C7DD0-6894-4D76-BD29-233733B41A9D}" dt="2020-01-26T08:33:00.469" v="106" actId="26606"/>
          <ac:spMkLst>
            <pc:docMk/>
            <pc:sldMk cId="15200682" sldId="257"/>
            <ac:spMk id="14" creationId="{1EFB6BDD-6CEB-4245-A31D-D56E4BEB0FDC}"/>
          </ac:spMkLst>
        </pc:spChg>
        <pc:picChg chg="add del mod">
          <ac:chgData name="Mark Benjamins" userId="69a56ab7-69df-4b6f-a93c-f867f4f46f84" providerId="ADAL" clId="{4C9C7DD0-6894-4D76-BD29-233733B41A9D}" dt="2020-01-26T08:33:01.329" v="108"/>
          <ac:picMkLst>
            <pc:docMk/>
            <pc:sldMk cId="15200682" sldId="257"/>
            <ac:picMk id="5" creationId="{88DE66D4-7D2F-4AF1-A3E1-548DF5A2B39A}"/>
          </ac:picMkLst>
        </pc:picChg>
        <pc:cxnChg chg="add">
          <ac:chgData name="Mark Benjamins" userId="69a56ab7-69df-4b6f-a93c-f867f4f46f84" providerId="ADAL" clId="{4C9C7DD0-6894-4D76-BD29-233733B41A9D}" dt="2020-01-26T09:59:18.231" v="243" actId="26606"/>
          <ac:cxnSpMkLst>
            <pc:docMk/>
            <pc:sldMk cId="15200682" sldId="257"/>
            <ac:cxnSpMk id="10" creationId="{B874EF51-C858-4BB9-97C3-D17755787127}"/>
          </ac:cxnSpMkLst>
        </pc:cxnChg>
      </pc:sldChg>
      <pc:sldChg chg="delSp modSp add del">
        <pc:chgData name="Mark Benjamins" userId="69a56ab7-69df-4b6f-a93c-f867f4f46f84" providerId="ADAL" clId="{4C9C7DD0-6894-4D76-BD29-233733B41A9D}" dt="2020-01-26T08:33:41.851" v="116" actId="47"/>
        <pc:sldMkLst>
          <pc:docMk/>
          <pc:sldMk cId="552624921" sldId="258"/>
        </pc:sldMkLst>
        <pc:spChg chg="mod">
          <ac:chgData name="Mark Benjamins" userId="69a56ab7-69df-4b6f-a93c-f867f4f46f84" providerId="ADAL" clId="{4C9C7DD0-6894-4D76-BD29-233733B41A9D}" dt="2020-01-26T08:33:30.953" v="113" actId="20577"/>
          <ac:spMkLst>
            <pc:docMk/>
            <pc:sldMk cId="552624921" sldId="258"/>
            <ac:spMk id="2" creationId="{0D4EFABE-721D-4C13-B9C9-73F054466148}"/>
          </ac:spMkLst>
        </pc:spChg>
        <pc:spChg chg="mod">
          <ac:chgData name="Mark Benjamins" userId="69a56ab7-69df-4b6f-a93c-f867f4f46f84" providerId="ADAL" clId="{4C9C7DD0-6894-4D76-BD29-233733B41A9D}" dt="2020-01-26T08:33:32.781" v="114" actId="20577"/>
          <ac:spMkLst>
            <pc:docMk/>
            <pc:sldMk cId="552624921" sldId="258"/>
            <ac:spMk id="3" creationId="{9CB1A32C-0D95-48BA-ACE7-BAE3CD4539E5}"/>
          </ac:spMkLst>
        </pc:spChg>
        <pc:picChg chg="del">
          <ac:chgData name="Mark Benjamins" userId="69a56ab7-69df-4b6f-a93c-f867f4f46f84" providerId="ADAL" clId="{4C9C7DD0-6894-4D76-BD29-233733B41A9D}" dt="2020-01-26T08:33:21.751" v="112" actId="478"/>
          <ac:picMkLst>
            <pc:docMk/>
            <pc:sldMk cId="552624921" sldId="258"/>
            <ac:picMk id="5" creationId="{5FE40504-7899-4D8A-B940-87C06CD581DC}"/>
          </ac:picMkLst>
        </pc:picChg>
      </pc:sldChg>
      <pc:sldChg chg="addSp modSp add mod setBg setClrOvrMap">
        <pc:chgData name="Mark Benjamins" userId="69a56ab7-69df-4b6f-a93c-f867f4f46f84" providerId="ADAL" clId="{4C9C7DD0-6894-4D76-BD29-233733B41A9D}" dt="2020-01-26T10:52:02.975" v="884" actId="404"/>
        <pc:sldMkLst>
          <pc:docMk/>
          <pc:sldMk cId="1853951814" sldId="259"/>
        </pc:sldMkLst>
        <pc:spChg chg="mod">
          <ac:chgData name="Mark Benjamins" userId="69a56ab7-69df-4b6f-a93c-f867f4f46f84" providerId="ADAL" clId="{4C9C7DD0-6894-4D76-BD29-233733B41A9D}" dt="2020-01-26T10:10:43.381" v="703" actId="404"/>
          <ac:spMkLst>
            <pc:docMk/>
            <pc:sldMk cId="1853951814" sldId="259"/>
            <ac:spMk id="2" creationId="{B2ED0A6E-3C87-4D81-93A7-538BDF2B8071}"/>
          </ac:spMkLst>
        </pc:spChg>
        <pc:spChg chg="mod">
          <ac:chgData name="Mark Benjamins" userId="69a56ab7-69df-4b6f-a93c-f867f4f46f84" providerId="ADAL" clId="{4C9C7DD0-6894-4D76-BD29-233733B41A9D}" dt="2020-01-26T10:52:02.975" v="884" actId="404"/>
          <ac:spMkLst>
            <pc:docMk/>
            <pc:sldMk cId="1853951814" sldId="259"/>
            <ac:spMk id="3" creationId="{75F51464-1A6C-4EAA-ADA9-1B0B265D929F}"/>
          </ac:spMkLst>
        </pc:spChg>
        <pc:spChg chg="add">
          <ac:chgData name="Mark Benjamins" userId="69a56ab7-69df-4b6f-a93c-f867f4f46f84" providerId="ADAL" clId="{4C9C7DD0-6894-4D76-BD29-233733B41A9D}" dt="2020-01-26T09:59:15.188" v="242" actId="26606"/>
          <ac:spMkLst>
            <pc:docMk/>
            <pc:sldMk cId="1853951814" sldId="259"/>
            <ac:spMk id="8" creationId="{48A740BC-A0AA-45E0-B899-2AE9C6FE11CA}"/>
          </ac:spMkLst>
        </pc:spChg>
        <pc:cxnChg chg="add">
          <ac:chgData name="Mark Benjamins" userId="69a56ab7-69df-4b6f-a93c-f867f4f46f84" providerId="ADAL" clId="{4C9C7DD0-6894-4D76-BD29-233733B41A9D}" dt="2020-01-26T09:59:15.188" v="242" actId="26606"/>
          <ac:cxnSpMkLst>
            <pc:docMk/>
            <pc:sldMk cId="1853951814" sldId="259"/>
            <ac:cxnSpMk id="10" creationId="{B874EF51-C858-4BB9-97C3-D17755787127}"/>
          </ac:cxnSpMkLst>
        </pc:cxnChg>
      </pc:sldChg>
      <pc:sldChg chg="addSp modSp add mod setBg setClrOvrMap">
        <pc:chgData name="Mark Benjamins" userId="69a56ab7-69df-4b6f-a93c-f867f4f46f84" providerId="ADAL" clId="{4C9C7DD0-6894-4D76-BD29-233733B41A9D}" dt="2020-01-26T10:10:47.845" v="704" actId="403"/>
        <pc:sldMkLst>
          <pc:docMk/>
          <pc:sldMk cId="1140409734" sldId="260"/>
        </pc:sldMkLst>
        <pc:spChg chg="mod">
          <ac:chgData name="Mark Benjamins" userId="69a56ab7-69df-4b6f-a93c-f867f4f46f84" providerId="ADAL" clId="{4C9C7DD0-6894-4D76-BD29-233733B41A9D}" dt="2020-01-26T10:10:47.845" v="704" actId="403"/>
          <ac:spMkLst>
            <pc:docMk/>
            <pc:sldMk cId="1140409734" sldId="260"/>
            <ac:spMk id="2" creationId="{CE80E037-243A-4035-96A8-2BD92EE7F31D}"/>
          </ac:spMkLst>
        </pc:spChg>
        <pc:spChg chg="mod">
          <ac:chgData name="Mark Benjamins" userId="69a56ab7-69df-4b6f-a93c-f867f4f46f84" providerId="ADAL" clId="{4C9C7DD0-6894-4D76-BD29-233733B41A9D}" dt="2020-01-26T10:10:33.233" v="700" actId="404"/>
          <ac:spMkLst>
            <pc:docMk/>
            <pc:sldMk cId="1140409734" sldId="260"/>
            <ac:spMk id="3" creationId="{94FCF533-6EDB-4B5C-8ED7-C04BBED06377}"/>
          </ac:spMkLst>
        </pc:spChg>
        <pc:spChg chg="add">
          <ac:chgData name="Mark Benjamins" userId="69a56ab7-69df-4b6f-a93c-f867f4f46f84" providerId="ADAL" clId="{4C9C7DD0-6894-4D76-BD29-233733B41A9D}" dt="2020-01-26T09:59:21.977" v="244" actId="26606"/>
          <ac:spMkLst>
            <pc:docMk/>
            <pc:sldMk cId="1140409734" sldId="260"/>
            <ac:spMk id="8" creationId="{48A740BC-A0AA-45E0-B899-2AE9C6FE11CA}"/>
          </ac:spMkLst>
        </pc:spChg>
        <pc:cxnChg chg="add">
          <ac:chgData name="Mark Benjamins" userId="69a56ab7-69df-4b6f-a93c-f867f4f46f84" providerId="ADAL" clId="{4C9C7DD0-6894-4D76-BD29-233733B41A9D}" dt="2020-01-26T09:59:21.977" v="244" actId="26606"/>
          <ac:cxnSpMkLst>
            <pc:docMk/>
            <pc:sldMk cId="1140409734" sldId="260"/>
            <ac:cxnSpMk id="10" creationId="{B874EF51-C858-4BB9-97C3-D17755787127}"/>
          </ac:cxnSpMkLst>
        </pc:cxnChg>
      </pc:sldChg>
      <pc:sldChg chg="addSp delSp modSp add mod setBg">
        <pc:chgData name="Mark Benjamins" userId="69a56ab7-69df-4b6f-a93c-f867f4f46f84" providerId="ADAL" clId="{4C9C7DD0-6894-4D76-BD29-233733B41A9D}" dt="2020-01-26T10:11:06.546" v="705" actId="404"/>
        <pc:sldMkLst>
          <pc:docMk/>
          <pc:sldMk cId="3615488087" sldId="261"/>
        </pc:sldMkLst>
        <pc:spChg chg="mod ord">
          <ac:chgData name="Mark Benjamins" userId="69a56ab7-69df-4b6f-a93c-f867f4f46f84" providerId="ADAL" clId="{4C9C7DD0-6894-4D76-BD29-233733B41A9D}" dt="2020-01-26T10:11:06.546" v="705" actId="404"/>
          <ac:spMkLst>
            <pc:docMk/>
            <pc:sldMk cId="3615488087" sldId="261"/>
            <ac:spMk id="2" creationId="{CE80E037-243A-4035-96A8-2BD92EE7F31D}"/>
          </ac:spMkLst>
        </pc:spChg>
        <pc:spChg chg="add del">
          <ac:chgData name="Mark Benjamins" userId="69a56ab7-69df-4b6f-a93c-f867f4f46f84" providerId="ADAL" clId="{4C9C7DD0-6894-4D76-BD29-233733B41A9D}" dt="2020-01-26T09:35:26.047" v="229"/>
          <ac:spMkLst>
            <pc:docMk/>
            <pc:sldMk cId="3615488087" sldId="261"/>
            <ac:spMk id="3" creationId="{94FCF533-6EDB-4B5C-8ED7-C04BBED06377}"/>
          </ac:spMkLst>
        </pc:spChg>
        <pc:spChg chg="add">
          <ac:chgData name="Mark Benjamins" userId="69a56ab7-69df-4b6f-a93c-f867f4f46f84" providerId="ADAL" clId="{4C9C7DD0-6894-4D76-BD29-233733B41A9D}" dt="2020-01-26T09:58:49.102" v="239" actId="26606"/>
          <ac:spMkLst>
            <pc:docMk/>
            <pc:sldMk cId="3615488087" sldId="261"/>
            <ac:spMk id="75" creationId="{A5A17FC0-D416-4C8B-A9E6-5924D352B986}"/>
          </ac:spMkLst>
        </pc:spChg>
        <pc:spChg chg="add del">
          <ac:chgData name="Mark Benjamins" userId="69a56ab7-69df-4b6f-a93c-f867f4f46f84" providerId="ADAL" clId="{4C9C7DD0-6894-4D76-BD29-233733B41A9D}" dt="2020-01-26T09:58:36.339" v="236" actId="26606"/>
          <ac:spMkLst>
            <pc:docMk/>
            <pc:sldMk cId="3615488087" sldId="261"/>
            <ac:spMk id="77" creationId="{891401DC-7AF6-42FA-BE31-CF773B6C8B2E}"/>
          </ac:spMkLst>
        </pc:spChg>
        <pc:spChg chg="add del">
          <ac:chgData name="Mark Benjamins" userId="69a56ab7-69df-4b6f-a93c-f867f4f46f84" providerId="ADAL" clId="{4C9C7DD0-6894-4D76-BD29-233733B41A9D}" dt="2020-01-26T09:58:36.339" v="236" actId="26606"/>
          <ac:spMkLst>
            <pc:docMk/>
            <pc:sldMk cId="3615488087" sldId="261"/>
            <ac:spMk id="79" creationId="{2B7203F0-D9CB-4774-B9D4-B3AB625DFBAD}"/>
          </ac:spMkLst>
        </pc:spChg>
        <pc:spChg chg="add del">
          <ac:chgData name="Mark Benjamins" userId="69a56ab7-69df-4b6f-a93c-f867f4f46f84" providerId="ADAL" clId="{4C9C7DD0-6894-4D76-BD29-233733B41A9D}" dt="2020-01-26T09:58:36.339" v="236" actId="26606"/>
          <ac:spMkLst>
            <pc:docMk/>
            <pc:sldMk cId="3615488087" sldId="261"/>
            <ac:spMk id="1034" creationId="{2D48FFC6-4B63-4CF0-A681-3055D072A74B}"/>
          </ac:spMkLst>
        </pc:spChg>
        <pc:picChg chg="add mod ord">
          <ac:chgData name="Mark Benjamins" userId="69a56ab7-69df-4b6f-a93c-f867f4f46f84" providerId="ADAL" clId="{4C9C7DD0-6894-4D76-BD29-233733B41A9D}" dt="2020-01-26T09:58:49.102" v="239" actId="26606"/>
          <ac:picMkLst>
            <pc:docMk/>
            <pc:sldMk cId="3615488087" sldId="261"/>
            <ac:picMk id="4" creationId="{3DCC351E-6231-46DE-8E2C-51B38AF74374}"/>
          </ac:picMkLst>
        </pc:picChg>
        <pc:picChg chg="add mod ord">
          <ac:chgData name="Mark Benjamins" userId="69a56ab7-69df-4b6f-a93c-f867f4f46f84" providerId="ADAL" clId="{4C9C7DD0-6894-4D76-BD29-233733B41A9D}" dt="2020-01-26T09:58:49.102" v="239" actId="26606"/>
          <ac:picMkLst>
            <pc:docMk/>
            <pc:sldMk cId="3615488087" sldId="261"/>
            <ac:picMk id="5" creationId="{8E691BDE-B7B9-4926-A5FB-06719D659D51}"/>
          </ac:picMkLst>
        </pc:picChg>
        <pc:picChg chg="add mod">
          <ac:chgData name="Mark Benjamins" userId="69a56ab7-69df-4b6f-a93c-f867f4f46f84" providerId="ADAL" clId="{4C9C7DD0-6894-4D76-BD29-233733B41A9D}" dt="2020-01-26T09:58:49.102" v="239" actId="26606"/>
          <ac:picMkLst>
            <pc:docMk/>
            <pc:sldMk cId="3615488087" sldId="261"/>
            <ac:picMk id="1026" creationId="{991B25CC-2902-4CBE-B0B3-965FE0DB5CAC}"/>
          </ac:picMkLst>
        </pc:picChg>
        <pc:picChg chg="add mod ord">
          <ac:chgData name="Mark Benjamins" userId="69a56ab7-69df-4b6f-a93c-f867f4f46f84" providerId="ADAL" clId="{4C9C7DD0-6894-4D76-BD29-233733B41A9D}" dt="2020-01-26T09:58:49.102" v="239" actId="26606"/>
          <ac:picMkLst>
            <pc:docMk/>
            <pc:sldMk cId="3615488087" sldId="261"/>
            <ac:picMk id="1028" creationId="{A1875609-C500-49D3-9C91-70E0BF6EFEDE}"/>
          </ac:picMkLst>
        </pc:picChg>
        <pc:picChg chg="add del mod">
          <ac:chgData name="Mark Benjamins" userId="69a56ab7-69df-4b6f-a93c-f867f4f46f84" providerId="ADAL" clId="{4C9C7DD0-6894-4D76-BD29-233733B41A9D}" dt="2020-01-26T09:58:49.102" v="239" actId="26606"/>
          <ac:picMkLst>
            <pc:docMk/>
            <pc:sldMk cId="3615488087" sldId="261"/>
            <ac:picMk id="1030" creationId="{83748234-EB86-49BE-A230-D91FD1F8D3D3}"/>
          </ac:picMkLst>
        </pc:picChg>
        <pc:cxnChg chg="add del">
          <ac:chgData name="Mark Benjamins" userId="69a56ab7-69df-4b6f-a93c-f867f4f46f84" providerId="ADAL" clId="{4C9C7DD0-6894-4D76-BD29-233733B41A9D}" dt="2020-01-26T09:58:36.339" v="236" actId="26606"/>
          <ac:cxnSpMkLst>
            <pc:docMk/>
            <pc:sldMk cId="3615488087" sldId="261"/>
            <ac:cxnSpMk id="81" creationId="{A88CB8AF-5631-45C6-BFEC-971C4D6E5836}"/>
          </ac:cxnSpMkLst>
        </pc:cxnChg>
        <pc:cxnChg chg="add del">
          <ac:chgData name="Mark Benjamins" userId="69a56ab7-69df-4b6f-a93c-f867f4f46f84" providerId="ADAL" clId="{4C9C7DD0-6894-4D76-BD29-233733B41A9D}" dt="2020-01-26T09:58:36.339" v="236" actId="26606"/>
          <ac:cxnSpMkLst>
            <pc:docMk/>
            <pc:sldMk cId="3615488087" sldId="261"/>
            <ac:cxnSpMk id="83" creationId="{9F2EA1AF-73AB-4FCB-B4EE-0E42E7250F64}"/>
          </ac:cxnSpMkLst>
        </pc:cxnChg>
        <pc:cxnChg chg="add del">
          <ac:chgData name="Mark Benjamins" userId="69a56ab7-69df-4b6f-a93c-f867f4f46f84" providerId="ADAL" clId="{4C9C7DD0-6894-4D76-BD29-233733B41A9D}" dt="2020-01-26T09:58:36.339" v="236" actId="26606"/>
          <ac:cxnSpMkLst>
            <pc:docMk/>
            <pc:sldMk cId="3615488087" sldId="261"/>
            <ac:cxnSpMk id="85" creationId="{65A18FBF-6157-4210-BEF2-9A6C31FA89AD}"/>
          </ac:cxnSpMkLst>
        </pc:cxnChg>
        <pc:cxnChg chg="add del">
          <ac:chgData name="Mark Benjamins" userId="69a56ab7-69df-4b6f-a93c-f867f4f46f84" providerId="ADAL" clId="{4C9C7DD0-6894-4D76-BD29-233733B41A9D}" dt="2020-01-26T09:58:36.339" v="236" actId="26606"/>
          <ac:cxnSpMkLst>
            <pc:docMk/>
            <pc:sldMk cId="3615488087" sldId="261"/>
            <ac:cxnSpMk id="87" creationId="{43C9CCA8-3CEC-4CD0-A624-A701C612511D}"/>
          </ac:cxnSpMkLst>
        </pc:cxnChg>
        <pc:cxnChg chg="add">
          <ac:chgData name="Mark Benjamins" userId="69a56ab7-69df-4b6f-a93c-f867f4f46f84" providerId="ADAL" clId="{4C9C7DD0-6894-4D76-BD29-233733B41A9D}" dt="2020-01-26T09:58:49.102" v="239" actId="26606"/>
          <ac:cxnSpMkLst>
            <pc:docMk/>
            <pc:sldMk cId="3615488087" sldId="261"/>
            <ac:cxnSpMk id="1032" creationId="{982DC870-E8E5-4050-B10C-CC24FC67E50A}"/>
          </ac:cxnSpMkLst>
        </pc:cxnChg>
        <pc:cxnChg chg="add">
          <ac:chgData name="Mark Benjamins" userId="69a56ab7-69df-4b6f-a93c-f867f4f46f84" providerId="ADAL" clId="{4C9C7DD0-6894-4D76-BD29-233733B41A9D}" dt="2020-01-26T09:58:49.102" v="239" actId="26606"/>
          <ac:cxnSpMkLst>
            <pc:docMk/>
            <pc:sldMk cId="3615488087" sldId="261"/>
            <ac:cxnSpMk id="1033" creationId="{FF76A74F-C283-4DED-BD4D-086753B7CB00}"/>
          </ac:cxnSpMkLst>
        </pc:cxnChg>
        <pc:cxnChg chg="add">
          <ac:chgData name="Mark Benjamins" userId="69a56ab7-69df-4b6f-a93c-f867f4f46f84" providerId="ADAL" clId="{4C9C7DD0-6894-4D76-BD29-233733B41A9D}" dt="2020-01-26T09:58:49.102" v="239" actId="26606"/>
          <ac:cxnSpMkLst>
            <pc:docMk/>
            <pc:sldMk cId="3615488087" sldId="261"/>
            <ac:cxnSpMk id="1035" creationId="{3B2791FB-B2F7-4BBE-B8D8-74C37FF9E85C}"/>
          </ac:cxnSpMkLst>
        </pc:cxnChg>
        <pc:cxnChg chg="add">
          <ac:chgData name="Mark Benjamins" userId="69a56ab7-69df-4b6f-a93c-f867f4f46f84" providerId="ADAL" clId="{4C9C7DD0-6894-4D76-BD29-233733B41A9D}" dt="2020-01-26T09:58:49.102" v="239" actId="26606"/>
          <ac:cxnSpMkLst>
            <pc:docMk/>
            <pc:sldMk cId="3615488087" sldId="261"/>
            <ac:cxnSpMk id="1036" creationId="{9891B5DE-6811-4844-BB18-472A3F360EE5}"/>
          </ac:cxnSpMkLst>
        </pc:cxnChg>
        <pc:cxnChg chg="add">
          <ac:chgData name="Mark Benjamins" userId="69a56ab7-69df-4b6f-a93c-f867f4f46f84" providerId="ADAL" clId="{4C9C7DD0-6894-4D76-BD29-233733B41A9D}" dt="2020-01-26T09:58:49.102" v="239" actId="26606"/>
          <ac:cxnSpMkLst>
            <pc:docMk/>
            <pc:sldMk cId="3615488087" sldId="261"/>
            <ac:cxnSpMk id="1037" creationId="{77A9CA3A-7216-41E0-B3CD-058077FD396D}"/>
          </ac:cxnSpMkLst>
        </pc:cxnChg>
      </pc:sldChg>
      <pc:sldChg chg="addSp modSp add mod setBg setClrOvrMap">
        <pc:chgData name="Mark Benjamins" userId="69a56ab7-69df-4b6f-a93c-f867f4f46f84" providerId="ADAL" clId="{4C9C7DD0-6894-4D76-BD29-233733B41A9D}" dt="2020-01-27T09:22:03.383" v="901" actId="403"/>
        <pc:sldMkLst>
          <pc:docMk/>
          <pc:sldMk cId="2659117787" sldId="262"/>
        </pc:sldMkLst>
        <pc:spChg chg="mod">
          <ac:chgData name="Mark Benjamins" userId="69a56ab7-69df-4b6f-a93c-f867f4f46f84" providerId="ADAL" clId="{4C9C7DD0-6894-4D76-BD29-233733B41A9D}" dt="2020-01-27T09:22:03.383" v="901" actId="403"/>
          <ac:spMkLst>
            <pc:docMk/>
            <pc:sldMk cId="2659117787" sldId="262"/>
            <ac:spMk id="2" creationId="{CE80E037-243A-4035-96A8-2BD92EE7F31D}"/>
          </ac:spMkLst>
        </pc:spChg>
        <pc:spChg chg="mod">
          <ac:chgData name="Mark Benjamins" userId="69a56ab7-69df-4b6f-a93c-f867f4f46f84" providerId="ADAL" clId="{4C9C7DD0-6894-4D76-BD29-233733B41A9D}" dt="2020-01-26T09:59:32.265" v="246" actId="26606"/>
          <ac:spMkLst>
            <pc:docMk/>
            <pc:sldMk cId="2659117787" sldId="262"/>
            <ac:spMk id="3" creationId="{94FCF533-6EDB-4B5C-8ED7-C04BBED06377}"/>
          </ac:spMkLst>
        </pc:spChg>
        <pc:spChg chg="add">
          <ac:chgData name="Mark Benjamins" userId="69a56ab7-69df-4b6f-a93c-f867f4f46f84" providerId="ADAL" clId="{4C9C7DD0-6894-4D76-BD29-233733B41A9D}" dt="2020-01-26T09:59:32.265" v="246" actId="26606"/>
          <ac:spMkLst>
            <pc:docMk/>
            <pc:sldMk cId="2659117787" sldId="262"/>
            <ac:spMk id="8" creationId="{48A740BC-A0AA-45E0-B899-2AE9C6FE11CA}"/>
          </ac:spMkLst>
        </pc:spChg>
        <pc:picChg chg="add mod">
          <ac:chgData name="Mark Benjamins" userId="69a56ab7-69df-4b6f-a93c-f867f4f46f84" providerId="ADAL" clId="{4C9C7DD0-6894-4D76-BD29-233733B41A9D}" dt="2020-01-26T10:54:41.964" v="897" actId="14100"/>
          <ac:picMkLst>
            <pc:docMk/>
            <pc:sldMk cId="2659117787" sldId="262"/>
            <ac:picMk id="6" creationId="{EB3362F8-F9D8-4C58-AD71-A079EB9E8A5D}"/>
          </ac:picMkLst>
        </pc:picChg>
        <pc:cxnChg chg="add">
          <ac:chgData name="Mark Benjamins" userId="69a56ab7-69df-4b6f-a93c-f867f4f46f84" providerId="ADAL" clId="{4C9C7DD0-6894-4D76-BD29-233733B41A9D}" dt="2020-01-26T09:59:32.265" v="246" actId="26606"/>
          <ac:cxnSpMkLst>
            <pc:docMk/>
            <pc:sldMk cId="2659117787" sldId="262"/>
            <ac:cxnSpMk id="10" creationId="{B874EF51-C858-4BB9-97C3-D17755787127}"/>
          </ac:cxnSpMkLst>
        </pc:cxnChg>
      </pc:sldChg>
      <pc:sldChg chg="addSp modSp add mod setBg setClrOvrMap">
        <pc:chgData name="Mark Benjamins" userId="69a56ab7-69df-4b6f-a93c-f867f4f46f84" providerId="ADAL" clId="{4C9C7DD0-6894-4D76-BD29-233733B41A9D}" dt="2020-01-27T08:42:06.275" v="900" actId="404"/>
        <pc:sldMkLst>
          <pc:docMk/>
          <pc:sldMk cId="391771717" sldId="263"/>
        </pc:sldMkLst>
        <pc:spChg chg="mod">
          <ac:chgData name="Mark Benjamins" userId="69a56ab7-69df-4b6f-a93c-f867f4f46f84" providerId="ADAL" clId="{4C9C7DD0-6894-4D76-BD29-233733B41A9D}" dt="2020-01-26T10:12:08.756" v="706" actId="403"/>
          <ac:spMkLst>
            <pc:docMk/>
            <pc:sldMk cId="391771717" sldId="263"/>
            <ac:spMk id="2" creationId="{94C050D7-32A6-4BFA-B40E-82AF3FEE455C}"/>
          </ac:spMkLst>
        </pc:spChg>
        <pc:spChg chg="mod">
          <ac:chgData name="Mark Benjamins" userId="69a56ab7-69df-4b6f-a93c-f867f4f46f84" providerId="ADAL" clId="{4C9C7DD0-6894-4D76-BD29-233733B41A9D}" dt="2020-01-27T08:42:06.275" v="900" actId="404"/>
          <ac:spMkLst>
            <pc:docMk/>
            <pc:sldMk cId="391771717" sldId="263"/>
            <ac:spMk id="3" creationId="{D5C9EF77-44F7-44EB-8169-A1AE5409A21B}"/>
          </ac:spMkLst>
        </pc:spChg>
        <pc:spChg chg="add">
          <ac:chgData name="Mark Benjamins" userId="69a56ab7-69df-4b6f-a93c-f867f4f46f84" providerId="ADAL" clId="{4C9C7DD0-6894-4D76-BD29-233733B41A9D}" dt="2020-01-26T09:59:28.035" v="245" actId="26606"/>
          <ac:spMkLst>
            <pc:docMk/>
            <pc:sldMk cId="391771717" sldId="263"/>
            <ac:spMk id="8" creationId="{48A740BC-A0AA-45E0-B899-2AE9C6FE11CA}"/>
          </ac:spMkLst>
        </pc:spChg>
        <pc:cxnChg chg="add">
          <ac:chgData name="Mark Benjamins" userId="69a56ab7-69df-4b6f-a93c-f867f4f46f84" providerId="ADAL" clId="{4C9C7DD0-6894-4D76-BD29-233733B41A9D}" dt="2020-01-26T09:59:28.035" v="245" actId="26606"/>
          <ac:cxnSpMkLst>
            <pc:docMk/>
            <pc:sldMk cId="391771717" sldId="263"/>
            <ac:cxnSpMk id="10" creationId="{B874EF51-C858-4BB9-97C3-D17755787127}"/>
          </ac:cxnSpMkLst>
        </pc:cxnChg>
      </pc:sldChg>
      <pc:sldChg chg="addSp delSp modSp add mod setBg setClrOvrMap">
        <pc:chgData name="Mark Benjamins" userId="69a56ab7-69df-4b6f-a93c-f867f4f46f84" providerId="ADAL" clId="{4C9C7DD0-6894-4D76-BD29-233733B41A9D}" dt="2020-01-26T10:18:00.883" v="819" actId="20577"/>
        <pc:sldMkLst>
          <pc:docMk/>
          <pc:sldMk cId="624564515" sldId="264"/>
        </pc:sldMkLst>
        <pc:spChg chg="mod">
          <ac:chgData name="Mark Benjamins" userId="69a56ab7-69df-4b6f-a93c-f867f4f46f84" providerId="ADAL" clId="{4C9C7DD0-6894-4D76-BD29-233733B41A9D}" dt="2020-01-26T10:18:00.883" v="819" actId="20577"/>
          <ac:spMkLst>
            <pc:docMk/>
            <pc:sldMk cId="624564515" sldId="264"/>
            <ac:spMk id="2" creationId="{DF20F458-08C5-4A44-AC82-710C369DB1D2}"/>
          </ac:spMkLst>
        </pc:spChg>
        <pc:spChg chg="add del mod">
          <ac:chgData name="Mark Benjamins" userId="69a56ab7-69df-4b6f-a93c-f867f4f46f84" providerId="ADAL" clId="{4C9C7DD0-6894-4D76-BD29-233733B41A9D}" dt="2020-01-26T09:59:46.576" v="253" actId="26606"/>
          <ac:spMkLst>
            <pc:docMk/>
            <pc:sldMk cId="624564515" sldId="264"/>
            <ac:spMk id="3" creationId="{C22127F3-260E-4B2E-8AAB-5BE0029F1509}"/>
          </ac:spMkLst>
        </pc:spChg>
        <pc:spChg chg="add del">
          <ac:chgData name="Mark Benjamins" userId="69a56ab7-69df-4b6f-a93c-f867f4f46f84" providerId="ADAL" clId="{4C9C7DD0-6894-4D76-BD29-233733B41A9D}" dt="2020-01-26T09:59:40.273" v="248" actId="26606"/>
          <ac:spMkLst>
            <pc:docMk/>
            <pc:sldMk cId="624564515" sldId="264"/>
            <ac:spMk id="8" creationId="{48A740BC-A0AA-45E0-B899-2AE9C6FE11CA}"/>
          </ac:spMkLst>
        </pc:spChg>
        <pc:spChg chg="add del">
          <ac:chgData name="Mark Benjamins" userId="69a56ab7-69df-4b6f-a93c-f867f4f46f84" providerId="ADAL" clId="{4C9C7DD0-6894-4D76-BD29-233733B41A9D}" dt="2020-01-26T09:59:43.146" v="250" actId="26606"/>
          <ac:spMkLst>
            <pc:docMk/>
            <pc:sldMk cId="624564515" sldId="264"/>
            <ac:spMk id="12" creationId="{66B332A4-D438-4773-A77F-5ED49A448D9D}"/>
          </ac:spMkLst>
        </pc:spChg>
        <pc:spChg chg="add del">
          <ac:chgData name="Mark Benjamins" userId="69a56ab7-69df-4b6f-a93c-f867f4f46f84" providerId="ADAL" clId="{4C9C7DD0-6894-4D76-BD29-233733B41A9D}" dt="2020-01-26T09:59:43.146" v="250" actId="26606"/>
          <ac:spMkLst>
            <pc:docMk/>
            <pc:sldMk cId="624564515" sldId="264"/>
            <ac:spMk id="13" creationId="{DF9AD32D-FF05-44F4-BD4D-9CEE89B71EB9}"/>
          </ac:spMkLst>
        </pc:spChg>
        <pc:spChg chg="add del">
          <ac:chgData name="Mark Benjamins" userId="69a56ab7-69df-4b6f-a93c-f867f4f46f84" providerId="ADAL" clId="{4C9C7DD0-6894-4D76-BD29-233733B41A9D}" dt="2020-01-26T09:59:46.529" v="252" actId="26606"/>
          <ac:spMkLst>
            <pc:docMk/>
            <pc:sldMk cId="624564515" sldId="264"/>
            <ac:spMk id="15" creationId="{48A740BC-A0AA-45E0-B899-2AE9C6FE11CA}"/>
          </ac:spMkLst>
        </pc:spChg>
        <pc:spChg chg="add del">
          <ac:chgData name="Mark Benjamins" userId="69a56ab7-69df-4b6f-a93c-f867f4f46f84" providerId="ADAL" clId="{4C9C7DD0-6894-4D76-BD29-233733B41A9D}" dt="2020-01-26T09:59:46.529" v="252" actId="26606"/>
          <ac:spMkLst>
            <pc:docMk/>
            <pc:sldMk cId="624564515" sldId="264"/>
            <ac:spMk id="17" creationId="{C22127F3-260E-4B2E-8AAB-5BE0029F1509}"/>
          </ac:spMkLst>
        </pc:spChg>
        <pc:spChg chg="add">
          <ac:chgData name="Mark Benjamins" userId="69a56ab7-69df-4b6f-a93c-f867f4f46f84" providerId="ADAL" clId="{4C9C7DD0-6894-4D76-BD29-233733B41A9D}" dt="2020-01-26T09:59:46.576" v="253" actId="26606"/>
          <ac:spMkLst>
            <pc:docMk/>
            <pc:sldMk cId="624564515" sldId="264"/>
            <ac:spMk id="19" creationId="{66B332A4-D438-4773-A77F-5ED49A448D9D}"/>
          </ac:spMkLst>
        </pc:spChg>
        <pc:spChg chg="add">
          <ac:chgData name="Mark Benjamins" userId="69a56ab7-69df-4b6f-a93c-f867f4f46f84" providerId="ADAL" clId="{4C9C7DD0-6894-4D76-BD29-233733B41A9D}" dt="2020-01-26T09:59:46.576" v="253" actId="26606"/>
          <ac:spMkLst>
            <pc:docMk/>
            <pc:sldMk cId="624564515" sldId="264"/>
            <ac:spMk id="20" creationId="{DF9AD32D-FF05-44F4-BD4D-9CEE89B71EB9}"/>
          </ac:spMkLst>
        </pc:spChg>
        <pc:cxnChg chg="add del">
          <ac:chgData name="Mark Benjamins" userId="69a56ab7-69df-4b6f-a93c-f867f4f46f84" providerId="ADAL" clId="{4C9C7DD0-6894-4D76-BD29-233733B41A9D}" dt="2020-01-26T09:59:40.273" v="248" actId="26606"/>
          <ac:cxnSpMkLst>
            <pc:docMk/>
            <pc:sldMk cId="624564515" sldId="264"/>
            <ac:cxnSpMk id="10" creationId="{B874EF51-C858-4BB9-97C3-D17755787127}"/>
          </ac:cxnSpMkLst>
        </pc:cxnChg>
        <pc:cxnChg chg="add del">
          <ac:chgData name="Mark Benjamins" userId="69a56ab7-69df-4b6f-a93c-f867f4f46f84" providerId="ADAL" clId="{4C9C7DD0-6894-4D76-BD29-233733B41A9D}" dt="2020-01-26T09:59:46.529" v="252" actId="26606"/>
          <ac:cxnSpMkLst>
            <pc:docMk/>
            <pc:sldMk cId="624564515" sldId="264"/>
            <ac:cxnSpMk id="16" creationId="{B874EF51-C858-4BB9-97C3-D17755787127}"/>
          </ac:cxnSpMkLst>
        </pc:cxnChg>
      </pc:sldChg>
      <pc:sldChg chg="addSp delSp modSp add mod setBg setClrOvrMap">
        <pc:chgData name="Mark Benjamins" userId="69a56ab7-69df-4b6f-a93c-f867f4f46f84" providerId="ADAL" clId="{4C9C7DD0-6894-4D76-BD29-233733B41A9D}" dt="2020-01-26T10:50:38.612" v="861" actId="20577"/>
        <pc:sldMkLst>
          <pc:docMk/>
          <pc:sldMk cId="943561000" sldId="265"/>
        </pc:sldMkLst>
        <pc:spChg chg="mod">
          <ac:chgData name="Mark Benjamins" userId="69a56ab7-69df-4b6f-a93c-f867f4f46f84" providerId="ADAL" clId="{4C9C7DD0-6894-4D76-BD29-233733B41A9D}" dt="2020-01-26T10:50:38.612" v="861" actId="20577"/>
          <ac:spMkLst>
            <pc:docMk/>
            <pc:sldMk cId="943561000" sldId="265"/>
            <ac:spMk id="2" creationId="{B2ED0A6E-3C87-4D81-93A7-538BDF2B8071}"/>
          </ac:spMkLst>
        </pc:spChg>
        <pc:spChg chg="del mod">
          <ac:chgData name="Mark Benjamins" userId="69a56ab7-69df-4b6f-a93c-f867f4f46f84" providerId="ADAL" clId="{4C9C7DD0-6894-4D76-BD29-233733B41A9D}" dt="2020-01-26T10:06:48.300" v="466" actId="26606"/>
          <ac:spMkLst>
            <pc:docMk/>
            <pc:sldMk cId="943561000" sldId="265"/>
            <ac:spMk id="3" creationId="{75F51464-1A6C-4EAA-ADA9-1B0B265D929F}"/>
          </ac:spMkLst>
        </pc:spChg>
        <pc:spChg chg="del">
          <ac:chgData name="Mark Benjamins" userId="69a56ab7-69df-4b6f-a93c-f867f4f46f84" providerId="ADAL" clId="{4C9C7DD0-6894-4D76-BD29-233733B41A9D}" dt="2020-01-26T10:06:48.300" v="466" actId="26606"/>
          <ac:spMkLst>
            <pc:docMk/>
            <pc:sldMk cId="943561000" sldId="265"/>
            <ac:spMk id="8" creationId="{48A740BC-A0AA-45E0-B899-2AE9C6FE11CA}"/>
          </ac:spMkLst>
        </pc:spChg>
        <pc:spChg chg="add del">
          <ac:chgData name="Mark Benjamins" userId="69a56ab7-69df-4b6f-a93c-f867f4f46f84" providerId="ADAL" clId="{4C9C7DD0-6894-4D76-BD29-233733B41A9D}" dt="2020-01-26T10:07:02.258" v="467" actId="26606"/>
          <ac:spMkLst>
            <pc:docMk/>
            <pc:sldMk cId="943561000" sldId="265"/>
            <ac:spMk id="17" creationId="{46C2E80F-49A6-4372-B103-219D417A55ED}"/>
          </ac:spMkLst>
        </pc:spChg>
        <pc:spChg chg="add">
          <ac:chgData name="Mark Benjamins" userId="69a56ab7-69df-4b6f-a93c-f867f4f46f84" providerId="ADAL" clId="{4C9C7DD0-6894-4D76-BD29-233733B41A9D}" dt="2020-01-26T10:07:02.258" v="467" actId="26606"/>
          <ac:spMkLst>
            <pc:docMk/>
            <pc:sldMk cId="943561000" sldId="265"/>
            <ac:spMk id="22" creationId="{46C2E80F-49A6-4372-B103-219D417A55ED}"/>
          </ac:spMkLst>
        </pc:spChg>
        <pc:graphicFrameChg chg="add mod modGraphic">
          <ac:chgData name="Mark Benjamins" userId="69a56ab7-69df-4b6f-a93c-f867f4f46f84" providerId="ADAL" clId="{4C9C7DD0-6894-4D76-BD29-233733B41A9D}" dt="2020-01-26T10:07:02.258" v="467" actId="26606"/>
          <ac:graphicFrameMkLst>
            <pc:docMk/>
            <pc:sldMk cId="943561000" sldId="265"/>
            <ac:graphicFrameMk id="12" creationId="{051FF639-534C-41A3-8C53-C35A5E1C26BF}"/>
          </ac:graphicFrameMkLst>
        </pc:graphicFrameChg>
        <pc:cxnChg chg="del">
          <ac:chgData name="Mark Benjamins" userId="69a56ab7-69df-4b6f-a93c-f867f4f46f84" providerId="ADAL" clId="{4C9C7DD0-6894-4D76-BD29-233733B41A9D}" dt="2020-01-26T10:06:48.300" v="466" actId="26606"/>
          <ac:cxnSpMkLst>
            <pc:docMk/>
            <pc:sldMk cId="943561000" sldId="265"/>
            <ac:cxnSpMk id="10" creationId="{B874EF51-C858-4BB9-97C3-D17755787127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6D686A-7205-4D07-A754-1B37EB04606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249645D-8532-4E79-8722-1DAB02A6057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l-NL"/>
            <a:t>Omslachtige reservering</a:t>
          </a:r>
          <a:endParaRPr lang="en-US"/>
        </a:p>
      </dgm:t>
    </dgm:pt>
    <dgm:pt modelId="{932D9D00-7198-4A85-B401-C33E39D9A90E}" type="parTrans" cxnId="{22786A74-98B1-4C51-8CED-25AAEF8F2480}">
      <dgm:prSet/>
      <dgm:spPr/>
      <dgm:t>
        <a:bodyPr/>
        <a:lstStyle/>
        <a:p>
          <a:endParaRPr lang="en-US"/>
        </a:p>
      </dgm:t>
    </dgm:pt>
    <dgm:pt modelId="{DC36212A-E356-4B81-A130-51006A33EF4B}" type="sibTrans" cxnId="{22786A74-98B1-4C51-8CED-25AAEF8F2480}">
      <dgm:prSet/>
      <dgm:spPr/>
      <dgm:t>
        <a:bodyPr/>
        <a:lstStyle/>
        <a:p>
          <a:endParaRPr lang="en-US"/>
        </a:p>
      </dgm:t>
    </dgm:pt>
    <dgm:pt modelId="{4EC70298-326A-4560-A258-E1DB9BE6327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l-NL"/>
            <a:t>Geen inzage in de beschikbaarheid</a:t>
          </a:r>
          <a:endParaRPr lang="en-US"/>
        </a:p>
      </dgm:t>
    </dgm:pt>
    <dgm:pt modelId="{3CEEAB04-043F-4F61-B58D-DC819EEC48F7}" type="parTrans" cxnId="{1428C470-B59A-45BB-9124-C5A0DA8BDFF3}">
      <dgm:prSet/>
      <dgm:spPr/>
      <dgm:t>
        <a:bodyPr/>
        <a:lstStyle/>
        <a:p>
          <a:endParaRPr lang="en-US"/>
        </a:p>
      </dgm:t>
    </dgm:pt>
    <dgm:pt modelId="{3A66BC0A-8AA8-4739-B153-31A26DB1F3D2}" type="sibTrans" cxnId="{1428C470-B59A-45BB-9124-C5A0DA8BDFF3}">
      <dgm:prSet/>
      <dgm:spPr/>
      <dgm:t>
        <a:bodyPr/>
        <a:lstStyle/>
        <a:p>
          <a:endParaRPr lang="en-US"/>
        </a:p>
      </dgm:t>
    </dgm:pt>
    <dgm:pt modelId="{12CFF632-5EEA-4611-B851-02D2E51577EC}" type="pres">
      <dgm:prSet presAssocID="{F26D686A-7205-4D07-A754-1B37EB04606C}" presName="root" presStyleCnt="0">
        <dgm:presLayoutVars>
          <dgm:dir/>
          <dgm:resizeHandles val="exact"/>
        </dgm:presLayoutVars>
      </dgm:prSet>
      <dgm:spPr/>
    </dgm:pt>
    <dgm:pt modelId="{5126F6CB-A05A-4E66-AF79-4B3FF8DE3733}" type="pres">
      <dgm:prSet presAssocID="{3249645D-8532-4E79-8722-1DAB02A6057C}" presName="compNode" presStyleCnt="0"/>
      <dgm:spPr/>
    </dgm:pt>
    <dgm:pt modelId="{DA1F408F-176D-4D8F-9F22-1EE88454BEB0}" type="pres">
      <dgm:prSet presAssocID="{3249645D-8532-4E79-8722-1DAB02A6057C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ECD47098-22EE-4CD9-8C38-FD43D68A74AF}" type="pres">
      <dgm:prSet presAssocID="{3249645D-8532-4E79-8722-1DAB02A6057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8B7CA421-2F6D-4029-B1A6-2550C8F31915}" type="pres">
      <dgm:prSet presAssocID="{3249645D-8532-4E79-8722-1DAB02A6057C}" presName="spaceRect" presStyleCnt="0"/>
      <dgm:spPr/>
    </dgm:pt>
    <dgm:pt modelId="{BA007060-200A-4D1F-9232-C7065C231B33}" type="pres">
      <dgm:prSet presAssocID="{3249645D-8532-4E79-8722-1DAB02A6057C}" presName="textRect" presStyleLbl="revTx" presStyleIdx="0" presStyleCnt="2">
        <dgm:presLayoutVars>
          <dgm:chMax val="1"/>
          <dgm:chPref val="1"/>
        </dgm:presLayoutVars>
      </dgm:prSet>
      <dgm:spPr/>
    </dgm:pt>
    <dgm:pt modelId="{81D16F88-239E-4846-9874-99CED4FB857C}" type="pres">
      <dgm:prSet presAssocID="{DC36212A-E356-4B81-A130-51006A33EF4B}" presName="sibTrans" presStyleCnt="0"/>
      <dgm:spPr/>
    </dgm:pt>
    <dgm:pt modelId="{C43E92A1-261E-4CF5-8169-BAE009787DEF}" type="pres">
      <dgm:prSet presAssocID="{4EC70298-326A-4560-A258-E1DB9BE6327F}" presName="compNode" presStyleCnt="0"/>
      <dgm:spPr/>
    </dgm:pt>
    <dgm:pt modelId="{A7FBDC30-B459-41E2-A9BC-B7977CAA87F9}" type="pres">
      <dgm:prSet presAssocID="{4EC70298-326A-4560-A258-E1DB9BE6327F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768A68F-9ED5-4B52-A690-BB7DEC02E675}" type="pres">
      <dgm:prSet presAssocID="{4EC70298-326A-4560-A258-E1DB9BE6327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0C2A21CA-31D9-4EC5-9F86-597A42EEDD5A}" type="pres">
      <dgm:prSet presAssocID="{4EC70298-326A-4560-A258-E1DB9BE6327F}" presName="spaceRect" presStyleCnt="0"/>
      <dgm:spPr/>
    </dgm:pt>
    <dgm:pt modelId="{A9E5C99B-FC76-4F3B-8C55-B8263A91D37E}" type="pres">
      <dgm:prSet presAssocID="{4EC70298-326A-4560-A258-E1DB9BE6327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428C470-B59A-45BB-9124-C5A0DA8BDFF3}" srcId="{F26D686A-7205-4D07-A754-1B37EB04606C}" destId="{4EC70298-326A-4560-A258-E1DB9BE6327F}" srcOrd="1" destOrd="0" parTransId="{3CEEAB04-043F-4F61-B58D-DC819EEC48F7}" sibTransId="{3A66BC0A-8AA8-4739-B153-31A26DB1F3D2}"/>
    <dgm:cxn modelId="{22786A74-98B1-4C51-8CED-25AAEF8F2480}" srcId="{F26D686A-7205-4D07-A754-1B37EB04606C}" destId="{3249645D-8532-4E79-8722-1DAB02A6057C}" srcOrd="0" destOrd="0" parTransId="{932D9D00-7198-4A85-B401-C33E39D9A90E}" sibTransId="{DC36212A-E356-4B81-A130-51006A33EF4B}"/>
    <dgm:cxn modelId="{41FD248D-20FA-49B0-8CB3-3BA1947A038B}" type="presOf" srcId="{4EC70298-326A-4560-A258-E1DB9BE6327F}" destId="{A9E5C99B-FC76-4F3B-8C55-B8263A91D37E}" srcOrd="0" destOrd="0" presId="urn:microsoft.com/office/officeart/2018/5/layout/IconLeafLabelList"/>
    <dgm:cxn modelId="{D0CF3296-74C9-4BE3-BAE9-4954C1A4EAE5}" type="presOf" srcId="{F26D686A-7205-4D07-A754-1B37EB04606C}" destId="{12CFF632-5EEA-4611-B851-02D2E51577EC}" srcOrd="0" destOrd="0" presId="urn:microsoft.com/office/officeart/2018/5/layout/IconLeafLabelList"/>
    <dgm:cxn modelId="{4D78F7E3-17F0-4010-A216-26686D3EEF86}" type="presOf" srcId="{3249645D-8532-4E79-8722-1DAB02A6057C}" destId="{BA007060-200A-4D1F-9232-C7065C231B33}" srcOrd="0" destOrd="0" presId="urn:microsoft.com/office/officeart/2018/5/layout/IconLeafLabelList"/>
    <dgm:cxn modelId="{C17B1650-BAF9-4E98-A17E-FB91E75456FE}" type="presParOf" srcId="{12CFF632-5EEA-4611-B851-02D2E51577EC}" destId="{5126F6CB-A05A-4E66-AF79-4B3FF8DE3733}" srcOrd="0" destOrd="0" presId="urn:microsoft.com/office/officeart/2018/5/layout/IconLeafLabelList"/>
    <dgm:cxn modelId="{01946A86-1189-4F04-86A5-B4CF6BA7213D}" type="presParOf" srcId="{5126F6CB-A05A-4E66-AF79-4B3FF8DE3733}" destId="{DA1F408F-176D-4D8F-9F22-1EE88454BEB0}" srcOrd="0" destOrd="0" presId="urn:microsoft.com/office/officeart/2018/5/layout/IconLeafLabelList"/>
    <dgm:cxn modelId="{7CD8B389-C221-4EC0-913F-14E403A54CDD}" type="presParOf" srcId="{5126F6CB-A05A-4E66-AF79-4B3FF8DE3733}" destId="{ECD47098-22EE-4CD9-8C38-FD43D68A74AF}" srcOrd="1" destOrd="0" presId="urn:microsoft.com/office/officeart/2018/5/layout/IconLeafLabelList"/>
    <dgm:cxn modelId="{A026294D-8542-4AD7-969A-4522C124CD72}" type="presParOf" srcId="{5126F6CB-A05A-4E66-AF79-4B3FF8DE3733}" destId="{8B7CA421-2F6D-4029-B1A6-2550C8F31915}" srcOrd="2" destOrd="0" presId="urn:microsoft.com/office/officeart/2018/5/layout/IconLeafLabelList"/>
    <dgm:cxn modelId="{77AD5203-A826-4AAE-B946-55237E3B2455}" type="presParOf" srcId="{5126F6CB-A05A-4E66-AF79-4B3FF8DE3733}" destId="{BA007060-200A-4D1F-9232-C7065C231B33}" srcOrd="3" destOrd="0" presId="urn:microsoft.com/office/officeart/2018/5/layout/IconLeafLabelList"/>
    <dgm:cxn modelId="{35DA0168-A826-4722-88DF-09EFF1CA7169}" type="presParOf" srcId="{12CFF632-5EEA-4611-B851-02D2E51577EC}" destId="{81D16F88-239E-4846-9874-99CED4FB857C}" srcOrd="1" destOrd="0" presId="urn:microsoft.com/office/officeart/2018/5/layout/IconLeafLabelList"/>
    <dgm:cxn modelId="{06A75DB1-669E-41C0-A94E-34CD99BEFEA1}" type="presParOf" srcId="{12CFF632-5EEA-4611-B851-02D2E51577EC}" destId="{C43E92A1-261E-4CF5-8169-BAE009787DEF}" srcOrd="2" destOrd="0" presId="urn:microsoft.com/office/officeart/2018/5/layout/IconLeafLabelList"/>
    <dgm:cxn modelId="{2F420AB6-AFE9-49BC-99FD-A0231C93B1B7}" type="presParOf" srcId="{C43E92A1-261E-4CF5-8169-BAE009787DEF}" destId="{A7FBDC30-B459-41E2-A9BC-B7977CAA87F9}" srcOrd="0" destOrd="0" presId="urn:microsoft.com/office/officeart/2018/5/layout/IconLeafLabelList"/>
    <dgm:cxn modelId="{99C8DD5A-9CBA-46D6-926E-6AF00EE6259D}" type="presParOf" srcId="{C43E92A1-261E-4CF5-8169-BAE009787DEF}" destId="{2768A68F-9ED5-4B52-A690-BB7DEC02E675}" srcOrd="1" destOrd="0" presId="urn:microsoft.com/office/officeart/2018/5/layout/IconLeafLabelList"/>
    <dgm:cxn modelId="{8A41B5C8-84F8-40B9-8545-A7BF2B5FF3E4}" type="presParOf" srcId="{C43E92A1-261E-4CF5-8169-BAE009787DEF}" destId="{0C2A21CA-31D9-4EC5-9F86-597A42EEDD5A}" srcOrd="2" destOrd="0" presId="urn:microsoft.com/office/officeart/2018/5/layout/IconLeafLabelList"/>
    <dgm:cxn modelId="{6FD53A69-7950-40CD-860C-08D9B7E85507}" type="presParOf" srcId="{C43E92A1-261E-4CF5-8169-BAE009787DEF}" destId="{A9E5C99B-FC76-4F3B-8C55-B8263A91D37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1F408F-176D-4D8F-9F22-1EE88454BEB0}">
      <dsp:nvSpPr>
        <dsp:cNvPr id="0" name=""/>
        <dsp:cNvSpPr/>
      </dsp:nvSpPr>
      <dsp:spPr>
        <a:xfrm>
          <a:off x="596036" y="1390212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D47098-22EE-4CD9-8C38-FD43D68A74AF}">
      <dsp:nvSpPr>
        <dsp:cNvPr id="0" name=""/>
        <dsp:cNvSpPr/>
      </dsp:nvSpPr>
      <dsp:spPr>
        <a:xfrm>
          <a:off x="983598" y="1777775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07060-200A-4D1F-9232-C7065C231B33}">
      <dsp:nvSpPr>
        <dsp:cNvPr id="0" name=""/>
        <dsp:cNvSpPr/>
      </dsp:nvSpPr>
      <dsp:spPr>
        <a:xfrm>
          <a:off x="14692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300" kern="1200"/>
            <a:t>Omslachtige reservering</a:t>
          </a:r>
          <a:endParaRPr lang="en-US" sz="2300" kern="1200"/>
        </a:p>
      </dsp:txBody>
      <dsp:txXfrm>
        <a:off x="14692" y="3775213"/>
        <a:ext cx="2981250" cy="720000"/>
      </dsp:txXfrm>
    </dsp:sp>
    <dsp:sp modelId="{A7FBDC30-B459-41E2-A9BC-B7977CAA87F9}">
      <dsp:nvSpPr>
        <dsp:cNvPr id="0" name=""/>
        <dsp:cNvSpPr/>
      </dsp:nvSpPr>
      <dsp:spPr>
        <a:xfrm>
          <a:off x="4099005" y="1390212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68A68F-9ED5-4B52-A690-BB7DEC02E675}">
      <dsp:nvSpPr>
        <dsp:cNvPr id="0" name=""/>
        <dsp:cNvSpPr/>
      </dsp:nvSpPr>
      <dsp:spPr>
        <a:xfrm>
          <a:off x="4486567" y="1777775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5C99B-FC76-4F3B-8C55-B8263A91D37E}">
      <dsp:nvSpPr>
        <dsp:cNvPr id="0" name=""/>
        <dsp:cNvSpPr/>
      </dsp:nvSpPr>
      <dsp:spPr>
        <a:xfrm>
          <a:off x="3517661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300" kern="1200"/>
            <a:t>Geen inzage in de beschikbaarheid</a:t>
          </a:r>
          <a:endParaRPr lang="en-US" sz="2300" kern="1200"/>
        </a:p>
      </dsp:txBody>
      <dsp:txXfrm>
        <a:off x="3517661" y="3775213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ECCA8-D79D-4387-A738-A55182186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EF12EE3-E823-4EC8-A86F-6108BB14C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3BF2AEE-77BC-4337-ACB0-63E98616E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5854-3F5A-4E30-93DC-BD2EA59B056F}" type="datetimeFigureOut">
              <a:rPr lang="nl-NL" smtClean="0"/>
              <a:t>27-1-2020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B5A72B-5532-43FC-ACB8-21C7593B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A2A127-7F03-4F9D-94FE-74C62E3E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EC34-1A27-43A6-8831-81565E66307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034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88628-78F7-43D7-A9FE-165FC6469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4B37D35-4F46-428F-AF16-C1FC48D1F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2281FAE-927E-4055-B700-70E7C5FD0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5854-3F5A-4E30-93DC-BD2EA59B056F}" type="datetimeFigureOut">
              <a:rPr lang="nl-NL" smtClean="0"/>
              <a:t>27-1-2020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79D64F-D73A-4F6B-A1F2-41C86E3F9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C8867EA-B9C4-41EA-8DDD-CF115E85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EC34-1A27-43A6-8831-81565E66307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177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21883DF-596E-4737-8E22-37FA08D49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4E928A0-9F0B-49C2-BBF1-543A2D3DD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7816B28-1630-4134-90E4-6CA339C5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5854-3F5A-4E30-93DC-BD2EA59B056F}" type="datetimeFigureOut">
              <a:rPr lang="nl-NL" smtClean="0"/>
              <a:t>27-1-2020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E2C2B3-12FD-4ED5-A5ED-791829CA8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C403383-B1D4-4F4D-B2C1-8865BDCAA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EC34-1A27-43A6-8831-81565E66307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323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E5D2A6-05A4-42B5-923E-10FF5C04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4FA6A9-37DE-422A-8B13-03B6FF31B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978D1E-1C0E-446C-B203-9F90631C0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5854-3F5A-4E30-93DC-BD2EA59B056F}" type="datetimeFigureOut">
              <a:rPr lang="nl-NL" smtClean="0"/>
              <a:t>27-1-2020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8433F29-E32D-44AE-94B3-48B1AC19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015E1B4-D87A-4C19-BEAA-1E63DE38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EC34-1A27-43A6-8831-81565E66307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488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FEDC52-D690-4C52-9975-73DE80398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A8BE120-DD45-4F03-BFDE-09642FCC5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DC2651B-D1DC-45BE-927B-AFA45B51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5854-3F5A-4E30-93DC-BD2EA59B056F}" type="datetimeFigureOut">
              <a:rPr lang="nl-NL" smtClean="0"/>
              <a:t>27-1-2020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63187D7-26F7-4BA7-9C3A-8735686C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2F3D80-A321-4A9C-98FE-4292249F6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EC34-1A27-43A6-8831-81565E66307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17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CA2EF-69A5-403D-9E23-94BD356E7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2554A9-41E5-41FF-A485-CCDE05278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9AE445F-A394-4935-9BB0-9A6807021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BC886FC-0341-45A6-9CC3-67786976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5854-3F5A-4E30-93DC-BD2EA59B056F}" type="datetimeFigureOut">
              <a:rPr lang="nl-NL" smtClean="0"/>
              <a:t>27-1-2020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6FDD6B0-6E5D-4C0E-995B-93CFF387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9072107-AE57-4B8C-A474-B51B64F7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EC34-1A27-43A6-8831-81565E66307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597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74CE6-5215-43D2-9205-67A958AC7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198F7C5-3987-42F9-A5AD-67C63569B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DAA3C7F-0032-45E0-B709-1D7536940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E8D4617-46A6-4C1D-86DC-B50145931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89E1DB4-BF76-4DEE-B130-F5209662A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FC5D264-4C0E-475A-A1F7-CF2487A5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5854-3F5A-4E30-93DC-BD2EA59B056F}" type="datetimeFigureOut">
              <a:rPr lang="nl-NL" smtClean="0"/>
              <a:t>27-1-2020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AE9DB28-EBBF-41C6-8613-0125DA80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19EC84D-0953-4D5E-9F5F-FAE0C5797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EC34-1A27-43A6-8831-81565E66307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412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E6F130-36B0-41D7-ABA8-44B0B5A05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ADC3942-88A3-4745-B5E8-41E0EADA3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5854-3F5A-4E30-93DC-BD2EA59B056F}" type="datetimeFigureOut">
              <a:rPr lang="nl-NL" smtClean="0"/>
              <a:t>27-1-2020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C0031C2-079C-407B-A181-4EC9EF54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D6A239F-AAA9-4881-9DA5-C69BFB21A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EC34-1A27-43A6-8831-81565E66307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21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B03F663-40EC-47AA-BC2A-5515A2BC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5854-3F5A-4E30-93DC-BD2EA59B056F}" type="datetimeFigureOut">
              <a:rPr lang="nl-NL" smtClean="0"/>
              <a:t>27-1-2020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DC0C9E1-C374-43BD-B0C8-8B4EADF4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EB5923E-C868-44ED-B5E7-9E0973D9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EC34-1A27-43A6-8831-81565E66307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767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650139-BDDC-42AB-82E2-43CCAFD94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99D4B3-0BE5-4D36-97E4-9BFBE4DE2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C033532-0EEF-471D-92ED-500C98D02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D76132D-13EE-4C90-AA6D-F35D78592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5854-3F5A-4E30-93DC-BD2EA59B056F}" type="datetimeFigureOut">
              <a:rPr lang="nl-NL" smtClean="0"/>
              <a:t>27-1-2020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B9D1D93-2BB0-4ACC-B063-D6B1D90F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DDDDE7F-9BF2-42B0-A70F-D9DB1A04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EC34-1A27-43A6-8831-81565E66307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237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3B7C5-9717-4471-800A-B415084D8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25710F3-E164-4EF9-95D6-1151228A1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583DE39-76CD-426C-AD42-39D5FC9B7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0CEEAFB-2B27-4B13-93AD-7FF2B891A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5854-3F5A-4E30-93DC-BD2EA59B056F}" type="datetimeFigureOut">
              <a:rPr lang="nl-NL" smtClean="0"/>
              <a:t>27-1-2020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9F6A200-4D22-42A4-8EC5-97DF6678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D7B12CE-1A78-431B-8E01-2E6967AB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EC34-1A27-43A6-8831-81565E66307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735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4F2176A-E560-4A91-A874-49E9A6385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392F709-95D9-4439-B9CD-6EC434781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E7F9474-029F-47D9-B93A-A059AFFE3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15854-3F5A-4E30-93DC-BD2EA59B056F}" type="datetimeFigureOut">
              <a:rPr lang="nl-NL" smtClean="0"/>
              <a:t>27-1-2020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20B8734-B32A-470A-912F-C8F36B9D8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D8EBAAA-E437-4ECF-AAF8-84C8A3EE4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3EC34-1A27-43A6-8831-81565E66307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611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FBD4BA0-5E13-4403-B4A7-40DF3A018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2F0806-F5D8-4CCD-A924-6CC3D7BB2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48C9CA8-31F2-4E7F-B5F8-52BB1996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590ED89-E9C6-402B-8700-DCDA6695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1A6861F9-7385-40F8-BA83-B8DFF7F33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41F8744-72EA-46E8-ABFE-852031D4A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F0E0968-3DB0-43C4-8318-A6D9119D4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3CE9E31-D43C-454C-BFBE-C030D98E2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927A156-CD49-44E3-BA78-CE0AA0250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B83C26B-3353-4E6D-86D4-9461A7A86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2FB70090-1FB7-4335-9B1E-1E7EC6A2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B862257F-455F-4E18-A480-B22E8EFE1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C9DF0C4-8430-481B-B3E7-B8F79BC0F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91D50B8E-D94F-4944-9FD2-08DD35E29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B0A066C-DC3D-4E53-AC63-00DF45416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2D040EF-76C0-496D-8C72-9DB143C3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15FC8221-21EA-4D83-809B-108B7E0C5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A181F7D-35FA-49F3-8BCB-5D7250BA4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88DFD0A-AECC-43FC-B06B-D2A8A2EB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1769DE60-D3FA-40D0-96A4-6BEAD0C38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18E5EA87-065F-44FB-B99A-484483E31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" name="Afbeelding 4" descr="Afbeelding met buiten, gebouw, weg, gras&#10;&#10;Automatisch gegenereerde beschrijving">
            <a:extLst>
              <a:ext uri="{FF2B5EF4-FFF2-40B4-BE49-F238E27FC236}">
                <a16:creationId xmlns:a16="http://schemas.microsoft.com/office/drawing/2014/main" id="{5FE40504-7899-4D8A-B940-87C06CD581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1787"/>
          <a:stretch/>
        </p:blipFill>
        <p:spPr>
          <a:xfrm>
            <a:off x="20" y="10"/>
            <a:ext cx="12188932" cy="5696067"/>
          </a:xfrm>
          <a:custGeom>
            <a:avLst/>
            <a:gdLst>
              <a:gd name="connsiteX0" fmla="*/ 0 w 12188952"/>
              <a:gd name="connsiteY0" fmla="*/ 0 h 5696077"/>
              <a:gd name="connsiteX1" fmla="*/ 12188952 w 12188952"/>
              <a:gd name="connsiteY1" fmla="*/ 0 h 5696077"/>
              <a:gd name="connsiteX2" fmla="*/ 12188952 w 12188952"/>
              <a:gd name="connsiteY2" fmla="*/ 4710335 h 5696077"/>
              <a:gd name="connsiteX3" fmla="*/ 12113803 w 12188952"/>
              <a:gd name="connsiteY3" fmla="*/ 4718295 h 5696077"/>
              <a:gd name="connsiteX4" fmla="*/ 6753597 w 12188952"/>
              <a:gd name="connsiteY4" fmla="*/ 5041852 h 5696077"/>
              <a:gd name="connsiteX5" fmla="*/ 400746 w 12188952"/>
              <a:gd name="connsiteY5" fmla="*/ 4870509 h 5696077"/>
              <a:gd name="connsiteX6" fmla="*/ 3700 w 12188952"/>
              <a:gd name="connsiteY6" fmla="*/ 4833875 h 5696077"/>
              <a:gd name="connsiteX7" fmla="*/ 3700 w 12188952"/>
              <a:gd name="connsiteY7" fmla="*/ 5696077 h 5696077"/>
              <a:gd name="connsiteX8" fmla="*/ 0 w 12188952"/>
              <a:gd name="connsiteY8" fmla="*/ 5696077 h 569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88952" h="5696077">
                <a:moveTo>
                  <a:pt x="0" y="0"/>
                </a:moveTo>
                <a:lnTo>
                  <a:pt x="12188952" y="0"/>
                </a:lnTo>
                <a:lnTo>
                  <a:pt x="12188952" y="4710335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3700" y="4833875"/>
                </a:lnTo>
                <a:lnTo>
                  <a:pt x="3700" y="5696077"/>
                </a:lnTo>
                <a:lnTo>
                  <a:pt x="0" y="5696077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D4EFABE-721D-4C13-B9C9-73F054466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744" y="5202936"/>
            <a:ext cx="9436608" cy="786384"/>
          </a:xfrm>
        </p:spPr>
        <p:txBody>
          <a:bodyPr anchor="ctr">
            <a:normAutofit/>
          </a:bodyPr>
          <a:lstStyle/>
          <a:p>
            <a:r>
              <a:rPr lang="nl-NL" sz="4800" b="1" dirty="0">
                <a:solidFill>
                  <a:srgbClr val="FFC000"/>
                </a:solidFill>
              </a:rPr>
              <a:t>Landgoed</a:t>
            </a:r>
            <a:r>
              <a:rPr lang="nl-NL" sz="4800" dirty="0">
                <a:solidFill>
                  <a:schemeClr val="bg1"/>
                </a:solidFill>
              </a:rPr>
              <a:t> </a:t>
            </a:r>
            <a:r>
              <a:rPr lang="nl-NL" sz="4800" b="1" dirty="0" err="1"/>
              <a:t>Sollestijn</a:t>
            </a:r>
            <a:endParaRPr lang="nl-NL" sz="4800" b="1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CB1A32C-0D95-48BA-ACE7-BAE3CD453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5648" y="6015788"/>
            <a:ext cx="8677656" cy="394155"/>
          </a:xfrm>
        </p:spPr>
        <p:txBody>
          <a:bodyPr>
            <a:normAutofit/>
          </a:bodyPr>
          <a:lstStyle/>
          <a:p>
            <a:r>
              <a:rPr lang="nl-NL" sz="2200">
                <a:solidFill>
                  <a:schemeClr val="bg1"/>
                </a:solidFill>
              </a:rPr>
              <a:t>Door Wesley, Storm, </a:t>
            </a:r>
            <a:r>
              <a:rPr lang="nl-NL" sz="2200" err="1">
                <a:solidFill>
                  <a:schemeClr val="bg1"/>
                </a:solidFill>
              </a:rPr>
              <a:t>Yanniek</a:t>
            </a:r>
            <a:r>
              <a:rPr lang="nl-NL" sz="2200">
                <a:solidFill>
                  <a:schemeClr val="bg1"/>
                </a:solidFill>
              </a:rPr>
              <a:t> en Mark</a:t>
            </a:r>
          </a:p>
        </p:txBody>
      </p:sp>
      <p:pic>
        <p:nvPicPr>
          <p:cNvPr id="7" name="Afbeelding 6" descr="Afbeelding met licht, tekening, verkeer&#10;&#10;Automatisch gegenereerde beschrijving">
            <a:extLst>
              <a:ext uri="{FF2B5EF4-FFF2-40B4-BE49-F238E27FC236}">
                <a16:creationId xmlns:a16="http://schemas.microsoft.com/office/drawing/2014/main" id="{D38CF0CE-634B-4358-BB1E-F0417772A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85" y="5314628"/>
            <a:ext cx="9620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ED0A6E-3C87-4D81-93A7-538BDF2B8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nl"/>
              <a:t>Inhoud</a:t>
            </a:r>
            <a:endParaRPr lang="nl-NL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F51464-1A6C-4EAA-ADA9-1B0B265D9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nl-NL" sz="2400">
                <a:solidFill>
                  <a:srgbClr val="FFFFFF"/>
                </a:solidFill>
              </a:rPr>
              <a:t>Reden van het project</a:t>
            </a:r>
          </a:p>
          <a:p>
            <a:r>
              <a:rPr lang="nl" sz="2400"/>
              <a:t>Doel</a:t>
            </a:r>
          </a:p>
          <a:p>
            <a:r>
              <a:rPr lang="nl-NL" sz="2400"/>
              <a:t>Tools</a:t>
            </a:r>
          </a:p>
          <a:p>
            <a:r>
              <a:rPr lang="nl-NL" sz="2400"/>
              <a:t>Moeilijkheden</a:t>
            </a:r>
          </a:p>
          <a:p>
            <a:r>
              <a:rPr lang="nl" sz="2400"/>
              <a:t>Demonstratie</a:t>
            </a:r>
          </a:p>
          <a:p>
            <a:r>
              <a:rPr lang="nl" sz="2400"/>
              <a:t>Afsluiting</a:t>
            </a:r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1853951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ED0A6E-3C87-4D81-93A7-538BDF2B8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l-NL">
                <a:solidFill>
                  <a:srgbClr val="FFFFFF"/>
                </a:solidFill>
              </a:rPr>
              <a:t>Reden van het project</a:t>
            </a:r>
          </a:p>
        </p:txBody>
      </p:sp>
      <p:graphicFrame>
        <p:nvGraphicFramePr>
          <p:cNvPr id="12" name="Tijdelijke aanduiding voor inhoud 2">
            <a:extLst>
              <a:ext uri="{FF2B5EF4-FFF2-40B4-BE49-F238E27FC236}">
                <a16:creationId xmlns:a16="http://schemas.microsoft.com/office/drawing/2014/main" id="{051FF639-534C-41A3-8C53-C35A5E1C26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66975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356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80E037-243A-4035-96A8-2BD92EE7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nl"/>
              <a:t>Doel</a:t>
            </a:r>
            <a:endParaRPr lang="nl-NL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FCF533-6EDB-4B5C-8ED7-C04BBED06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nl-NL" sz="2400"/>
              <a:t>Reserveren op elk moment</a:t>
            </a:r>
          </a:p>
          <a:p>
            <a:r>
              <a:rPr lang="nl-NL" sz="2400"/>
              <a:t>Review</a:t>
            </a:r>
          </a:p>
          <a:p>
            <a:r>
              <a:rPr lang="nl-NL" sz="2400"/>
              <a:t>Klanttevredenheid</a:t>
            </a:r>
          </a:p>
          <a:p>
            <a:r>
              <a:rPr lang="nl-NL" sz="2400"/>
              <a:t>Klandizie </a:t>
            </a:r>
          </a:p>
        </p:txBody>
      </p:sp>
    </p:spTree>
    <p:extLst>
      <p:ext uri="{BB962C8B-B14F-4D97-AF65-F5344CB8AC3E}">
        <p14:creationId xmlns:p14="http://schemas.microsoft.com/office/powerpoint/2010/main" val="1140409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office 365">
            <a:extLst>
              <a:ext uri="{FF2B5EF4-FFF2-40B4-BE49-F238E27FC236}">
                <a16:creationId xmlns:a16="http://schemas.microsoft.com/office/drawing/2014/main" id="{991B25CC-2902-4CBE-B0B3-965FE0DB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7684" y="346167"/>
            <a:ext cx="1588946" cy="158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94;p17">
            <a:extLst>
              <a:ext uri="{FF2B5EF4-FFF2-40B4-BE49-F238E27FC236}">
                <a16:creationId xmlns:a16="http://schemas.microsoft.com/office/drawing/2014/main" id="{8E691BDE-B7B9-4926-A5FB-06719D659D51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384208" y="579655"/>
            <a:ext cx="3251032" cy="1080968"/>
          </a:xfrm>
          <a:prstGeom prst="rect">
            <a:avLst/>
          </a:prstGeom>
          <a:noFill/>
        </p:spPr>
      </p:pic>
      <p:pic>
        <p:nvPicPr>
          <p:cNvPr id="4" name="Google Shape;91;p17">
            <a:extLst>
              <a:ext uri="{FF2B5EF4-FFF2-40B4-BE49-F238E27FC236}">
                <a16:creationId xmlns:a16="http://schemas.microsoft.com/office/drawing/2014/main" id="{3DCC351E-6231-46DE-8E2C-51B38AF74374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340636" y="581210"/>
            <a:ext cx="3520438" cy="1077862"/>
          </a:xfrm>
          <a:prstGeom prst="rect">
            <a:avLst/>
          </a:prstGeom>
          <a:noFill/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83748234-EB86-49BE-A230-D91FD1F8D3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200" y="2639045"/>
            <a:ext cx="2983912" cy="158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xampp">
            <a:extLst>
              <a:ext uri="{FF2B5EF4-FFF2-40B4-BE49-F238E27FC236}">
                <a16:creationId xmlns:a16="http://schemas.microsoft.com/office/drawing/2014/main" id="{A1875609-C500-49D3-9C91-70E0BF6EF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7910" y="4930536"/>
            <a:ext cx="3165328" cy="158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495" y="2300641"/>
            <a:ext cx="8124506" cy="455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80E037-243A-4035-96A8-2BD92EE7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256" y="2916520"/>
            <a:ext cx="6465287" cy="23093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Tools</a:t>
            </a:r>
          </a:p>
        </p:txBody>
      </p:sp>
      <p:cxnSp>
        <p:nvCxnSpPr>
          <p:cNvPr id="1032" name="Straight Connector 76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1218895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78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571548"/>
            <a:ext cx="406432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80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Connector 82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84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46931" y="5336249"/>
            <a:ext cx="5486400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48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C050D7-32A6-4BFA-B40E-82AF3FEE4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nl-NL"/>
              <a:t>Moeilijkheden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5C9EF77-44F7-44EB-8169-A1AE5409A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nl-NL" sz="2400"/>
              <a:t>Groepshalvering</a:t>
            </a:r>
          </a:p>
          <a:p>
            <a:r>
              <a:rPr lang="nl-NL" sz="2400"/>
              <a:t>Documentatie </a:t>
            </a:r>
          </a:p>
          <a:p>
            <a:r>
              <a:rPr lang="nl-NL" sz="2400"/>
              <a:t>Ziekte</a:t>
            </a:r>
          </a:p>
          <a:p>
            <a:r>
              <a:rPr lang="nl-NL" sz="2400"/>
              <a:t>Miscommunicatie</a:t>
            </a:r>
          </a:p>
          <a:p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391771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80E037-243A-4035-96A8-2BD92EE7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nl"/>
              <a:t>Demonstratie</a:t>
            </a:r>
            <a:endParaRPr lang="nl-NL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FCF533-6EDB-4B5C-8ED7-C04BBED06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endParaRPr lang="nl-NL" sz="200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B3362F8-F9D8-4C58-AD71-A079EB9E8A5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02" y="3099021"/>
            <a:ext cx="4172244" cy="27468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59117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20F458-08C5-4A44-AC82-710C369D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err="1">
                <a:solidFill>
                  <a:schemeClr val="bg1">
                    <a:lumMod val="95000"/>
                    <a:lumOff val="5000"/>
                  </a:schemeClr>
                </a:solidFill>
              </a:rPr>
              <a:t>Afsluiting</a:t>
            </a:r>
            <a:endParaRPr lang="en-US" sz="540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56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Breedbeeld</PresentationFormat>
  <Paragraphs>25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Kantoorthema</vt:lpstr>
      <vt:lpstr>Landgoed Sollestijn</vt:lpstr>
      <vt:lpstr>Inhoud</vt:lpstr>
      <vt:lpstr>Reden van het project</vt:lpstr>
      <vt:lpstr>Doel</vt:lpstr>
      <vt:lpstr>Tools</vt:lpstr>
      <vt:lpstr>Moeilijkheden</vt:lpstr>
      <vt:lpstr>Demonstratie</vt:lpstr>
      <vt:lpstr>Afsluiting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Landgoed Sollestijn</dc:title>
  <dc:creator>Mark Benjamins</dc:creator>
  <cp:lastModifiedBy>Mark Benjamins</cp:lastModifiedBy>
  <cp:revision>1</cp:revision>
  <dcterms:created xsi:type="dcterms:W3CDTF">2020-01-26T10:07:02Z</dcterms:created>
  <dcterms:modified xsi:type="dcterms:W3CDTF">2020-01-27T10:32:06Z</dcterms:modified>
</cp:coreProperties>
</file>