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9312275" cy="14798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7CBF-A943-44C4-9856-5D58CB4A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3943E-C74B-46A3-9029-E38E54534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EE815-824F-47BC-8809-426A6389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F2C1-CDB4-4751-9B5E-444C3AE41929}" type="datetimeFigureOut">
              <a:rPr lang="en-US" smtClean="0"/>
              <a:t>2024-01-23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550C5-E5A2-4F74-89DA-783F9427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32970-E706-4178-87E2-28BDC6F7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370F-E254-42C6-97B3-B5B6AAB9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1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837A-4104-4DD7-94DD-5C30F9C8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97061-3DFD-4464-BE4D-AFCD0EC61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84B4C-4CC3-4D72-84A3-4522B258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F2C1-CDB4-4751-9B5E-444C3AE41929}" type="datetimeFigureOut">
              <a:rPr lang="en-US" smtClean="0"/>
              <a:t>2024-01-23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337A-309C-46B0-AC18-7F2439F3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A999-0A63-4EF1-8164-74F3A518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370F-E254-42C6-97B3-B5B6AAB9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513ED-B2C9-42C3-B745-4A4D671B4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0DEB7-2DD0-463D-9E72-81D9A50C4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A1224-E51A-4908-A0D4-88E5CE34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F2C1-CDB4-4751-9B5E-444C3AE41929}" type="datetimeFigureOut">
              <a:rPr lang="en-US" smtClean="0"/>
              <a:t>2024-01-23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13083-D100-47F7-9BFE-729D45CD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5052D-2E08-42C7-B830-6FDAA733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370F-E254-42C6-97B3-B5B6AAB9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4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EAD8-941F-4D5C-A74A-4AB57FEF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5112-6B71-48E3-A035-8269C9EE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B3874-78EF-4F01-82D8-B1247977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F2C1-CDB4-4751-9B5E-444C3AE41929}" type="datetimeFigureOut">
              <a:rPr lang="en-US" smtClean="0"/>
              <a:t>2024-01-23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F8E94-C6A3-45C6-A01F-7B17CB82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2C052-808D-4212-8DB9-6B807954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370F-E254-42C6-97B3-B5B6AAB9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6DF4-7BD5-4D3C-BEB6-2E18EF51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8909D-DA9F-405A-922C-526855776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D5F4A-56C5-43DC-B292-B8ED5FBA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F2C1-CDB4-4751-9B5E-444C3AE41929}" type="datetimeFigureOut">
              <a:rPr lang="en-US" smtClean="0"/>
              <a:t>2024-01-23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3F85-F5F7-45CA-953F-07AF53F5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5F939-6349-40B6-B07A-214F1139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370F-E254-42C6-97B3-B5B6AAB9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4D55-FF21-46CE-A5CB-503AA879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8D71-46B0-43E4-A67A-08336C62C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0C6E8-1B0C-477A-8979-45AD8508B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39803-549E-420A-B22A-56AF4736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F2C1-CDB4-4751-9B5E-444C3AE41929}" type="datetimeFigureOut">
              <a:rPr lang="en-US" smtClean="0"/>
              <a:t>2024-01-23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CE83E-EB2D-405B-BCD5-13F630E6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66C07-A5EF-485A-B864-61B9C7C8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370F-E254-42C6-97B3-B5B6AAB9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1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EF03-47EE-49C0-A050-5AD433E9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32EBC-43A3-463D-BB8A-ACA9F36B7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CC869-3328-4712-BB84-267BABCDB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5AEC8-E84A-40DB-A845-541058444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D23C6-3037-4FC5-AA3A-B49BA4B3B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B18E5-DD0B-4D44-90F4-F845A136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F2C1-CDB4-4751-9B5E-444C3AE41929}" type="datetimeFigureOut">
              <a:rPr lang="en-US" smtClean="0"/>
              <a:t>2024-01-23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B23EA-977B-4C46-9297-932EB83E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46698-6C59-4DD2-9608-23792218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370F-E254-42C6-97B3-B5B6AAB9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84D4-44E5-4019-AB99-59B3ABB1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B990E-7F34-402A-B3EA-B3B5542E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F2C1-CDB4-4751-9B5E-444C3AE41929}" type="datetimeFigureOut">
              <a:rPr lang="en-US" smtClean="0"/>
              <a:t>2024-01-23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F5930-5D69-4BC0-A249-6672F15A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096A2-FF10-4776-A10F-555F9BE3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370F-E254-42C6-97B3-B5B6AAB9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8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6BFCE-1959-4AF3-B12B-59041523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F2C1-CDB4-4751-9B5E-444C3AE41929}" type="datetimeFigureOut">
              <a:rPr lang="en-US" smtClean="0"/>
              <a:t>2024-01-23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C9680-3D38-4A0A-BF02-DC33BAB3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F840-DEA8-40A3-B6D4-5B399576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370F-E254-42C6-97B3-B5B6AAB9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4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D352-97A9-4F41-8C22-934F7E3E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0C96-DB31-4DC4-8AC1-509FE789C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2E3D9-EA8B-401F-A3F8-9C90BC1E1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914DA-F1F6-4AF3-84B0-2B6D15ED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F2C1-CDB4-4751-9B5E-444C3AE41929}" type="datetimeFigureOut">
              <a:rPr lang="en-US" smtClean="0"/>
              <a:t>2024-01-23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A64E2-A5AD-4E49-A1E0-6D505EBE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53EFE-5D26-444C-A047-8CDBD9A0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370F-E254-42C6-97B3-B5B6AAB9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4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05D2-55F2-4120-B996-7597EFE0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E8A7-E862-45DA-BACE-FFEE80714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2511D-F1D7-4ACC-8DFE-256429E24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32819-E8E7-4649-8371-A2969D74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F2C1-CDB4-4751-9B5E-444C3AE41929}" type="datetimeFigureOut">
              <a:rPr lang="en-US" smtClean="0"/>
              <a:t>2024-01-23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E7834-4956-4A60-8733-F0999CE5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ECEBD-D0BA-4A1D-9F5F-A9DFD5C2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370F-E254-42C6-97B3-B5B6AAB9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8208C-2D33-44A3-8E45-03E7A32D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AD8F9-37F6-4C6D-8CDB-486DBB06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23BD9-C803-46A4-9731-3720EA1FE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BF2C1-CDB4-4751-9B5E-444C3AE41929}" type="datetimeFigureOut">
              <a:rPr lang="en-US" smtClean="0"/>
              <a:t>2024-01-23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F2A55-64CE-461C-BC20-874E1DD45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4F09-F226-40DD-A8E2-FCAF54335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370F-E254-42C6-97B3-B5B6AAB90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3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77E5-9D83-4C5C-BE1E-E706656AD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407"/>
            <a:ext cx="9144000" cy="690806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HelloBlinkRTOS</a:t>
            </a:r>
            <a:r>
              <a:rPr lang="en-US" sz="4400" dirty="0"/>
              <a:t> SW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F02983-5CF9-4440-846F-4C7CAB6EBACD}"/>
              </a:ext>
            </a:extLst>
          </p:cNvPr>
          <p:cNvSpPr/>
          <p:nvPr/>
        </p:nvSpPr>
        <p:spPr>
          <a:xfrm>
            <a:off x="5541556" y="2781252"/>
            <a:ext cx="1453662" cy="828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Task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4FC765-57FB-4555-9A5A-502D443088BD}"/>
              </a:ext>
            </a:extLst>
          </p:cNvPr>
          <p:cNvSpPr/>
          <p:nvPr/>
        </p:nvSpPr>
        <p:spPr>
          <a:xfrm>
            <a:off x="3021095" y="2781252"/>
            <a:ext cx="1453662" cy="828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Task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CCD934-D69D-48BE-9F15-FAC10A16235D}"/>
              </a:ext>
            </a:extLst>
          </p:cNvPr>
          <p:cNvSpPr/>
          <p:nvPr/>
        </p:nvSpPr>
        <p:spPr>
          <a:xfrm>
            <a:off x="8061173" y="2781253"/>
            <a:ext cx="1453662" cy="828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Task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E5853C-AE8D-4E69-B121-9F0662191CA5}"/>
              </a:ext>
            </a:extLst>
          </p:cNvPr>
          <p:cNvSpPr/>
          <p:nvPr/>
        </p:nvSpPr>
        <p:spPr>
          <a:xfrm>
            <a:off x="752188" y="2776681"/>
            <a:ext cx="1328615" cy="82843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TBD button or switch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26623C-99FF-4987-AC1D-98FE834623CF}"/>
              </a:ext>
            </a:extLst>
          </p:cNvPr>
          <p:cNvSpPr txBox="1"/>
          <p:nvPr/>
        </p:nvSpPr>
        <p:spPr>
          <a:xfrm>
            <a:off x="5275023" y="6283569"/>
            <a:ext cx="125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2024.01.23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5384C08-3138-48DC-AD6E-BD0C34F0E9FA}"/>
              </a:ext>
            </a:extLst>
          </p:cNvPr>
          <p:cNvSpPr/>
          <p:nvPr/>
        </p:nvSpPr>
        <p:spPr>
          <a:xfrm>
            <a:off x="5604080" y="4120212"/>
            <a:ext cx="1328615" cy="82843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Serial Diagnostic port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14B27B4-41CC-406B-A7F5-F1B82D11080B}"/>
              </a:ext>
            </a:extLst>
          </p:cNvPr>
          <p:cNvCxnSpPr>
            <a:cxnSpLocks/>
            <a:stCxn id="5" idx="2"/>
            <a:endCxn id="75" idx="0"/>
          </p:cNvCxnSpPr>
          <p:nvPr/>
        </p:nvCxnSpPr>
        <p:spPr>
          <a:xfrm>
            <a:off x="6268387" y="3609682"/>
            <a:ext cx="1" cy="51053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212F91A-3D8D-4734-9EDA-A37407EA7561}"/>
              </a:ext>
            </a:extLst>
          </p:cNvPr>
          <p:cNvSpPr/>
          <p:nvPr/>
        </p:nvSpPr>
        <p:spPr>
          <a:xfrm>
            <a:off x="2845246" y="2458948"/>
            <a:ext cx="6821095" cy="140772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BCCDE2-6B58-4EBF-B9ED-F984CB09B4E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995218" y="3195467"/>
            <a:ext cx="106595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9BD471C-E1E1-4786-B65D-C28DB187E0CD}"/>
              </a:ext>
            </a:extLst>
          </p:cNvPr>
          <p:cNvSpPr txBox="1"/>
          <p:nvPr/>
        </p:nvSpPr>
        <p:spPr>
          <a:xfrm>
            <a:off x="7136901" y="2938599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LED control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8258E3C-F270-4CBD-B269-3B8E843E9680}"/>
              </a:ext>
            </a:extLst>
          </p:cNvPr>
          <p:cNvSpPr/>
          <p:nvPr/>
        </p:nvSpPr>
        <p:spPr>
          <a:xfrm>
            <a:off x="10306340" y="3109876"/>
            <a:ext cx="1152786" cy="1984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Status LED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236CDF-968C-46C3-AFDF-D60628B60A53}"/>
              </a:ext>
            </a:extLst>
          </p:cNvPr>
          <p:cNvCxnSpPr>
            <a:cxnSpLocks/>
            <a:stCxn id="12" idx="6"/>
            <a:endCxn id="6" idx="1"/>
          </p:cNvCxnSpPr>
          <p:nvPr/>
        </p:nvCxnSpPr>
        <p:spPr>
          <a:xfrm>
            <a:off x="2080803" y="3190896"/>
            <a:ext cx="940292" cy="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B12825-40E2-4564-B6ED-339E7921624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474757" y="3195467"/>
            <a:ext cx="1066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B598202-531C-4544-8D0B-A3781B9B16B0}"/>
              </a:ext>
            </a:extLst>
          </p:cNvPr>
          <p:cNvSpPr txBox="1"/>
          <p:nvPr/>
        </p:nvSpPr>
        <p:spPr>
          <a:xfrm>
            <a:off x="4532337" y="2949934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Button pressed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4265094-8A5B-4386-B084-AB8CED337BC3}"/>
              </a:ext>
            </a:extLst>
          </p:cNvPr>
          <p:cNvSpPr txBox="1"/>
          <p:nvPr/>
        </p:nvSpPr>
        <p:spPr>
          <a:xfrm>
            <a:off x="2047534" y="2933903"/>
            <a:ext cx="969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Button press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B0F8BE4-3070-41A3-AB7A-DD65A71575A7}"/>
              </a:ext>
            </a:extLst>
          </p:cNvPr>
          <p:cNvCxnSpPr>
            <a:stCxn id="7" idx="3"/>
            <a:endCxn id="117" idx="1"/>
          </p:cNvCxnSpPr>
          <p:nvPr/>
        </p:nvCxnSpPr>
        <p:spPr>
          <a:xfrm>
            <a:off x="9514835" y="3195468"/>
            <a:ext cx="791505" cy="1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45D39C1-3C99-4C88-BAD3-F5226088F043}"/>
              </a:ext>
            </a:extLst>
          </p:cNvPr>
          <p:cNvSpPr txBox="1"/>
          <p:nvPr/>
        </p:nvSpPr>
        <p:spPr>
          <a:xfrm>
            <a:off x="6262561" y="3845380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(Serial)</a:t>
            </a:r>
          </a:p>
        </p:txBody>
      </p:sp>
    </p:spTree>
    <p:extLst>
      <p:ext uri="{BB962C8B-B14F-4D97-AF65-F5344CB8AC3E}">
        <p14:creationId xmlns:p14="http://schemas.microsoft.com/office/powerpoint/2010/main" val="394483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Liberation Mono</vt:lpstr>
      <vt:lpstr>Office Theme</vt:lpstr>
      <vt:lpstr>HelloBlinkRTOS SW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Display SW block diagram</dc:title>
  <dc:creator>Mark Bersalona</dc:creator>
  <cp:lastModifiedBy>Mark Bersalona</cp:lastModifiedBy>
  <cp:revision>45</cp:revision>
  <cp:lastPrinted>2019-04-30T19:32:45Z</cp:lastPrinted>
  <dcterms:created xsi:type="dcterms:W3CDTF">2017-11-21T18:34:55Z</dcterms:created>
  <dcterms:modified xsi:type="dcterms:W3CDTF">2024-01-23T17:45:11Z</dcterms:modified>
</cp:coreProperties>
</file>