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1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024A-D71A-4A77-9B06-9B93C6905015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D76E-2785-45A9-8DEA-755944D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5496121" y="2909808"/>
            <a:ext cx="2838254" cy="10080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0" dirty="0" smtClean="0">
                <a:latin typeface="Franklin Gothic Heavy" panose="020B0903020102020204" pitchFamily="34" charset="0"/>
              </a:rPr>
              <a:t>Mark</a:t>
            </a:r>
            <a:endParaRPr lang="en-US" sz="8000" dirty="0">
              <a:latin typeface="Franklin Gothic Heavy" panose="020B0903020102020204" pitchFamily="34" charset="0"/>
            </a:endParaRPr>
          </a:p>
        </p:txBody>
      </p:sp>
      <p:cxnSp>
        <p:nvCxnSpPr>
          <p:cNvPr id="48" name="Straight Connector 13"/>
          <p:cNvCxnSpPr/>
          <p:nvPr/>
        </p:nvCxnSpPr>
        <p:spPr>
          <a:xfrm>
            <a:off x="5629801" y="3842634"/>
            <a:ext cx="2300167" cy="0"/>
          </a:xfrm>
          <a:prstGeom prst="line">
            <a:avLst/>
          </a:prstGeom>
          <a:ln w="149225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14"/>
          <p:cNvSpPr/>
          <p:nvPr/>
        </p:nvSpPr>
        <p:spPr>
          <a:xfrm>
            <a:off x="7952913" y="2989603"/>
            <a:ext cx="2496011" cy="929230"/>
          </a:xfrm>
          <a:custGeom>
            <a:avLst/>
            <a:gdLst>
              <a:gd name="connsiteX0" fmla="*/ 0 w 2232875"/>
              <a:gd name="connsiteY0" fmla="*/ 0 h 929230"/>
              <a:gd name="connsiteX1" fmla="*/ 372146 w 2232875"/>
              <a:gd name="connsiteY1" fmla="*/ 0 h 929230"/>
              <a:gd name="connsiteX2" fmla="*/ 372146 w 2232875"/>
              <a:gd name="connsiteY2" fmla="*/ 0 h 929230"/>
              <a:gd name="connsiteX3" fmla="*/ 930365 w 2232875"/>
              <a:gd name="connsiteY3" fmla="*/ 0 h 929230"/>
              <a:gd name="connsiteX4" fmla="*/ 2232875 w 2232875"/>
              <a:gd name="connsiteY4" fmla="*/ 0 h 929230"/>
              <a:gd name="connsiteX5" fmla="*/ 2232875 w 2232875"/>
              <a:gd name="connsiteY5" fmla="*/ 154872 h 929230"/>
              <a:gd name="connsiteX6" fmla="*/ 2232875 w 2232875"/>
              <a:gd name="connsiteY6" fmla="*/ 154872 h 929230"/>
              <a:gd name="connsiteX7" fmla="*/ 2232875 w 2232875"/>
              <a:gd name="connsiteY7" fmla="*/ 387179 h 929230"/>
              <a:gd name="connsiteX8" fmla="*/ 2232875 w 2232875"/>
              <a:gd name="connsiteY8" fmla="*/ 929230 h 929230"/>
              <a:gd name="connsiteX9" fmla="*/ 930365 w 2232875"/>
              <a:gd name="connsiteY9" fmla="*/ 929230 h 929230"/>
              <a:gd name="connsiteX10" fmla="*/ 372146 w 2232875"/>
              <a:gd name="connsiteY10" fmla="*/ 929230 h 929230"/>
              <a:gd name="connsiteX11" fmla="*/ 372146 w 2232875"/>
              <a:gd name="connsiteY11" fmla="*/ 929230 h 929230"/>
              <a:gd name="connsiteX12" fmla="*/ 0 w 2232875"/>
              <a:gd name="connsiteY12" fmla="*/ 929230 h 929230"/>
              <a:gd name="connsiteX13" fmla="*/ 0 w 2232875"/>
              <a:gd name="connsiteY13" fmla="*/ 387179 h 929230"/>
              <a:gd name="connsiteX14" fmla="*/ -253610 w 2232875"/>
              <a:gd name="connsiteY14" fmla="*/ 397683 h 929230"/>
              <a:gd name="connsiteX15" fmla="*/ 0 w 2232875"/>
              <a:gd name="connsiteY15" fmla="*/ 154872 h 929230"/>
              <a:gd name="connsiteX16" fmla="*/ 0 w 2232875"/>
              <a:gd name="connsiteY16" fmla="*/ 0 h 929230"/>
              <a:gd name="connsiteX0" fmla="*/ 253610 w 2486485"/>
              <a:gd name="connsiteY0" fmla="*/ 0 h 929230"/>
              <a:gd name="connsiteX1" fmla="*/ 625756 w 2486485"/>
              <a:gd name="connsiteY1" fmla="*/ 0 h 929230"/>
              <a:gd name="connsiteX2" fmla="*/ 625756 w 2486485"/>
              <a:gd name="connsiteY2" fmla="*/ 0 h 929230"/>
              <a:gd name="connsiteX3" fmla="*/ 1183975 w 2486485"/>
              <a:gd name="connsiteY3" fmla="*/ 0 h 929230"/>
              <a:gd name="connsiteX4" fmla="*/ 2486485 w 2486485"/>
              <a:gd name="connsiteY4" fmla="*/ 0 h 929230"/>
              <a:gd name="connsiteX5" fmla="*/ 2486485 w 2486485"/>
              <a:gd name="connsiteY5" fmla="*/ 154872 h 929230"/>
              <a:gd name="connsiteX6" fmla="*/ 2486485 w 2486485"/>
              <a:gd name="connsiteY6" fmla="*/ 154872 h 929230"/>
              <a:gd name="connsiteX7" fmla="*/ 2486485 w 2486485"/>
              <a:gd name="connsiteY7" fmla="*/ 387179 h 929230"/>
              <a:gd name="connsiteX8" fmla="*/ 2486485 w 2486485"/>
              <a:gd name="connsiteY8" fmla="*/ 929230 h 929230"/>
              <a:gd name="connsiteX9" fmla="*/ 1183975 w 2486485"/>
              <a:gd name="connsiteY9" fmla="*/ 929230 h 929230"/>
              <a:gd name="connsiteX10" fmla="*/ 625756 w 2486485"/>
              <a:gd name="connsiteY10" fmla="*/ 929230 h 929230"/>
              <a:gd name="connsiteX11" fmla="*/ 625756 w 2486485"/>
              <a:gd name="connsiteY11" fmla="*/ 929230 h 929230"/>
              <a:gd name="connsiteX12" fmla="*/ 253610 w 2486485"/>
              <a:gd name="connsiteY12" fmla="*/ 929230 h 929230"/>
              <a:gd name="connsiteX13" fmla="*/ 244085 w 2486485"/>
              <a:gd name="connsiteY13" fmla="*/ 787229 h 929230"/>
              <a:gd name="connsiteX14" fmla="*/ 0 w 2486485"/>
              <a:gd name="connsiteY14" fmla="*/ 397683 h 929230"/>
              <a:gd name="connsiteX15" fmla="*/ 253610 w 2486485"/>
              <a:gd name="connsiteY15" fmla="*/ 154872 h 929230"/>
              <a:gd name="connsiteX16" fmla="*/ 253610 w 2486485"/>
              <a:gd name="connsiteY16" fmla="*/ 0 h 929230"/>
              <a:gd name="connsiteX0" fmla="*/ 227416 w 2460291"/>
              <a:gd name="connsiteY0" fmla="*/ 0 h 929230"/>
              <a:gd name="connsiteX1" fmla="*/ 599562 w 2460291"/>
              <a:gd name="connsiteY1" fmla="*/ 0 h 929230"/>
              <a:gd name="connsiteX2" fmla="*/ 599562 w 2460291"/>
              <a:gd name="connsiteY2" fmla="*/ 0 h 929230"/>
              <a:gd name="connsiteX3" fmla="*/ 1157781 w 2460291"/>
              <a:gd name="connsiteY3" fmla="*/ 0 h 929230"/>
              <a:gd name="connsiteX4" fmla="*/ 2460291 w 2460291"/>
              <a:gd name="connsiteY4" fmla="*/ 0 h 929230"/>
              <a:gd name="connsiteX5" fmla="*/ 2460291 w 2460291"/>
              <a:gd name="connsiteY5" fmla="*/ 154872 h 929230"/>
              <a:gd name="connsiteX6" fmla="*/ 2460291 w 2460291"/>
              <a:gd name="connsiteY6" fmla="*/ 154872 h 929230"/>
              <a:gd name="connsiteX7" fmla="*/ 2460291 w 2460291"/>
              <a:gd name="connsiteY7" fmla="*/ 387179 h 929230"/>
              <a:gd name="connsiteX8" fmla="*/ 2460291 w 2460291"/>
              <a:gd name="connsiteY8" fmla="*/ 929230 h 929230"/>
              <a:gd name="connsiteX9" fmla="*/ 1157781 w 2460291"/>
              <a:gd name="connsiteY9" fmla="*/ 929230 h 929230"/>
              <a:gd name="connsiteX10" fmla="*/ 599562 w 2460291"/>
              <a:gd name="connsiteY10" fmla="*/ 929230 h 929230"/>
              <a:gd name="connsiteX11" fmla="*/ 599562 w 2460291"/>
              <a:gd name="connsiteY11" fmla="*/ 929230 h 929230"/>
              <a:gd name="connsiteX12" fmla="*/ 227416 w 2460291"/>
              <a:gd name="connsiteY12" fmla="*/ 929230 h 929230"/>
              <a:gd name="connsiteX13" fmla="*/ 217891 w 2460291"/>
              <a:gd name="connsiteY13" fmla="*/ 787229 h 929230"/>
              <a:gd name="connsiteX14" fmla="*/ 0 w 2460291"/>
              <a:gd name="connsiteY14" fmla="*/ 390539 h 929230"/>
              <a:gd name="connsiteX15" fmla="*/ 227416 w 2460291"/>
              <a:gd name="connsiteY15" fmla="*/ 154872 h 929230"/>
              <a:gd name="connsiteX16" fmla="*/ 227416 w 2460291"/>
              <a:gd name="connsiteY16" fmla="*/ 0 h 929230"/>
              <a:gd name="connsiteX0" fmla="*/ 215510 w 2448385"/>
              <a:gd name="connsiteY0" fmla="*/ 0 h 929230"/>
              <a:gd name="connsiteX1" fmla="*/ 587656 w 2448385"/>
              <a:gd name="connsiteY1" fmla="*/ 0 h 929230"/>
              <a:gd name="connsiteX2" fmla="*/ 587656 w 2448385"/>
              <a:gd name="connsiteY2" fmla="*/ 0 h 929230"/>
              <a:gd name="connsiteX3" fmla="*/ 1145875 w 2448385"/>
              <a:gd name="connsiteY3" fmla="*/ 0 h 929230"/>
              <a:gd name="connsiteX4" fmla="*/ 2448385 w 2448385"/>
              <a:gd name="connsiteY4" fmla="*/ 0 h 929230"/>
              <a:gd name="connsiteX5" fmla="*/ 2448385 w 2448385"/>
              <a:gd name="connsiteY5" fmla="*/ 154872 h 929230"/>
              <a:gd name="connsiteX6" fmla="*/ 2448385 w 2448385"/>
              <a:gd name="connsiteY6" fmla="*/ 154872 h 929230"/>
              <a:gd name="connsiteX7" fmla="*/ 2448385 w 2448385"/>
              <a:gd name="connsiteY7" fmla="*/ 387179 h 929230"/>
              <a:gd name="connsiteX8" fmla="*/ 2448385 w 2448385"/>
              <a:gd name="connsiteY8" fmla="*/ 929230 h 929230"/>
              <a:gd name="connsiteX9" fmla="*/ 1145875 w 2448385"/>
              <a:gd name="connsiteY9" fmla="*/ 929230 h 929230"/>
              <a:gd name="connsiteX10" fmla="*/ 587656 w 2448385"/>
              <a:gd name="connsiteY10" fmla="*/ 929230 h 929230"/>
              <a:gd name="connsiteX11" fmla="*/ 587656 w 2448385"/>
              <a:gd name="connsiteY11" fmla="*/ 929230 h 929230"/>
              <a:gd name="connsiteX12" fmla="*/ 215510 w 2448385"/>
              <a:gd name="connsiteY12" fmla="*/ 929230 h 929230"/>
              <a:gd name="connsiteX13" fmla="*/ 205985 w 2448385"/>
              <a:gd name="connsiteY13" fmla="*/ 787229 h 929230"/>
              <a:gd name="connsiteX14" fmla="*/ 0 w 2448385"/>
              <a:gd name="connsiteY14" fmla="*/ 390539 h 929230"/>
              <a:gd name="connsiteX15" fmla="*/ 215510 w 2448385"/>
              <a:gd name="connsiteY15" fmla="*/ 154872 h 929230"/>
              <a:gd name="connsiteX16" fmla="*/ 215510 w 2448385"/>
              <a:gd name="connsiteY16" fmla="*/ 0 h 92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48385" h="929230">
                <a:moveTo>
                  <a:pt x="215510" y="0"/>
                </a:moveTo>
                <a:lnTo>
                  <a:pt x="587656" y="0"/>
                </a:lnTo>
                <a:lnTo>
                  <a:pt x="587656" y="0"/>
                </a:lnTo>
                <a:lnTo>
                  <a:pt x="1145875" y="0"/>
                </a:lnTo>
                <a:lnTo>
                  <a:pt x="2448385" y="0"/>
                </a:lnTo>
                <a:lnTo>
                  <a:pt x="2448385" y="154872"/>
                </a:lnTo>
                <a:lnTo>
                  <a:pt x="2448385" y="154872"/>
                </a:lnTo>
                <a:lnTo>
                  <a:pt x="2448385" y="387179"/>
                </a:lnTo>
                <a:lnTo>
                  <a:pt x="2448385" y="929230"/>
                </a:lnTo>
                <a:lnTo>
                  <a:pt x="1145875" y="929230"/>
                </a:lnTo>
                <a:lnTo>
                  <a:pt x="587656" y="929230"/>
                </a:lnTo>
                <a:lnTo>
                  <a:pt x="587656" y="929230"/>
                </a:lnTo>
                <a:lnTo>
                  <a:pt x="215510" y="929230"/>
                </a:lnTo>
                <a:lnTo>
                  <a:pt x="205985" y="787229"/>
                </a:lnTo>
                <a:lnTo>
                  <a:pt x="0" y="390539"/>
                </a:lnTo>
                <a:lnTo>
                  <a:pt x="215510" y="154872"/>
                </a:lnTo>
                <a:lnTo>
                  <a:pt x="21551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45720" bIns="0" anchor="ctr" anchorCtr="0">
            <a:noAutofit/>
          </a:bodyPr>
          <a:lstStyle/>
          <a:p>
            <a:pPr algn="r"/>
            <a:r>
              <a:rPr lang="en-US" sz="8200" dirty="0" smtClean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latin typeface="Franklin Gothic Heavy" panose="020B0903020102020204" pitchFamily="34" charset="0"/>
              </a:rPr>
              <a:t>Bind</a:t>
            </a:r>
            <a:endParaRPr lang="en-US" sz="820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rcRect l="11986" t="27679" b="28125"/>
          <a:stretch>
            <a:fillRect/>
          </a:stretch>
        </p:blipFill>
        <p:spPr>
          <a:xfrm>
            <a:off x="2016291" y="1141597"/>
            <a:ext cx="4898957" cy="945749"/>
          </a:xfrm>
          <a:prstGeom prst="rect">
            <a:avLst/>
          </a:prstGeom>
        </p:spPr>
      </p:pic>
      <p:sp>
        <p:nvSpPr>
          <p:cNvPr id="8" name="Flowchart: Connector 7"/>
          <p:cNvSpPr/>
          <p:nvPr/>
        </p:nvSpPr>
        <p:spPr>
          <a:xfrm>
            <a:off x="3669401" y="4738168"/>
            <a:ext cx="246743" cy="246743"/>
          </a:xfrm>
          <a:prstGeom prst="flowChartConnector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19608" t="13461" r="19608" b="25000"/>
          <a:stretch>
            <a:fillRect/>
          </a:stretch>
        </p:blipFill>
        <p:spPr>
          <a:xfrm>
            <a:off x="4097199" y="4738168"/>
            <a:ext cx="296460" cy="3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410397" y="5005308"/>
            <a:ext cx="2838254" cy="10080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Mark</a:t>
            </a:r>
            <a:endParaRPr lang="en-US" sz="8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44077" y="5938134"/>
            <a:ext cx="2300167" cy="0"/>
          </a:xfrm>
          <a:prstGeom prst="line">
            <a:avLst/>
          </a:prstGeom>
          <a:ln w="149225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7867189" y="5085103"/>
            <a:ext cx="2496011" cy="929230"/>
          </a:xfrm>
          <a:custGeom>
            <a:avLst/>
            <a:gdLst>
              <a:gd name="connsiteX0" fmla="*/ 0 w 2232875"/>
              <a:gd name="connsiteY0" fmla="*/ 0 h 929230"/>
              <a:gd name="connsiteX1" fmla="*/ 372146 w 2232875"/>
              <a:gd name="connsiteY1" fmla="*/ 0 h 929230"/>
              <a:gd name="connsiteX2" fmla="*/ 372146 w 2232875"/>
              <a:gd name="connsiteY2" fmla="*/ 0 h 929230"/>
              <a:gd name="connsiteX3" fmla="*/ 930365 w 2232875"/>
              <a:gd name="connsiteY3" fmla="*/ 0 h 929230"/>
              <a:gd name="connsiteX4" fmla="*/ 2232875 w 2232875"/>
              <a:gd name="connsiteY4" fmla="*/ 0 h 929230"/>
              <a:gd name="connsiteX5" fmla="*/ 2232875 w 2232875"/>
              <a:gd name="connsiteY5" fmla="*/ 154872 h 929230"/>
              <a:gd name="connsiteX6" fmla="*/ 2232875 w 2232875"/>
              <a:gd name="connsiteY6" fmla="*/ 154872 h 929230"/>
              <a:gd name="connsiteX7" fmla="*/ 2232875 w 2232875"/>
              <a:gd name="connsiteY7" fmla="*/ 387179 h 929230"/>
              <a:gd name="connsiteX8" fmla="*/ 2232875 w 2232875"/>
              <a:gd name="connsiteY8" fmla="*/ 929230 h 929230"/>
              <a:gd name="connsiteX9" fmla="*/ 930365 w 2232875"/>
              <a:gd name="connsiteY9" fmla="*/ 929230 h 929230"/>
              <a:gd name="connsiteX10" fmla="*/ 372146 w 2232875"/>
              <a:gd name="connsiteY10" fmla="*/ 929230 h 929230"/>
              <a:gd name="connsiteX11" fmla="*/ 372146 w 2232875"/>
              <a:gd name="connsiteY11" fmla="*/ 929230 h 929230"/>
              <a:gd name="connsiteX12" fmla="*/ 0 w 2232875"/>
              <a:gd name="connsiteY12" fmla="*/ 929230 h 929230"/>
              <a:gd name="connsiteX13" fmla="*/ 0 w 2232875"/>
              <a:gd name="connsiteY13" fmla="*/ 387179 h 929230"/>
              <a:gd name="connsiteX14" fmla="*/ -253610 w 2232875"/>
              <a:gd name="connsiteY14" fmla="*/ 397683 h 929230"/>
              <a:gd name="connsiteX15" fmla="*/ 0 w 2232875"/>
              <a:gd name="connsiteY15" fmla="*/ 154872 h 929230"/>
              <a:gd name="connsiteX16" fmla="*/ 0 w 2232875"/>
              <a:gd name="connsiteY16" fmla="*/ 0 h 929230"/>
              <a:gd name="connsiteX0" fmla="*/ 253610 w 2486485"/>
              <a:gd name="connsiteY0" fmla="*/ 0 h 929230"/>
              <a:gd name="connsiteX1" fmla="*/ 625756 w 2486485"/>
              <a:gd name="connsiteY1" fmla="*/ 0 h 929230"/>
              <a:gd name="connsiteX2" fmla="*/ 625756 w 2486485"/>
              <a:gd name="connsiteY2" fmla="*/ 0 h 929230"/>
              <a:gd name="connsiteX3" fmla="*/ 1183975 w 2486485"/>
              <a:gd name="connsiteY3" fmla="*/ 0 h 929230"/>
              <a:gd name="connsiteX4" fmla="*/ 2486485 w 2486485"/>
              <a:gd name="connsiteY4" fmla="*/ 0 h 929230"/>
              <a:gd name="connsiteX5" fmla="*/ 2486485 w 2486485"/>
              <a:gd name="connsiteY5" fmla="*/ 154872 h 929230"/>
              <a:gd name="connsiteX6" fmla="*/ 2486485 w 2486485"/>
              <a:gd name="connsiteY6" fmla="*/ 154872 h 929230"/>
              <a:gd name="connsiteX7" fmla="*/ 2486485 w 2486485"/>
              <a:gd name="connsiteY7" fmla="*/ 387179 h 929230"/>
              <a:gd name="connsiteX8" fmla="*/ 2486485 w 2486485"/>
              <a:gd name="connsiteY8" fmla="*/ 929230 h 929230"/>
              <a:gd name="connsiteX9" fmla="*/ 1183975 w 2486485"/>
              <a:gd name="connsiteY9" fmla="*/ 929230 h 929230"/>
              <a:gd name="connsiteX10" fmla="*/ 625756 w 2486485"/>
              <a:gd name="connsiteY10" fmla="*/ 929230 h 929230"/>
              <a:gd name="connsiteX11" fmla="*/ 625756 w 2486485"/>
              <a:gd name="connsiteY11" fmla="*/ 929230 h 929230"/>
              <a:gd name="connsiteX12" fmla="*/ 253610 w 2486485"/>
              <a:gd name="connsiteY12" fmla="*/ 929230 h 929230"/>
              <a:gd name="connsiteX13" fmla="*/ 244085 w 2486485"/>
              <a:gd name="connsiteY13" fmla="*/ 787229 h 929230"/>
              <a:gd name="connsiteX14" fmla="*/ 0 w 2486485"/>
              <a:gd name="connsiteY14" fmla="*/ 397683 h 929230"/>
              <a:gd name="connsiteX15" fmla="*/ 253610 w 2486485"/>
              <a:gd name="connsiteY15" fmla="*/ 154872 h 929230"/>
              <a:gd name="connsiteX16" fmla="*/ 253610 w 2486485"/>
              <a:gd name="connsiteY16" fmla="*/ 0 h 929230"/>
              <a:gd name="connsiteX0" fmla="*/ 227416 w 2460291"/>
              <a:gd name="connsiteY0" fmla="*/ 0 h 929230"/>
              <a:gd name="connsiteX1" fmla="*/ 599562 w 2460291"/>
              <a:gd name="connsiteY1" fmla="*/ 0 h 929230"/>
              <a:gd name="connsiteX2" fmla="*/ 599562 w 2460291"/>
              <a:gd name="connsiteY2" fmla="*/ 0 h 929230"/>
              <a:gd name="connsiteX3" fmla="*/ 1157781 w 2460291"/>
              <a:gd name="connsiteY3" fmla="*/ 0 h 929230"/>
              <a:gd name="connsiteX4" fmla="*/ 2460291 w 2460291"/>
              <a:gd name="connsiteY4" fmla="*/ 0 h 929230"/>
              <a:gd name="connsiteX5" fmla="*/ 2460291 w 2460291"/>
              <a:gd name="connsiteY5" fmla="*/ 154872 h 929230"/>
              <a:gd name="connsiteX6" fmla="*/ 2460291 w 2460291"/>
              <a:gd name="connsiteY6" fmla="*/ 154872 h 929230"/>
              <a:gd name="connsiteX7" fmla="*/ 2460291 w 2460291"/>
              <a:gd name="connsiteY7" fmla="*/ 387179 h 929230"/>
              <a:gd name="connsiteX8" fmla="*/ 2460291 w 2460291"/>
              <a:gd name="connsiteY8" fmla="*/ 929230 h 929230"/>
              <a:gd name="connsiteX9" fmla="*/ 1157781 w 2460291"/>
              <a:gd name="connsiteY9" fmla="*/ 929230 h 929230"/>
              <a:gd name="connsiteX10" fmla="*/ 599562 w 2460291"/>
              <a:gd name="connsiteY10" fmla="*/ 929230 h 929230"/>
              <a:gd name="connsiteX11" fmla="*/ 599562 w 2460291"/>
              <a:gd name="connsiteY11" fmla="*/ 929230 h 929230"/>
              <a:gd name="connsiteX12" fmla="*/ 227416 w 2460291"/>
              <a:gd name="connsiteY12" fmla="*/ 929230 h 929230"/>
              <a:gd name="connsiteX13" fmla="*/ 217891 w 2460291"/>
              <a:gd name="connsiteY13" fmla="*/ 787229 h 929230"/>
              <a:gd name="connsiteX14" fmla="*/ 0 w 2460291"/>
              <a:gd name="connsiteY14" fmla="*/ 390539 h 929230"/>
              <a:gd name="connsiteX15" fmla="*/ 227416 w 2460291"/>
              <a:gd name="connsiteY15" fmla="*/ 154872 h 929230"/>
              <a:gd name="connsiteX16" fmla="*/ 227416 w 2460291"/>
              <a:gd name="connsiteY16" fmla="*/ 0 h 929230"/>
              <a:gd name="connsiteX0" fmla="*/ 215510 w 2448385"/>
              <a:gd name="connsiteY0" fmla="*/ 0 h 929230"/>
              <a:gd name="connsiteX1" fmla="*/ 587656 w 2448385"/>
              <a:gd name="connsiteY1" fmla="*/ 0 h 929230"/>
              <a:gd name="connsiteX2" fmla="*/ 587656 w 2448385"/>
              <a:gd name="connsiteY2" fmla="*/ 0 h 929230"/>
              <a:gd name="connsiteX3" fmla="*/ 1145875 w 2448385"/>
              <a:gd name="connsiteY3" fmla="*/ 0 h 929230"/>
              <a:gd name="connsiteX4" fmla="*/ 2448385 w 2448385"/>
              <a:gd name="connsiteY4" fmla="*/ 0 h 929230"/>
              <a:gd name="connsiteX5" fmla="*/ 2448385 w 2448385"/>
              <a:gd name="connsiteY5" fmla="*/ 154872 h 929230"/>
              <a:gd name="connsiteX6" fmla="*/ 2448385 w 2448385"/>
              <a:gd name="connsiteY6" fmla="*/ 154872 h 929230"/>
              <a:gd name="connsiteX7" fmla="*/ 2448385 w 2448385"/>
              <a:gd name="connsiteY7" fmla="*/ 387179 h 929230"/>
              <a:gd name="connsiteX8" fmla="*/ 2448385 w 2448385"/>
              <a:gd name="connsiteY8" fmla="*/ 929230 h 929230"/>
              <a:gd name="connsiteX9" fmla="*/ 1145875 w 2448385"/>
              <a:gd name="connsiteY9" fmla="*/ 929230 h 929230"/>
              <a:gd name="connsiteX10" fmla="*/ 587656 w 2448385"/>
              <a:gd name="connsiteY10" fmla="*/ 929230 h 929230"/>
              <a:gd name="connsiteX11" fmla="*/ 587656 w 2448385"/>
              <a:gd name="connsiteY11" fmla="*/ 929230 h 929230"/>
              <a:gd name="connsiteX12" fmla="*/ 215510 w 2448385"/>
              <a:gd name="connsiteY12" fmla="*/ 929230 h 929230"/>
              <a:gd name="connsiteX13" fmla="*/ 205985 w 2448385"/>
              <a:gd name="connsiteY13" fmla="*/ 787229 h 929230"/>
              <a:gd name="connsiteX14" fmla="*/ 0 w 2448385"/>
              <a:gd name="connsiteY14" fmla="*/ 390539 h 929230"/>
              <a:gd name="connsiteX15" fmla="*/ 215510 w 2448385"/>
              <a:gd name="connsiteY15" fmla="*/ 154872 h 929230"/>
              <a:gd name="connsiteX16" fmla="*/ 215510 w 2448385"/>
              <a:gd name="connsiteY16" fmla="*/ 0 h 92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48385" h="929230">
                <a:moveTo>
                  <a:pt x="215510" y="0"/>
                </a:moveTo>
                <a:lnTo>
                  <a:pt x="587656" y="0"/>
                </a:lnTo>
                <a:lnTo>
                  <a:pt x="587656" y="0"/>
                </a:lnTo>
                <a:lnTo>
                  <a:pt x="1145875" y="0"/>
                </a:lnTo>
                <a:lnTo>
                  <a:pt x="2448385" y="0"/>
                </a:lnTo>
                <a:lnTo>
                  <a:pt x="2448385" y="154872"/>
                </a:lnTo>
                <a:lnTo>
                  <a:pt x="2448385" y="154872"/>
                </a:lnTo>
                <a:lnTo>
                  <a:pt x="2448385" y="387179"/>
                </a:lnTo>
                <a:lnTo>
                  <a:pt x="2448385" y="929230"/>
                </a:lnTo>
                <a:lnTo>
                  <a:pt x="1145875" y="929230"/>
                </a:lnTo>
                <a:lnTo>
                  <a:pt x="587656" y="929230"/>
                </a:lnTo>
                <a:lnTo>
                  <a:pt x="587656" y="929230"/>
                </a:lnTo>
                <a:lnTo>
                  <a:pt x="215510" y="929230"/>
                </a:lnTo>
                <a:lnTo>
                  <a:pt x="205985" y="787229"/>
                </a:lnTo>
                <a:lnTo>
                  <a:pt x="0" y="390539"/>
                </a:lnTo>
                <a:lnTo>
                  <a:pt x="215510" y="154872"/>
                </a:lnTo>
                <a:lnTo>
                  <a:pt x="21551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45720" bIns="0" anchor="ctr" anchorCtr="0">
            <a:noAutofit/>
          </a:bodyPr>
          <a:lstStyle/>
          <a:p>
            <a:pPr algn="r"/>
            <a:r>
              <a:rPr lang="en-US" sz="8200" dirty="0" smtClean="0">
                <a:ln w="19050">
                  <a:solidFill>
                    <a:srgbClr val="00B0F0"/>
                  </a:solidFill>
                </a:ln>
                <a:latin typeface="Franklin Gothic Heavy" panose="020B0903020102020204" pitchFamily="34" charset="0"/>
              </a:rPr>
              <a:t>Bind</a:t>
            </a:r>
            <a:endParaRPr lang="en-US" sz="8200" dirty="0">
              <a:ln w="19050">
                <a:solidFill>
                  <a:srgbClr val="00B0F0"/>
                </a:solidFill>
              </a:ln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rcRect l="11986" t="27679" b="28125"/>
          <a:stretch>
            <a:fillRect/>
          </a:stretch>
        </p:blipFill>
        <p:spPr>
          <a:xfrm>
            <a:off x="3980108" y="2951347"/>
            <a:ext cx="4898957" cy="9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406548" y="1284208"/>
            <a:ext cx="2838254" cy="10080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0" dirty="0" smtClean="0">
                <a:latin typeface="Franklin Gothic Heavy" panose="020B0903020102020204" pitchFamily="34" charset="0"/>
              </a:rPr>
              <a:t>Mark</a:t>
            </a:r>
            <a:endParaRPr lang="en-US" sz="8000" dirty="0">
              <a:latin typeface="Franklin Gothic Heavy" panose="020B0903020102020204" pitchFamily="34" charset="0"/>
            </a:endParaRPr>
          </a:p>
        </p:txBody>
      </p:sp>
      <p:cxnSp>
        <p:nvCxnSpPr>
          <p:cNvPr id="7" name="Straight Connector 13"/>
          <p:cNvCxnSpPr/>
          <p:nvPr/>
        </p:nvCxnSpPr>
        <p:spPr>
          <a:xfrm>
            <a:off x="540228" y="2217034"/>
            <a:ext cx="2300167" cy="0"/>
          </a:xfrm>
          <a:prstGeom prst="line">
            <a:avLst/>
          </a:prstGeom>
          <a:ln w="149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14"/>
          <p:cNvSpPr/>
          <p:nvPr/>
        </p:nvSpPr>
        <p:spPr>
          <a:xfrm>
            <a:off x="2863340" y="1364003"/>
            <a:ext cx="2496011" cy="929230"/>
          </a:xfrm>
          <a:custGeom>
            <a:avLst/>
            <a:gdLst>
              <a:gd name="connsiteX0" fmla="*/ 0 w 2232875"/>
              <a:gd name="connsiteY0" fmla="*/ 0 h 929230"/>
              <a:gd name="connsiteX1" fmla="*/ 372146 w 2232875"/>
              <a:gd name="connsiteY1" fmla="*/ 0 h 929230"/>
              <a:gd name="connsiteX2" fmla="*/ 372146 w 2232875"/>
              <a:gd name="connsiteY2" fmla="*/ 0 h 929230"/>
              <a:gd name="connsiteX3" fmla="*/ 930365 w 2232875"/>
              <a:gd name="connsiteY3" fmla="*/ 0 h 929230"/>
              <a:gd name="connsiteX4" fmla="*/ 2232875 w 2232875"/>
              <a:gd name="connsiteY4" fmla="*/ 0 h 929230"/>
              <a:gd name="connsiteX5" fmla="*/ 2232875 w 2232875"/>
              <a:gd name="connsiteY5" fmla="*/ 154872 h 929230"/>
              <a:gd name="connsiteX6" fmla="*/ 2232875 w 2232875"/>
              <a:gd name="connsiteY6" fmla="*/ 154872 h 929230"/>
              <a:gd name="connsiteX7" fmla="*/ 2232875 w 2232875"/>
              <a:gd name="connsiteY7" fmla="*/ 387179 h 929230"/>
              <a:gd name="connsiteX8" fmla="*/ 2232875 w 2232875"/>
              <a:gd name="connsiteY8" fmla="*/ 929230 h 929230"/>
              <a:gd name="connsiteX9" fmla="*/ 930365 w 2232875"/>
              <a:gd name="connsiteY9" fmla="*/ 929230 h 929230"/>
              <a:gd name="connsiteX10" fmla="*/ 372146 w 2232875"/>
              <a:gd name="connsiteY10" fmla="*/ 929230 h 929230"/>
              <a:gd name="connsiteX11" fmla="*/ 372146 w 2232875"/>
              <a:gd name="connsiteY11" fmla="*/ 929230 h 929230"/>
              <a:gd name="connsiteX12" fmla="*/ 0 w 2232875"/>
              <a:gd name="connsiteY12" fmla="*/ 929230 h 929230"/>
              <a:gd name="connsiteX13" fmla="*/ 0 w 2232875"/>
              <a:gd name="connsiteY13" fmla="*/ 387179 h 929230"/>
              <a:gd name="connsiteX14" fmla="*/ -253610 w 2232875"/>
              <a:gd name="connsiteY14" fmla="*/ 397683 h 929230"/>
              <a:gd name="connsiteX15" fmla="*/ 0 w 2232875"/>
              <a:gd name="connsiteY15" fmla="*/ 154872 h 929230"/>
              <a:gd name="connsiteX16" fmla="*/ 0 w 2232875"/>
              <a:gd name="connsiteY16" fmla="*/ 0 h 929230"/>
              <a:gd name="connsiteX0" fmla="*/ 253610 w 2486485"/>
              <a:gd name="connsiteY0" fmla="*/ 0 h 929230"/>
              <a:gd name="connsiteX1" fmla="*/ 625756 w 2486485"/>
              <a:gd name="connsiteY1" fmla="*/ 0 h 929230"/>
              <a:gd name="connsiteX2" fmla="*/ 625756 w 2486485"/>
              <a:gd name="connsiteY2" fmla="*/ 0 h 929230"/>
              <a:gd name="connsiteX3" fmla="*/ 1183975 w 2486485"/>
              <a:gd name="connsiteY3" fmla="*/ 0 h 929230"/>
              <a:gd name="connsiteX4" fmla="*/ 2486485 w 2486485"/>
              <a:gd name="connsiteY4" fmla="*/ 0 h 929230"/>
              <a:gd name="connsiteX5" fmla="*/ 2486485 w 2486485"/>
              <a:gd name="connsiteY5" fmla="*/ 154872 h 929230"/>
              <a:gd name="connsiteX6" fmla="*/ 2486485 w 2486485"/>
              <a:gd name="connsiteY6" fmla="*/ 154872 h 929230"/>
              <a:gd name="connsiteX7" fmla="*/ 2486485 w 2486485"/>
              <a:gd name="connsiteY7" fmla="*/ 387179 h 929230"/>
              <a:gd name="connsiteX8" fmla="*/ 2486485 w 2486485"/>
              <a:gd name="connsiteY8" fmla="*/ 929230 h 929230"/>
              <a:gd name="connsiteX9" fmla="*/ 1183975 w 2486485"/>
              <a:gd name="connsiteY9" fmla="*/ 929230 h 929230"/>
              <a:gd name="connsiteX10" fmla="*/ 625756 w 2486485"/>
              <a:gd name="connsiteY10" fmla="*/ 929230 h 929230"/>
              <a:gd name="connsiteX11" fmla="*/ 625756 w 2486485"/>
              <a:gd name="connsiteY11" fmla="*/ 929230 h 929230"/>
              <a:gd name="connsiteX12" fmla="*/ 253610 w 2486485"/>
              <a:gd name="connsiteY12" fmla="*/ 929230 h 929230"/>
              <a:gd name="connsiteX13" fmla="*/ 244085 w 2486485"/>
              <a:gd name="connsiteY13" fmla="*/ 787229 h 929230"/>
              <a:gd name="connsiteX14" fmla="*/ 0 w 2486485"/>
              <a:gd name="connsiteY14" fmla="*/ 397683 h 929230"/>
              <a:gd name="connsiteX15" fmla="*/ 253610 w 2486485"/>
              <a:gd name="connsiteY15" fmla="*/ 154872 h 929230"/>
              <a:gd name="connsiteX16" fmla="*/ 253610 w 2486485"/>
              <a:gd name="connsiteY16" fmla="*/ 0 h 929230"/>
              <a:gd name="connsiteX0" fmla="*/ 227416 w 2460291"/>
              <a:gd name="connsiteY0" fmla="*/ 0 h 929230"/>
              <a:gd name="connsiteX1" fmla="*/ 599562 w 2460291"/>
              <a:gd name="connsiteY1" fmla="*/ 0 h 929230"/>
              <a:gd name="connsiteX2" fmla="*/ 599562 w 2460291"/>
              <a:gd name="connsiteY2" fmla="*/ 0 h 929230"/>
              <a:gd name="connsiteX3" fmla="*/ 1157781 w 2460291"/>
              <a:gd name="connsiteY3" fmla="*/ 0 h 929230"/>
              <a:gd name="connsiteX4" fmla="*/ 2460291 w 2460291"/>
              <a:gd name="connsiteY4" fmla="*/ 0 h 929230"/>
              <a:gd name="connsiteX5" fmla="*/ 2460291 w 2460291"/>
              <a:gd name="connsiteY5" fmla="*/ 154872 h 929230"/>
              <a:gd name="connsiteX6" fmla="*/ 2460291 w 2460291"/>
              <a:gd name="connsiteY6" fmla="*/ 154872 h 929230"/>
              <a:gd name="connsiteX7" fmla="*/ 2460291 w 2460291"/>
              <a:gd name="connsiteY7" fmla="*/ 387179 h 929230"/>
              <a:gd name="connsiteX8" fmla="*/ 2460291 w 2460291"/>
              <a:gd name="connsiteY8" fmla="*/ 929230 h 929230"/>
              <a:gd name="connsiteX9" fmla="*/ 1157781 w 2460291"/>
              <a:gd name="connsiteY9" fmla="*/ 929230 h 929230"/>
              <a:gd name="connsiteX10" fmla="*/ 599562 w 2460291"/>
              <a:gd name="connsiteY10" fmla="*/ 929230 h 929230"/>
              <a:gd name="connsiteX11" fmla="*/ 599562 w 2460291"/>
              <a:gd name="connsiteY11" fmla="*/ 929230 h 929230"/>
              <a:gd name="connsiteX12" fmla="*/ 227416 w 2460291"/>
              <a:gd name="connsiteY12" fmla="*/ 929230 h 929230"/>
              <a:gd name="connsiteX13" fmla="*/ 217891 w 2460291"/>
              <a:gd name="connsiteY13" fmla="*/ 787229 h 929230"/>
              <a:gd name="connsiteX14" fmla="*/ 0 w 2460291"/>
              <a:gd name="connsiteY14" fmla="*/ 390539 h 929230"/>
              <a:gd name="connsiteX15" fmla="*/ 227416 w 2460291"/>
              <a:gd name="connsiteY15" fmla="*/ 154872 h 929230"/>
              <a:gd name="connsiteX16" fmla="*/ 227416 w 2460291"/>
              <a:gd name="connsiteY16" fmla="*/ 0 h 929230"/>
              <a:gd name="connsiteX0" fmla="*/ 215510 w 2448385"/>
              <a:gd name="connsiteY0" fmla="*/ 0 h 929230"/>
              <a:gd name="connsiteX1" fmla="*/ 587656 w 2448385"/>
              <a:gd name="connsiteY1" fmla="*/ 0 h 929230"/>
              <a:gd name="connsiteX2" fmla="*/ 587656 w 2448385"/>
              <a:gd name="connsiteY2" fmla="*/ 0 h 929230"/>
              <a:gd name="connsiteX3" fmla="*/ 1145875 w 2448385"/>
              <a:gd name="connsiteY3" fmla="*/ 0 h 929230"/>
              <a:gd name="connsiteX4" fmla="*/ 2448385 w 2448385"/>
              <a:gd name="connsiteY4" fmla="*/ 0 h 929230"/>
              <a:gd name="connsiteX5" fmla="*/ 2448385 w 2448385"/>
              <a:gd name="connsiteY5" fmla="*/ 154872 h 929230"/>
              <a:gd name="connsiteX6" fmla="*/ 2448385 w 2448385"/>
              <a:gd name="connsiteY6" fmla="*/ 154872 h 929230"/>
              <a:gd name="connsiteX7" fmla="*/ 2448385 w 2448385"/>
              <a:gd name="connsiteY7" fmla="*/ 387179 h 929230"/>
              <a:gd name="connsiteX8" fmla="*/ 2448385 w 2448385"/>
              <a:gd name="connsiteY8" fmla="*/ 929230 h 929230"/>
              <a:gd name="connsiteX9" fmla="*/ 1145875 w 2448385"/>
              <a:gd name="connsiteY9" fmla="*/ 929230 h 929230"/>
              <a:gd name="connsiteX10" fmla="*/ 587656 w 2448385"/>
              <a:gd name="connsiteY10" fmla="*/ 929230 h 929230"/>
              <a:gd name="connsiteX11" fmla="*/ 587656 w 2448385"/>
              <a:gd name="connsiteY11" fmla="*/ 929230 h 929230"/>
              <a:gd name="connsiteX12" fmla="*/ 215510 w 2448385"/>
              <a:gd name="connsiteY12" fmla="*/ 929230 h 929230"/>
              <a:gd name="connsiteX13" fmla="*/ 205985 w 2448385"/>
              <a:gd name="connsiteY13" fmla="*/ 787229 h 929230"/>
              <a:gd name="connsiteX14" fmla="*/ 0 w 2448385"/>
              <a:gd name="connsiteY14" fmla="*/ 390539 h 929230"/>
              <a:gd name="connsiteX15" fmla="*/ 215510 w 2448385"/>
              <a:gd name="connsiteY15" fmla="*/ 154872 h 929230"/>
              <a:gd name="connsiteX16" fmla="*/ 215510 w 2448385"/>
              <a:gd name="connsiteY16" fmla="*/ 0 h 92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48385" h="929230">
                <a:moveTo>
                  <a:pt x="215510" y="0"/>
                </a:moveTo>
                <a:lnTo>
                  <a:pt x="587656" y="0"/>
                </a:lnTo>
                <a:lnTo>
                  <a:pt x="587656" y="0"/>
                </a:lnTo>
                <a:lnTo>
                  <a:pt x="1145875" y="0"/>
                </a:lnTo>
                <a:lnTo>
                  <a:pt x="2448385" y="0"/>
                </a:lnTo>
                <a:lnTo>
                  <a:pt x="2448385" y="154872"/>
                </a:lnTo>
                <a:lnTo>
                  <a:pt x="2448385" y="154872"/>
                </a:lnTo>
                <a:lnTo>
                  <a:pt x="2448385" y="387179"/>
                </a:lnTo>
                <a:lnTo>
                  <a:pt x="2448385" y="929230"/>
                </a:lnTo>
                <a:lnTo>
                  <a:pt x="1145875" y="929230"/>
                </a:lnTo>
                <a:lnTo>
                  <a:pt x="587656" y="929230"/>
                </a:lnTo>
                <a:lnTo>
                  <a:pt x="587656" y="929230"/>
                </a:lnTo>
                <a:lnTo>
                  <a:pt x="215510" y="929230"/>
                </a:lnTo>
                <a:lnTo>
                  <a:pt x="205985" y="787229"/>
                </a:lnTo>
                <a:lnTo>
                  <a:pt x="0" y="390539"/>
                </a:lnTo>
                <a:lnTo>
                  <a:pt x="215510" y="154872"/>
                </a:lnTo>
                <a:lnTo>
                  <a:pt x="21551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45720" bIns="0" anchor="ctr" anchorCtr="0">
            <a:noAutofit/>
          </a:bodyPr>
          <a:lstStyle/>
          <a:p>
            <a:pPr algn="r"/>
            <a:r>
              <a:rPr lang="en-US" sz="8200" dirty="0" smtClean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latin typeface="Franklin Gothic Heavy" panose="020B0903020102020204" pitchFamily="34" charset="0"/>
              </a:rPr>
              <a:t>Bind</a:t>
            </a:r>
            <a:endParaRPr lang="en-US" sz="820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1966" t="27679" b="28125"/>
          <a:stretch>
            <a:fillRect/>
          </a:stretch>
        </p:blipFill>
        <p:spPr>
          <a:xfrm>
            <a:off x="459253" y="2914573"/>
            <a:ext cx="4900098" cy="945749"/>
          </a:xfrm>
          <a:prstGeom prst="rect">
            <a:avLst/>
          </a:prstGeom>
        </p:spPr>
      </p:pic>
      <p:sp>
        <p:nvSpPr>
          <p:cNvPr id="25" name="TextBox 12"/>
          <p:cNvSpPr txBox="1"/>
          <p:nvPr/>
        </p:nvSpPr>
        <p:spPr>
          <a:xfrm>
            <a:off x="6451748" y="1284208"/>
            <a:ext cx="2838254" cy="10080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Mark</a:t>
            </a:r>
            <a:endParaRPr lang="en-US" sz="8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26" name="Straight Connector 13"/>
          <p:cNvCxnSpPr/>
          <p:nvPr/>
        </p:nvCxnSpPr>
        <p:spPr>
          <a:xfrm>
            <a:off x="6585428" y="2217034"/>
            <a:ext cx="2300167" cy="0"/>
          </a:xfrm>
          <a:prstGeom prst="line">
            <a:avLst/>
          </a:prstGeom>
          <a:ln w="1492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14"/>
          <p:cNvSpPr/>
          <p:nvPr/>
        </p:nvSpPr>
        <p:spPr>
          <a:xfrm>
            <a:off x="8908540" y="1364003"/>
            <a:ext cx="2496011" cy="929230"/>
          </a:xfrm>
          <a:custGeom>
            <a:avLst/>
            <a:gdLst>
              <a:gd name="connsiteX0" fmla="*/ 0 w 2232875"/>
              <a:gd name="connsiteY0" fmla="*/ 0 h 929230"/>
              <a:gd name="connsiteX1" fmla="*/ 372146 w 2232875"/>
              <a:gd name="connsiteY1" fmla="*/ 0 h 929230"/>
              <a:gd name="connsiteX2" fmla="*/ 372146 w 2232875"/>
              <a:gd name="connsiteY2" fmla="*/ 0 h 929230"/>
              <a:gd name="connsiteX3" fmla="*/ 930365 w 2232875"/>
              <a:gd name="connsiteY3" fmla="*/ 0 h 929230"/>
              <a:gd name="connsiteX4" fmla="*/ 2232875 w 2232875"/>
              <a:gd name="connsiteY4" fmla="*/ 0 h 929230"/>
              <a:gd name="connsiteX5" fmla="*/ 2232875 w 2232875"/>
              <a:gd name="connsiteY5" fmla="*/ 154872 h 929230"/>
              <a:gd name="connsiteX6" fmla="*/ 2232875 w 2232875"/>
              <a:gd name="connsiteY6" fmla="*/ 154872 h 929230"/>
              <a:gd name="connsiteX7" fmla="*/ 2232875 w 2232875"/>
              <a:gd name="connsiteY7" fmla="*/ 387179 h 929230"/>
              <a:gd name="connsiteX8" fmla="*/ 2232875 w 2232875"/>
              <a:gd name="connsiteY8" fmla="*/ 929230 h 929230"/>
              <a:gd name="connsiteX9" fmla="*/ 930365 w 2232875"/>
              <a:gd name="connsiteY9" fmla="*/ 929230 h 929230"/>
              <a:gd name="connsiteX10" fmla="*/ 372146 w 2232875"/>
              <a:gd name="connsiteY10" fmla="*/ 929230 h 929230"/>
              <a:gd name="connsiteX11" fmla="*/ 372146 w 2232875"/>
              <a:gd name="connsiteY11" fmla="*/ 929230 h 929230"/>
              <a:gd name="connsiteX12" fmla="*/ 0 w 2232875"/>
              <a:gd name="connsiteY12" fmla="*/ 929230 h 929230"/>
              <a:gd name="connsiteX13" fmla="*/ 0 w 2232875"/>
              <a:gd name="connsiteY13" fmla="*/ 387179 h 929230"/>
              <a:gd name="connsiteX14" fmla="*/ -253610 w 2232875"/>
              <a:gd name="connsiteY14" fmla="*/ 397683 h 929230"/>
              <a:gd name="connsiteX15" fmla="*/ 0 w 2232875"/>
              <a:gd name="connsiteY15" fmla="*/ 154872 h 929230"/>
              <a:gd name="connsiteX16" fmla="*/ 0 w 2232875"/>
              <a:gd name="connsiteY16" fmla="*/ 0 h 929230"/>
              <a:gd name="connsiteX0" fmla="*/ 253610 w 2486485"/>
              <a:gd name="connsiteY0" fmla="*/ 0 h 929230"/>
              <a:gd name="connsiteX1" fmla="*/ 625756 w 2486485"/>
              <a:gd name="connsiteY1" fmla="*/ 0 h 929230"/>
              <a:gd name="connsiteX2" fmla="*/ 625756 w 2486485"/>
              <a:gd name="connsiteY2" fmla="*/ 0 h 929230"/>
              <a:gd name="connsiteX3" fmla="*/ 1183975 w 2486485"/>
              <a:gd name="connsiteY3" fmla="*/ 0 h 929230"/>
              <a:gd name="connsiteX4" fmla="*/ 2486485 w 2486485"/>
              <a:gd name="connsiteY4" fmla="*/ 0 h 929230"/>
              <a:gd name="connsiteX5" fmla="*/ 2486485 w 2486485"/>
              <a:gd name="connsiteY5" fmla="*/ 154872 h 929230"/>
              <a:gd name="connsiteX6" fmla="*/ 2486485 w 2486485"/>
              <a:gd name="connsiteY6" fmla="*/ 154872 h 929230"/>
              <a:gd name="connsiteX7" fmla="*/ 2486485 w 2486485"/>
              <a:gd name="connsiteY7" fmla="*/ 387179 h 929230"/>
              <a:gd name="connsiteX8" fmla="*/ 2486485 w 2486485"/>
              <a:gd name="connsiteY8" fmla="*/ 929230 h 929230"/>
              <a:gd name="connsiteX9" fmla="*/ 1183975 w 2486485"/>
              <a:gd name="connsiteY9" fmla="*/ 929230 h 929230"/>
              <a:gd name="connsiteX10" fmla="*/ 625756 w 2486485"/>
              <a:gd name="connsiteY10" fmla="*/ 929230 h 929230"/>
              <a:gd name="connsiteX11" fmla="*/ 625756 w 2486485"/>
              <a:gd name="connsiteY11" fmla="*/ 929230 h 929230"/>
              <a:gd name="connsiteX12" fmla="*/ 253610 w 2486485"/>
              <a:gd name="connsiteY12" fmla="*/ 929230 h 929230"/>
              <a:gd name="connsiteX13" fmla="*/ 244085 w 2486485"/>
              <a:gd name="connsiteY13" fmla="*/ 787229 h 929230"/>
              <a:gd name="connsiteX14" fmla="*/ 0 w 2486485"/>
              <a:gd name="connsiteY14" fmla="*/ 397683 h 929230"/>
              <a:gd name="connsiteX15" fmla="*/ 253610 w 2486485"/>
              <a:gd name="connsiteY15" fmla="*/ 154872 h 929230"/>
              <a:gd name="connsiteX16" fmla="*/ 253610 w 2486485"/>
              <a:gd name="connsiteY16" fmla="*/ 0 h 929230"/>
              <a:gd name="connsiteX0" fmla="*/ 227416 w 2460291"/>
              <a:gd name="connsiteY0" fmla="*/ 0 h 929230"/>
              <a:gd name="connsiteX1" fmla="*/ 599562 w 2460291"/>
              <a:gd name="connsiteY1" fmla="*/ 0 h 929230"/>
              <a:gd name="connsiteX2" fmla="*/ 599562 w 2460291"/>
              <a:gd name="connsiteY2" fmla="*/ 0 h 929230"/>
              <a:gd name="connsiteX3" fmla="*/ 1157781 w 2460291"/>
              <a:gd name="connsiteY3" fmla="*/ 0 h 929230"/>
              <a:gd name="connsiteX4" fmla="*/ 2460291 w 2460291"/>
              <a:gd name="connsiteY4" fmla="*/ 0 h 929230"/>
              <a:gd name="connsiteX5" fmla="*/ 2460291 w 2460291"/>
              <a:gd name="connsiteY5" fmla="*/ 154872 h 929230"/>
              <a:gd name="connsiteX6" fmla="*/ 2460291 w 2460291"/>
              <a:gd name="connsiteY6" fmla="*/ 154872 h 929230"/>
              <a:gd name="connsiteX7" fmla="*/ 2460291 w 2460291"/>
              <a:gd name="connsiteY7" fmla="*/ 387179 h 929230"/>
              <a:gd name="connsiteX8" fmla="*/ 2460291 w 2460291"/>
              <a:gd name="connsiteY8" fmla="*/ 929230 h 929230"/>
              <a:gd name="connsiteX9" fmla="*/ 1157781 w 2460291"/>
              <a:gd name="connsiteY9" fmla="*/ 929230 h 929230"/>
              <a:gd name="connsiteX10" fmla="*/ 599562 w 2460291"/>
              <a:gd name="connsiteY10" fmla="*/ 929230 h 929230"/>
              <a:gd name="connsiteX11" fmla="*/ 599562 w 2460291"/>
              <a:gd name="connsiteY11" fmla="*/ 929230 h 929230"/>
              <a:gd name="connsiteX12" fmla="*/ 227416 w 2460291"/>
              <a:gd name="connsiteY12" fmla="*/ 929230 h 929230"/>
              <a:gd name="connsiteX13" fmla="*/ 217891 w 2460291"/>
              <a:gd name="connsiteY13" fmla="*/ 787229 h 929230"/>
              <a:gd name="connsiteX14" fmla="*/ 0 w 2460291"/>
              <a:gd name="connsiteY14" fmla="*/ 390539 h 929230"/>
              <a:gd name="connsiteX15" fmla="*/ 227416 w 2460291"/>
              <a:gd name="connsiteY15" fmla="*/ 154872 h 929230"/>
              <a:gd name="connsiteX16" fmla="*/ 227416 w 2460291"/>
              <a:gd name="connsiteY16" fmla="*/ 0 h 929230"/>
              <a:gd name="connsiteX0" fmla="*/ 215510 w 2448385"/>
              <a:gd name="connsiteY0" fmla="*/ 0 h 929230"/>
              <a:gd name="connsiteX1" fmla="*/ 587656 w 2448385"/>
              <a:gd name="connsiteY1" fmla="*/ 0 h 929230"/>
              <a:gd name="connsiteX2" fmla="*/ 587656 w 2448385"/>
              <a:gd name="connsiteY2" fmla="*/ 0 h 929230"/>
              <a:gd name="connsiteX3" fmla="*/ 1145875 w 2448385"/>
              <a:gd name="connsiteY3" fmla="*/ 0 h 929230"/>
              <a:gd name="connsiteX4" fmla="*/ 2448385 w 2448385"/>
              <a:gd name="connsiteY4" fmla="*/ 0 h 929230"/>
              <a:gd name="connsiteX5" fmla="*/ 2448385 w 2448385"/>
              <a:gd name="connsiteY5" fmla="*/ 154872 h 929230"/>
              <a:gd name="connsiteX6" fmla="*/ 2448385 w 2448385"/>
              <a:gd name="connsiteY6" fmla="*/ 154872 h 929230"/>
              <a:gd name="connsiteX7" fmla="*/ 2448385 w 2448385"/>
              <a:gd name="connsiteY7" fmla="*/ 387179 h 929230"/>
              <a:gd name="connsiteX8" fmla="*/ 2448385 w 2448385"/>
              <a:gd name="connsiteY8" fmla="*/ 929230 h 929230"/>
              <a:gd name="connsiteX9" fmla="*/ 1145875 w 2448385"/>
              <a:gd name="connsiteY9" fmla="*/ 929230 h 929230"/>
              <a:gd name="connsiteX10" fmla="*/ 587656 w 2448385"/>
              <a:gd name="connsiteY10" fmla="*/ 929230 h 929230"/>
              <a:gd name="connsiteX11" fmla="*/ 587656 w 2448385"/>
              <a:gd name="connsiteY11" fmla="*/ 929230 h 929230"/>
              <a:gd name="connsiteX12" fmla="*/ 215510 w 2448385"/>
              <a:gd name="connsiteY12" fmla="*/ 929230 h 929230"/>
              <a:gd name="connsiteX13" fmla="*/ 205985 w 2448385"/>
              <a:gd name="connsiteY13" fmla="*/ 787229 h 929230"/>
              <a:gd name="connsiteX14" fmla="*/ 0 w 2448385"/>
              <a:gd name="connsiteY14" fmla="*/ 390539 h 929230"/>
              <a:gd name="connsiteX15" fmla="*/ 215510 w 2448385"/>
              <a:gd name="connsiteY15" fmla="*/ 154872 h 929230"/>
              <a:gd name="connsiteX16" fmla="*/ 215510 w 2448385"/>
              <a:gd name="connsiteY16" fmla="*/ 0 h 92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48385" h="929230">
                <a:moveTo>
                  <a:pt x="215510" y="0"/>
                </a:moveTo>
                <a:lnTo>
                  <a:pt x="587656" y="0"/>
                </a:lnTo>
                <a:lnTo>
                  <a:pt x="587656" y="0"/>
                </a:lnTo>
                <a:lnTo>
                  <a:pt x="1145875" y="0"/>
                </a:lnTo>
                <a:lnTo>
                  <a:pt x="2448385" y="0"/>
                </a:lnTo>
                <a:lnTo>
                  <a:pt x="2448385" y="154872"/>
                </a:lnTo>
                <a:lnTo>
                  <a:pt x="2448385" y="154872"/>
                </a:lnTo>
                <a:lnTo>
                  <a:pt x="2448385" y="387179"/>
                </a:lnTo>
                <a:lnTo>
                  <a:pt x="2448385" y="929230"/>
                </a:lnTo>
                <a:lnTo>
                  <a:pt x="1145875" y="929230"/>
                </a:lnTo>
                <a:lnTo>
                  <a:pt x="587656" y="929230"/>
                </a:lnTo>
                <a:lnTo>
                  <a:pt x="587656" y="929230"/>
                </a:lnTo>
                <a:lnTo>
                  <a:pt x="215510" y="929230"/>
                </a:lnTo>
                <a:lnTo>
                  <a:pt x="205985" y="787229"/>
                </a:lnTo>
                <a:lnTo>
                  <a:pt x="0" y="390539"/>
                </a:lnTo>
                <a:lnTo>
                  <a:pt x="215510" y="154872"/>
                </a:lnTo>
                <a:lnTo>
                  <a:pt x="21551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45720" bIns="0" anchor="ctr" anchorCtr="0">
            <a:noAutofit/>
          </a:bodyPr>
          <a:lstStyle/>
          <a:p>
            <a:pPr algn="r"/>
            <a:r>
              <a:rPr lang="en-US" sz="8200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  <a:latin typeface="Franklin Gothic Heavy" panose="020B0903020102020204" pitchFamily="34" charset="0"/>
              </a:rPr>
              <a:t>Bind</a:t>
            </a:r>
            <a:endParaRPr lang="en-US" sz="8200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1986" t="27679" b="28571"/>
          <a:stretch>
            <a:fillRect/>
          </a:stretch>
        </p:blipFill>
        <p:spPr>
          <a:xfrm>
            <a:off x="6454794" y="2884568"/>
            <a:ext cx="4898957" cy="9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14</cp:revision>
  <dcterms:created xsi:type="dcterms:W3CDTF">2018-03-30T09:35:52Z</dcterms:created>
  <dcterms:modified xsi:type="dcterms:W3CDTF">2019-04-07T04:41:37Z</dcterms:modified>
</cp:coreProperties>
</file>