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617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29/12/2020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29/12/2020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29/12/2020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29/12/2020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29/12/2020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29/12/2020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29/12/2020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/>
          <p:cNvSpPr/>
          <p:nvPr/>
        </p:nvSpPr>
        <p:spPr>
          <a:xfrm>
            <a:off x="184809" y="1252592"/>
            <a:ext cx="2010927" cy="46589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Class name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84809" y="1700808"/>
            <a:ext cx="2010927" cy="72008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defTabSz="914400">
              <a:defRPr/>
            </a:pPr>
            <a:endParaRPr lang="en-US" sz="1600" kern="0" dirty="0" smtClea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84809" y="2039362"/>
            <a:ext cx="2010927" cy="50405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defTabSz="914400">
              <a:defRPr/>
            </a:pPr>
            <a:endParaRPr lang="en-US" sz="1600" kern="0" dirty="0" smtClea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1560" y="980728"/>
            <a:ext cx="1656184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kern="0" dirty="0">
                <a:solidFill>
                  <a:srgbClr val="FF0000"/>
                </a:solidFill>
                <a:latin typeface="Calibri" pitchFamily="34" charset="0"/>
              </a:rPr>
              <a:t>Type parameter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35896" y="1156848"/>
            <a:ext cx="1578879" cy="46589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Container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35896" y="1588896"/>
            <a:ext cx="1578879" cy="72008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defTabSz="914400">
              <a:defRPr/>
            </a:pPr>
            <a:endParaRPr lang="en-US" sz="1600" kern="0" dirty="0" smtClea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35896" y="1927450"/>
            <a:ext cx="1578879" cy="50405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defTabSz="914400">
              <a:defRPr/>
            </a:pPr>
            <a:endParaRPr lang="en-US" sz="1600" kern="0" dirty="0" smtClea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26022" y="980728"/>
            <a:ext cx="1074823" cy="360040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kern="0" dirty="0">
                <a:solidFill>
                  <a:sysClr val="windowText" lastClr="000000"/>
                </a:solidFill>
                <a:latin typeface="Calibri" pitchFamily="34" charset="0"/>
              </a:rPr>
              <a:t>Element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92933" y="1196752"/>
            <a:ext cx="1432213" cy="50405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err="1" smtClean="0">
                <a:solidFill>
                  <a:sysClr val="windowText" lastClr="000000"/>
                </a:solidFill>
                <a:latin typeface="Calibri" pitchFamily="34" charset="0"/>
              </a:rPr>
              <a:t>LazyList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52974" y="980728"/>
            <a:ext cx="1216188" cy="360040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kern="0" dirty="0">
                <a:solidFill>
                  <a:sysClr val="windowText" lastClr="000000"/>
                </a:solidFill>
                <a:latin typeface="Calibri" pitchFamily="34" charset="0"/>
              </a:rPr>
              <a:t>? extends E</a:t>
            </a:r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ReviewerX</cp:lastModifiedBy>
  <cp:revision>21</cp:revision>
  <dcterms:created xsi:type="dcterms:W3CDTF">2017-06-02T06:53:37Z</dcterms:created>
  <dcterms:modified xsi:type="dcterms:W3CDTF">2020-12-28T17:10:28Z</dcterms:modified>
</cp:coreProperties>
</file>