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27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24/9/2020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3"/>
          <p:cNvSpPr>
            <a:spLocks noChangeShapeType="1"/>
          </p:cNvSpPr>
          <p:nvPr/>
        </p:nvSpPr>
        <p:spPr bwMode="auto">
          <a:xfrm>
            <a:off x="1345531" y="2277289"/>
            <a:ext cx="0" cy="2965712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400"/>
          </a:p>
        </p:txBody>
      </p:sp>
      <p:sp>
        <p:nvSpPr>
          <p:cNvPr id="89" name="Line 13"/>
          <p:cNvSpPr>
            <a:spLocks noChangeShapeType="1"/>
          </p:cNvSpPr>
          <p:nvPr/>
        </p:nvSpPr>
        <p:spPr bwMode="auto">
          <a:xfrm>
            <a:off x="4088731" y="2124888"/>
            <a:ext cx="0" cy="3021859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400"/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3402931" y="1393051"/>
            <a:ext cx="1295400" cy="73866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err="1" smtClean="0">
                <a:solidFill>
                  <a:schemeClr val="tx1"/>
                </a:solidFill>
              </a:rPr>
              <a:t>TextUI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1345531" y="311548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1437616" y="4653992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1790700" y="2571718"/>
            <a:ext cx="161223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newgame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2199616" y="4211636"/>
            <a:ext cx="18288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/>
              <a:t>show  minefield</a:t>
            </a:r>
            <a:endParaRPr lang="en-US" sz="2400" i="1" dirty="0"/>
          </a:p>
        </p:txBody>
      </p:sp>
      <p:grpSp>
        <p:nvGrpSpPr>
          <p:cNvPr id="95" name="Group 42"/>
          <p:cNvGrpSpPr/>
          <p:nvPr/>
        </p:nvGrpSpPr>
        <p:grpSpPr>
          <a:xfrm>
            <a:off x="1202037" y="1246630"/>
            <a:ext cx="304800" cy="685800"/>
            <a:chOff x="2819400" y="3124200"/>
            <a:chExt cx="304800" cy="685800"/>
          </a:xfrm>
        </p:grpSpPr>
        <p:cxnSp>
          <p:nvCxnSpPr>
            <p:cNvPr id="96" name="Straight Connector 9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 Box 11"/>
          <p:cNvSpPr txBox="1">
            <a:spLocks noChangeArrowheads="1"/>
          </p:cNvSpPr>
          <p:nvPr/>
        </p:nvSpPr>
        <p:spPr bwMode="auto">
          <a:xfrm>
            <a:off x="6315356" y="1393051"/>
            <a:ext cx="1295400" cy="73866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 err="1" smtClean="0">
                <a:solidFill>
                  <a:schemeClr val="tx1"/>
                </a:solidFill>
              </a:rPr>
              <a:t>MSLogic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6965531" y="2124889"/>
            <a:ext cx="0" cy="3086028"/>
          </a:xfrm>
          <a:prstGeom prst="line">
            <a:avLst/>
          </a:prstGeom>
          <a:ln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400"/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>
            <a:off x="4217380" y="3279764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5055580" y="2712243"/>
            <a:ext cx="1459520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/>
              <a:t>newGame</a:t>
            </a:r>
            <a:endParaRPr lang="en-US" sz="2400" i="1" dirty="0"/>
          </a:p>
        </p:txBody>
      </p:sp>
      <p:sp>
        <p:nvSpPr>
          <p:cNvPr id="105" name="Line 15"/>
          <p:cNvSpPr>
            <a:spLocks noChangeShapeType="1"/>
          </p:cNvSpPr>
          <p:nvPr/>
        </p:nvSpPr>
        <p:spPr bwMode="auto">
          <a:xfrm>
            <a:off x="4227276" y="3951155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4441657" y="3495928"/>
            <a:ext cx="1978595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/>
              <a:t>get </a:t>
            </a:r>
            <a:r>
              <a:rPr lang="en-US" sz="2400" i="1" dirty="0" smtClean="0"/>
              <a:t>minefield </a:t>
            </a:r>
            <a:r>
              <a:rPr lang="en-US" sz="2400" i="1" dirty="0" smtClean="0"/>
              <a:t>info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9</cp:revision>
  <dcterms:created xsi:type="dcterms:W3CDTF">2017-06-01T05:12:09Z</dcterms:created>
  <dcterms:modified xsi:type="dcterms:W3CDTF">2020-09-24T15:50:45Z</dcterms:modified>
</cp:coreProperties>
</file>