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00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/>
          <p:cNvSpPr/>
          <p:nvPr/>
        </p:nvSpPr>
        <p:spPr>
          <a:xfrm>
            <a:off x="304800" y="2209800"/>
            <a:ext cx="8077200" cy="434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Processor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979922" y="3994021"/>
            <a:ext cx="1618286" cy="6086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start()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cancel()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6498748" y="5646626"/>
            <a:ext cx="593431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Push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AutoShape 51"/>
          <p:cNvSpPr>
            <a:spLocks noChangeArrowheads="1"/>
          </p:cNvSpPr>
          <p:nvPr/>
        </p:nvSpPr>
        <p:spPr bwMode="auto">
          <a:xfrm>
            <a:off x="6660232" y="4632449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42" name="AutoShape 52"/>
          <p:cNvCxnSpPr>
            <a:cxnSpLocks noChangeShapeType="1"/>
            <a:stCxn id="41" idx="3"/>
            <a:endCxn id="40" idx="0"/>
          </p:cNvCxnSpPr>
          <p:nvPr/>
        </p:nvCxnSpPr>
        <p:spPr bwMode="auto">
          <a:xfrm rot="16200000" flipH="1">
            <a:off x="6372068" y="5223230"/>
            <a:ext cx="834504" cy="122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2885885" y="4061818"/>
            <a:ext cx="1398084" cy="474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Process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5" name="AutoShape 57"/>
          <p:cNvCxnSpPr>
            <a:cxnSpLocks noChangeShapeType="1"/>
            <a:stCxn id="44" idx="3"/>
            <a:endCxn id="39" idx="1"/>
          </p:cNvCxnSpPr>
          <p:nvPr/>
        </p:nvCxnSpPr>
        <p:spPr bwMode="auto">
          <a:xfrm flipV="1">
            <a:off x="4283969" y="4298322"/>
            <a:ext cx="1695953" cy="53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5614592" y="399402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979922" y="3822511"/>
            <a:ext cx="1618286" cy="1715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979922" y="3199016"/>
            <a:ext cx="1618286" cy="642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Job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4860032" y="4283804"/>
            <a:ext cx="59824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runs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7558359" y="5646626"/>
            <a:ext cx="65665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Fetch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5407524" y="5614238"/>
            <a:ext cx="79951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Pull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5" name="AutoShape 52"/>
          <p:cNvCxnSpPr>
            <a:cxnSpLocks noChangeShapeType="1"/>
            <a:stCxn id="41" idx="3"/>
            <a:endCxn id="53" idx="0"/>
          </p:cNvCxnSpPr>
          <p:nvPr/>
        </p:nvCxnSpPr>
        <p:spPr bwMode="auto">
          <a:xfrm rot="16200000" flipH="1">
            <a:off x="6917680" y="4677619"/>
            <a:ext cx="834504" cy="110351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cxnSp>
        <p:nvCxnSpPr>
          <p:cNvPr id="56" name="AutoShape 52"/>
          <p:cNvCxnSpPr>
            <a:cxnSpLocks noChangeShapeType="1"/>
            <a:stCxn id="41" idx="3"/>
            <a:endCxn id="54" idx="0"/>
          </p:cNvCxnSpPr>
          <p:nvPr/>
        </p:nvCxnSpPr>
        <p:spPr bwMode="auto">
          <a:xfrm rot="5400000">
            <a:off x="5894171" y="4725232"/>
            <a:ext cx="802116" cy="97589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60" name="Isosceles Triangle 1"/>
          <p:cNvSpPr/>
          <p:nvPr/>
        </p:nvSpPr>
        <p:spPr>
          <a:xfrm rot="5400000" flipH="1">
            <a:off x="5377153" y="4430286"/>
            <a:ext cx="130924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1447800" y="2514600"/>
            <a:ext cx="2197960" cy="6622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&lt;&lt;façade&gt;&gt;</a:t>
            </a:r>
            <a:b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Processor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2541634" y="1686863"/>
            <a:ext cx="0" cy="78009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cxnSp>
        <p:nvCxnSpPr>
          <p:cNvPr id="65" name="AutoShape 57"/>
          <p:cNvCxnSpPr>
            <a:cxnSpLocks noChangeShapeType="1"/>
            <a:stCxn id="62" idx="2"/>
            <a:endCxn id="44" idx="1"/>
          </p:cNvCxnSpPr>
          <p:nvPr/>
        </p:nvCxnSpPr>
        <p:spPr bwMode="auto">
          <a:xfrm rot="16200000" flipH="1">
            <a:off x="2155318" y="3568289"/>
            <a:ext cx="1122029" cy="33910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8226323" y="5855124"/>
            <a:ext cx="4548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square" anchor="b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"/>
          <p:cNvSpPr/>
          <p:nvPr/>
        </p:nvSpPr>
        <p:spPr>
          <a:xfrm>
            <a:off x="304800" y="2209800"/>
            <a:ext cx="8077200" cy="434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Processor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979922" y="3994021"/>
            <a:ext cx="1618286" cy="6086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start()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cancel()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6498748" y="5646626"/>
            <a:ext cx="593431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Push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AutoShape 51"/>
          <p:cNvSpPr>
            <a:spLocks noChangeArrowheads="1"/>
          </p:cNvSpPr>
          <p:nvPr/>
        </p:nvSpPr>
        <p:spPr bwMode="auto">
          <a:xfrm>
            <a:off x="6660232" y="4632449"/>
            <a:ext cx="245890" cy="179673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42" name="AutoShape 52"/>
          <p:cNvCxnSpPr>
            <a:cxnSpLocks noChangeShapeType="1"/>
            <a:stCxn id="41" idx="3"/>
            <a:endCxn id="40" idx="0"/>
          </p:cNvCxnSpPr>
          <p:nvPr/>
        </p:nvCxnSpPr>
        <p:spPr bwMode="auto">
          <a:xfrm rot="16200000" flipH="1">
            <a:off x="6372068" y="5223230"/>
            <a:ext cx="834504" cy="122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2874170" y="4061818"/>
            <a:ext cx="1538697" cy="4740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Process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45" name="AutoShape 57"/>
          <p:cNvCxnSpPr>
            <a:cxnSpLocks noChangeShapeType="1"/>
            <a:stCxn id="44" idx="3"/>
            <a:endCxn id="39" idx="1"/>
          </p:cNvCxnSpPr>
          <p:nvPr/>
        </p:nvCxnSpPr>
        <p:spPr bwMode="auto">
          <a:xfrm flipV="1">
            <a:off x="4412867" y="4298322"/>
            <a:ext cx="1567055" cy="53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5614592" y="3994021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979922" y="3822511"/>
            <a:ext cx="1618286" cy="1715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979922" y="3199016"/>
            <a:ext cx="1618286" cy="6426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Job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4860032" y="4283804"/>
            <a:ext cx="59824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runs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7558359" y="5646626"/>
            <a:ext cx="65665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Fetch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4" name="Rectangle 47"/>
          <p:cNvSpPr>
            <a:spLocks noChangeArrowheads="1"/>
          </p:cNvSpPr>
          <p:nvPr/>
        </p:nvSpPr>
        <p:spPr bwMode="auto">
          <a:xfrm>
            <a:off x="5407524" y="5614238"/>
            <a:ext cx="799514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Pull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55" name="AutoShape 52"/>
          <p:cNvCxnSpPr>
            <a:cxnSpLocks noChangeShapeType="1"/>
            <a:stCxn id="41" idx="3"/>
            <a:endCxn id="53" idx="0"/>
          </p:cNvCxnSpPr>
          <p:nvPr/>
        </p:nvCxnSpPr>
        <p:spPr bwMode="auto">
          <a:xfrm rot="16200000" flipH="1">
            <a:off x="6917680" y="4677619"/>
            <a:ext cx="834504" cy="110351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cxnSp>
        <p:nvCxnSpPr>
          <p:cNvPr id="56" name="AutoShape 52"/>
          <p:cNvCxnSpPr>
            <a:cxnSpLocks noChangeShapeType="1"/>
            <a:stCxn id="41" idx="3"/>
            <a:endCxn id="54" idx="0"/>
          </p:cNvCxnSpPr>
          <p:nvPr/>
        </p:nvCxnSpPr>
        <p:spPr bwMode="auto">
          <a:xfrm rot="5400000">
            <a:off x="5894171" y="4725232"/>
            <a:ext cx="802116" cy="97589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</p:cxnSp>
      <p:sp>
        <p:nvSpPr>
          <p:cNvPr id="60" name="Isosceles Triangle 1"/>
          <p:cNvSpPr/>
          <p:nvPr/>
        </p:nvSpPr>
        <p:spPr>
          <a:xfrm rot="5400000" flipH="1">
            <a:off x="5377153" y="4430286"/>
            <a:ext cx="130924" cy="98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827584" y="2514600"/>
            <a:ext cx="2197960" cy="6622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&lt;&lt;façade&gt;&gt;</a:t>
            </a:r>
            <a:b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latin typeface="Calibri" pitchFamily="34" charset="0"/>
              </a:rPr>
              <a:t>Processor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1921418" y="1686863"/>
            <a:ext cx="0" cy="78009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cxnSp>
        <p:nvCxnSpPr>
          <p:cNvPr id="65" name="AutoShape 57"/>
          <p:cNvCxnSpPr>
            <a:cxnSpLocks noChangeShapeType="1"/>
            <a:stCxn id="62" idx="2"/>
            <a:endCxn id="44" idx="1"/>
          </p:cNvCxnSpPr>
          <p:nvPr/>
        </p:nvCxnSpPr>
        <p:spPr bwMode="auto">
          <a:xfrm rot="16200000" flipH="1">
            <a:off x="1839353" y="3264039"/>
            <a:ext cx="1122029" cy="947606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8226323" y="5855124"/>
            <a:ext cx="4548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square" anchor="b">
            <a:spAutoFit/>
          </a:bodyPr>
          <a:lstStyle/>
          <a:p>
            <a:endParaRPr lang="en-US" dirty="0"/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827584" y="3129178"/>
            <a:ext cx="2197960" cy="4009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r>
              <a:rPr lang="en-US" sz="2000" b="0" dirty="0" smtClean="0">
                <a:solidFill>
                  <a:srgbClr val="C00000"/>
                </a:solidFill>
                <a:latin typeface="Calibri" pitchFamily="34" charset="0"/>
              </a:rPr>
              <a:t>add(Watcher)</a:t>
            </a:r>
            <a:endParaRPr lang="en-US" sz="20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3" name="Rectangle 55"/>
          <p:cNvSpPr>
            <a:spLocks noChangeArrowheads="1"/>
          </p:cNvSpPr>
          <p:nvPr/>
        </p:nvSpPr>
        <p:spPr bwMode="auto">
          <a:xfrm>
            <a:off x="3697774" y="2521182"/>
            <a:ext cx="1609918" cy="662228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Watcher</a:t>
            </a:r>
            <a:endParaRPr lang="en-US" sz="20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4" name="Rectangle 55"/>
          <p:cNvSpPr>
            <a:spLocks noChangeArrowheads="1"/>
          </p:cNvSpPr>
          <p:nvPr/>
        </p:nvSpPr>
        <p:spPr bwMode="auto">
          <a:xfrm>
            <a:off x="3697774" y="3183410"/>
            <a:ext cx="1609918" cy="346719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n</a:t>
            </a:r>
            <a:r>
              <a:rPr lang="en-US" sz="2000" b="0" dirty="0" smtClean="0">
                <a:solidFill>
                  <a:srgbClr val="C00000"/>
                </a:solidFill>
                <a:latin typeface="Calibri" pitchFamily="34" charset="0"/>
              </a:rPr>
              <a:t>otify()</a:t>
            </a:r>
            <a:endParaRPr lang="en-US" sz="20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3025544" y="3284982"/>
            <a:ext cx="672230" cy="1"/>
          </a:xfrm>
          <a:prstGeom prst="line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 type="arrow" w="med" len="med"/>
          </a:ln>
        </p:spPr>
        <p:txBody>
          <a:bodyPr wrap="square" anchor="b">
            <a:spAutoFit/>
          </a:bodyPr>
          <a:lstStyle/>
          <a:p>
            <a:endParaRPr lang="en-US"/>
          </a:p>
        </p:txBody>
      </p:sp>
      <p:cxnSp>
        <p:nvCxnSpPr>
          <p:cNvPr id="26" name="AutoShape 57"/>
          <p:cNvCxnSpPr>
            <a:cxnSpLocks noChangeShapeType="1"/>
          </p:cNvCxnSpPr>
          <p:nvPr/>
        </p:nvCxnSpPr>
        <p:spPr bwMode="auto">
          <a:xfrm rot="16200000" flipV="1">
            <a:off x="3724318" y="3789829"/>
            <a:ext cx="543608" cy="36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C00000"/>
            </a:solidFill>
            <a:miter lim="800000"/>
            <a:headEnd/>
            <a:tailEnd type="arrow" w="med" len="med"/>
          </a:ln>
        </p:spPr>
      </p:cxn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4050487" y="3518209"/>
            <a:ext cx="311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0" dirty="0">
                <a:solidFill>
                  <a:srgbClr val="C00000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2874170" y="4532260"/>
            <a:ext cx="1538697" cy="4009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noAutofit/>
          </a:bodyPr>
          <a:lstStyle/>
          <a:p>
            <a:r>
              <a:rPr lang="en-US" sz="2000" b="0" dirty="0" smtClean="0">
                <a:solidFill>
                  <a:srgbClr val="C00000"/>
                </a:solidFill>
                <a:latin typeface="Calibri" pitchFamily="34" charset="0"/>
              </a:rPr>
              <a:t>add(Watcher)</a:t>
            </a:r>
            <a:endParaRPr lang="en-US" sz="20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</Words>
  <Application>Microsoft Office PowerPoint</Application>
  <PresentationFormat>On-screen Show (4:3)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30</cp:revision>
  <dcterms:created xsi:type="dcterms:W3CDTF">2017-06-23T07:18:29Z</dcterms:created>
  <dcterms:modified xsi:type="dcterms:W3CDTF">2020-10-22T07:53:42Z</dcterms:modified>
</cp:coreProperties>
</file>