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8" d="100"/>
          <a:sy n="98" d="100"/>
        </p:scale>
        <p:origin x="765" y="-5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088172-9039-4278-9F91-C5AFCB567518}" type="datetimeFigureOut">
              <a:rPr lang="en-US" smtClean="0"/>
              <a:t>15-Dec-20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A0DD8B-3906-49F3-8D0F-4EE5849C4E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198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A0DD8B-3906-49F3-8D0F-4EE5849C4EC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021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91632-7911-4BFA-A741-BD874230E827}" type="datetimeFigureOut">
              <a:rPr lang="en-SG" smtClean="0"/>
              <a:t>15/12/2020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23A57-1B24-4457-9F7A-F33EE90E73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85499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91632-7911-4BFA-A741-BD874230E827}" type="datetimeFigureOut">
              <a:rPr lang="en-SG" smtClean="0"/>
              <a:t>15/12/2020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23A57-1B24-4457-9F7A-F33EE90E73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4645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91632-7911-4BFA-A741-BD874230E827}" type="datetimeFigureOut">
              <a:rPr lang="en-SG" smtClean="0"/>
              <a:t>15/12/2020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23A57-1B24-4457-9F7A-F33EE90E73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27690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91632-7911-4BFA-A741-BD874230E827}" type="datetimeFigureOut">
              <a:rPr lang="en-SG" smtClean="0"/>
              <a:t>15/12/2020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23A57-1B24-4457-9F7A-F33EE90E73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45230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91632-7911-4BFA-A741-BD874230E827}" type="datetimeFigureOut">
              <a:rPr lang="en-SG" smtClean="0"/>
              <a:t>15/12/2020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23A57-1B24-4457-9F7A-F33EE90E73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83916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91632-7911-4BFA-A741-BD874230E827}" type="datetimeFigureOut">
              <a:rPr lang="en-SG" smtClean="0"/>
              <a:t>15/12/2020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23A57-1B24-4457-9F7A-F33EE90E73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972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91632-7911-4BFA-A741-BD874230E827}" type="datetimeFigureOut">
              <a:rPr lang="en-SG" smtClean="0"/>
              <a:t>15/12/2020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23A57-1B24-4457-9F7A-F33EE90E73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61449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91632-7911-4BFA-A741-BD874230E827}" type="datetimeFigureOut">
              <a:rPr lang="en-SG" smtClean="0"/>
              <a:t>15/12/2020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23A57-1B24-4457-9F7A-F33EE90E73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49213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91632-7911-4BFA-A741-BD874230E827}" type="datetimeFigureOut">
              <a:rPr lang="en-SG" smtClean="0"/>
              <a:t>15/12/2020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23A57-1B24-4457-9F7A-F33EE90E73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97300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91632-7911-4BFA-A741-BD874230E827}" type="datetimeFigureOut">
              <a:rPr lang="en-SG" smtClean="0"/>
              <a:t>15/12/2020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23A57-1B24-4457-9F7A-F33EE90E73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615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91632-7911-4BFA-A741-BD874230E827}" type="datetimeFigureOut">
              <a:rPr lang="en-SG" smtClean="0"/>
              <a:t>15/12/2020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23A57-1B24-4457-9F7A-F33EE90E73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18345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D91632-7911-4BFA-A741-BD874230E827}" type="datetimeFigureOut">
              <a:rPr lang="en-SG" smtClean="0"/>
              <a:t>15/12/2020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623A57-1B24-4457-9F7A-F33EE90E73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27780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Content Placeholder 3"/>
          <p:cNvSpPr txBox="1">
            <a:spLocks/>
          </p:cNvSpPr>
          <p:nvPr/>
        </p:nvSpPr>
        <p:spPr>
          <a:xfrm>
            <a:off x="914400" y="1217652"/>
            <a:ext cx="2548880" cy="3693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Activity: shop for product</a:t>
            </a:r>
            <a:endParaRPr lang="en-US" sz="1800" dirty="0"/>
          </a:p>
        </p:txBody>
      </p:sp>
      <p:sp>
        <p:nvSpPr>
          <p:cNvPr id="31" name="Rounded Rectangle 30"/>
          <p:cNvSpPr/>
          <p:nvPr/>
        </p:nvSpPr>
        <p:spPr>
          <a:xfrm>
            <a:off x="1371600" y="1752600"/>
            <a:ext cx="1371600" cy="60960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check product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Flowchart: Decision 31"/>
          <p:cNvSpPr/>
          <p:nvPr/>
        </p:nvSpPr>
        <p:spPr>
          <a:xfrm>
            <a:off x="1790700" y="2667000"/>
            <a:ext cx="533400" cy="533400"/>
          </a:xfrm>
          <a:prstGeom prst="flowChartDecision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2362200" y="3285602"/>
            <a:ext cx="1201688" cy="503438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take to cashier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457200" y="1981200"/>
            <a:ext cx="152400" cy="15240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5" name="Elbow Connector 34"/>
          <p:cNvCxnSpPr>
            <a:stCxn id="34" idx="6"/>
            <a:endCxn id="31" idx="1"/>
          </p:cNvCxnSpPr>
          <p:nvPr/>
        </p:nvCxnSpPr>
        <p:spPr>
          <a:xfrm>
            <a:off x="609600" y="2057400"/>
            <a:ext cx="762000" cy="158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31" idx="2"/>
            <a:endCxn id="32" idx="0"/>
          </p:cNvCxnSpPr>
          <p:nvPr/>
        </p:nvCxnSpPr>
        <p:spPr>
          <a:xfrm rot="5400000">
            <a:off x="1905000" y="2514600"/>
            <a:ext cx="304800" cy="158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32" idx="3"/>
            <a:endCxn id="33" idx="0"/>
          </p:cNvCxnSpPr>
          <p:nvPr/>
        </p:nvCxnSpPr>
        <p:spPr>
          <a:xfrm>
            <a:off x="2324100" y="2933700"/>
            <a:ext cx="638944" cy="351902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19"/>
          <p:cNvGrpSpPr/>
          <p:nvPr/>
        </p:nvGrpSpPr>
        <p:grpSpPr>
          <a:xfrm>
            <a:off x="381000" y="4457700"/>
            <a:ext cx="152400" cy="152400"/>
            <a:chOff x="3048000" y="6096000"/>
            <a:chExt cx="152400" cy="152400"/>
          </a:xfrm>
        </p:grpSpPr>
        <p:sp>
          <p:nvSpPr>
            <p:cNvPr id="39" name="Oval 38"/>
            <p:cNvSpPr/>
            <p:nvPr/>
          </p:nvSpPr>
          <p:spPr>
            <a:xfrm>
              <a:off x="3048000" y="6096000"/>
              <a:ext cx="152400" cy="152400"/>
            </a:xfrm>
            <a:prstGeom prst="ellipse">
              <a:avLst/>
            </a:prstGeom>
            <a:ln w="952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0" name="Oval 39"/>
            <p:cNvSpPr/>
            <p:nvPr/>
          </p:nvSpPr>
          <p:spPr>
            <a:xfrm>
              <a:off x="3086100" y="6134100"/>
              <a:ext cx="76200" cy="76200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41" name="Elbow Connector 40"/>
          <p:cNvCxnSpPr>
            <a:endCxn id="39" idx="6"/>
          </p:cNvCxnSpPr>
          <p:nvPr/>
        </p:nvCxnSpPr>
        <p:spPr>
          <a:xfrm rot="10800000">
            <a:off x="533400" y="4533900"/>
            <a:ext cx="381000" cy="79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2362200" y="2554069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[Customer likes product]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685800" y="25908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[else]</a:t>
            </a:r>
            <a:endParaRPr lang="en-US" dirty="0"/>
          </a:p>
        </p:txBody>
      </p:sp>
      <p:sp>
        <p:nvSpPr>
          <p:cNvPr id="47" name="Flowchart: Decision 46"/>
          <p:cNvSpPr/>
          <p:nvPr/>
        </p:nvSpPr>
        <p:spPr>
          <a:xfrm>
            <a:off x="914400" y="4267200"/>
            <a:ext cx="533400" cy="533400"/>
          </a:xfrm>
          <a:prstGeom prst="flowChartDecision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8" name="Elbow Connector 47"/>
          <p:cNvCxnSpPr>
            <a:stCxn id="64" idx="2"/>
            <a:endCxn id="47" idx="3"/>
          </p:cNvCxnSpPr>
          <p:nvPr/>
        </p:nvCxnSpPr>
        <p:spPr>
          <a:xfrm rot="5400000">
            <a:off x="2106472" y="3668450"/>
            <a:ext cx="206778" cy="1524122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32" idx="1"/>
            <a:endCxn id="66" idx="0"/>
          </p:cNvCxnSpPr>
          <p:nvPr/>
        </p:nvCxnSpPr>
        <p:spPr>
          <a:xfrm rot="10800000" flipV="1">
            <a:off x="1189856" y="2933699"/>
            <a:ext cx="600844" cy="470021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ounded Rectangle 63"/>
          <p:cNvSpPr/>
          <p:nvPr/>
        </p:nvSpPr>
        <p:spPr>
          <a:xfrm>
            <a:off x="2371078" y="4036504"/>
            <a:ext cx="1201688" cy="290618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buy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5" name="Elbow Connector 64"/>
          <p:cNvCxnSpPr>
            <a:stCxn id="33" idx="2"/>
            <a:endCxn id="64" idx="0"/>
          </p:cNvCxnSpPr>
          <p:nvPr/>
        </p:nvCxnSpPr>
        <p:spPr>
          <a:xfrm rot="16200000" flipH="1">
            <a:off x="2843751" y="3908333"/>
            <a:ext cx="247464" cy="887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ounded Rectangle 65"/>
          <p:cNvSpPr/>
          <p:nvPr/>
        </p:nvSpPr>
        <p:spPr>
          <a:xfrm>
            <a:off x="589012" y="3403721"/>
            <a:ext cx="1201688" cy="3600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</a:t>
            </a:r>
            <a:r>
              <a:rPr lang="en-US" dirty="0" smtClean="0">
                <a:solidFill>
                  <a:schemeClr val="tx1"/>
                </a:solidFill>
              </a:rPr>
              <a:t>ut back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7" name="Elbow Connector 66"/>
          <p:cNvCxnSpPr>
            <a:stCxn id="66" idx="2"/>
            <a:endCxn id="47" idx="0"/>
          </p:cNvCxnSpPr>
          <p:nvPr/>
        </p:nvCxnSpPr>
        <p:spPr>
          <a:xfrm rot="5400000">
            <a:off x="933759" y="4011102"/>
            <a:ext cx="503439" cy="875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lowchart: Decision 23"/>
          <p:cNvSpPr/>
          <p:nvPr/>
        </p:nvSpPr>
        <p:spPr>
          <a:xfrm>
            <a:off x="3916249" y="5280410"/>
            <a:ext cx="364319" cy="364319"/>
          </a:xfrm>
          <a:prstGeom prst="flowChartDecision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2987824" y="5386369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7" name="Elbow Connector 26"/>
          <p:cNvCxnSpPr>
            <a:stCxn id="26" idx="6"/>
          </p:cNvCxnSpPr>
          <p:nvPr/>
        </p:nvCxnSpPr>
        <p:spPr>
          <a:xfrm>
            <a:off x="3140224" y="5462569"/>
            <a:ext cx="762000" cy="158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24" idx="2"/>
            <a:endCxn id="60" idx="1"/>
          </p:cNvCxnSpPr>
          <p:nvPr/>
        </p:nvCxnSpPr>
        <p:spPr>
          <a:xfrm rot="16200000" flipH="1">
            <a:off x="4632737" y="5110401"/>
            <a:ext cx="321556" cy="1390212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327008" y="4484815"/>
            <a:ext cx="600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[c1]</a:t>
            </a:r>
            <a:endParaRPr lang="en-US" dirty="0"/>
          </a:p>
        </p:txBody>
      </p:sp>
      <p:cxnSp>
        <p:nvCxnSpPr>
          <p:cNvPr id="55" name="Elbow Connector 54"/>
          <p:cNvCxnSpPr>
            <a:stCxn id="24" idx="0"/>
            <a:endCxn id="58" idx="1"/>
          </p:cNvCxnSpPr>
          <p:nvPr/>
        </p:nvCxnSpPr>
        <p:spPr>
          <a:xfrm rot="5400000" flipH="1" flipV="1">
            <a:off x="4600502" y="4383253"/>
            <a:ext cx="395064" cy="1399251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ounded Rectangle 57"/>
          <p:cNvSpPr/>
          <p:nvPr/>
        </p:nvSpPr>
        <p:spPr>
          <a:xfrm>
            <a:off x="5497660" y="4705326"/>
            <a:ext cx="739563" cy="36004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5488621" y="5786265"/>
            <a:ext cx="739563" cy="36004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6609707" y="5015849"/>
            <a:ext cx="739563" cy="36004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6600562" y="5487736"/>
            <a:ext cx="739563" cy="36004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a3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68" name="Group 19"/>
          <p:cNvGrpSpPr/>
          <p:nvPr/>
        </p:nvGrpSpPr>
        <p:grpSpPr>
          <a:xfrm>
            <a:off x="8181440" y="5301444"/>
            <a:ext cx="152400" cy="152400"/>
            <a:chOff x="3048000" y="6096000"/>
            <a:chExt cx="152400" cy="152400"/>
          </a:xfrm>
        </p:grpSpPr>
        <p:sp>
          <p:nvSpPr>
            <p:cNvPr id="69" name="Oval 68"/>
            <p:cNvSpPr/>
            <p:nvPr/>
          </p:nvSpPr>
          <p:spPr>
            <a:xfrm>
              <a:off x="3048000" y="6096000"/>
              <a:ext cx="152400" cy="152400"/>
            </a:xfrm>
            <a:prstGeom prst="ellips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0" name="Oval 69"/>
            <p:cNvSpPr/>
            <p:nvPr/>
          </p:nvSpPr>
          <p:spPr>
            <a:xfrm>
              <a:off x="3086100" y="61341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15" name="Straight Arrow Connector 14"/>
          <p:cNvCxnSpPr>
            <a:stCxn id="24" idx="3"/>
            <a:endCxn id="61" idx="1"/>
          </p:cNvCxnSpPr>
          <p:nvPr/>
        </p:nvCxnSpPr>
        <p:spPr>
          <a:xfrm flipV="1">
            <a:off x="4280568" y="5195869"/>
            <a:ext cx="2329139" cy="26670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24" idx="3"/>
            <a:endCxn id="62" idx="1"/>
          </p:cNvCxnSpPr>
          <p:nvPr/>
        </p:nvCxnSpPr>
        <p:spPr>
          <a:xfrm>
            <a:off x="4280568" y="5462570"/>
            <a:ext cx="2319994" cy="20518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Elbow Connector 71"/>
          <p:cNvCxnSpPr>
            <a:stCxn id="58" idx="3"/>
            <a:endCxn id="69" idx="0"/>
          </p:cNvCxnSpPr>
          <p:nvPr/>
        </p:nvCxnSpPr>
        <p:spPr>
          <a:xfrm>
            <a:off x="6237223" y="4885346"/>
            <a:ext cx="2020417" cy="416098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/>
          <p:cNvCxnSpPr>
            <a:stCxn id="60" idx="3"/>
            <a:endCxn id="69" idx="4"/>
          </p:cNvCxnSpPr>
          <p:nvPr/>
        </p:nvCxnSpPr>
        <p:spPr>
          <a:xfrm flipV="1">
            <a:off x="6228184" y="5453844"/>
            <a:ext cx="2029456" cy="512441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2" idx="3"/>
            <a:endCxn id="69" idx="3"/>
          </p:cNvCxnSpPr>
          <p:nvPr/>
        </p:nvCxnSpPr>
        <p:spPr>
          <a:xfrm flipV="1">
            <a:off x="7340125" y="5431526"/>
            <a:ext cx="863633" cy="236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61" idx="3"/>
            <a:endCxn id="69" idx="1"/>
          </p:cNvCxnSpPr>
          <p:nvPr/>
        </p:nvCxnSpPr>
        <p:spPr>
          <a:xfrm>
            <a:off x="7349270" y="5195869"/>
            <a:ext cx="854488" cy="12789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4327008" y="5006557"/>
            <a:ext cx="600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[c2]</a:t>
            </a:r>
            <a:endParaRPr lang="en-US" dirty="0"/>
          </a:p>
        </p:txBody>
      </p:sp>
      <p:sp>
        <p:nvSpPr>
          <p:cNvPr id="95" name="TextBox 94"/>
          <p:cNvSpPr txBox="1"/>
          <p:nvPr/>
        </p:nvSpPr>
        <p:spPr>
          <a:xfrm>
            <a:off x="4332275" y="5462568"/>
            <a:ext cx="600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[c3]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3706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35</Words>
  <Application>Microsoft Office PowerPoint</Application>
  <PresentationFormat>On-screen Show (4:3)</PresentationFormat>
  <Paragraphs>15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Rebekah Low</dc:creator>
  <cp:lastModifiedBy>ReviewerX</cp:lastModifiedBy>
  <cp:revision>6</cp:revision>
  <dcterms:created xsi:type="dcterms:W3CDTF">2017-07-13T05:25:05Z</dcterms:created>
  <dcterms:modified xsi:type="dcterms:W3CDTF">2020-12-15T08:11:51Z</dcterms:modified>
</cp:coreProperties>
</file>