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28/11/2020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35696" y="2420888"/>
            <a:ext cx="1512168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err="1">
                <a:solidFill>
                  <a:sysClr val="windowText" lastClr="000000"/>
                </a:solidFill>
                <a:latin typeface="Calibri" pitchFamily="34" charset="0"/>
              </a:rPr>
              <a:t>LibraryUser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8064" y="2420888"/>
            <a:ext cx="1368152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 pitchFamily="34" charset="0"/>
              </a:rPr>
              <a:t>Book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3888" y="3212976"/>
            <a:ext cx="1368152" cy="430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 pitchFamily="34" charset="0"/>
              </a:rPr>
              <a:t>Loan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63888" y="3650540"/>
            <a:ext cx="1368152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itchFamily="34" charset="0"/>
              </a:rPr>
              <a:t>loanDate</a:t>
            </a:r>
            <a:endParaRPr lang="en-US" sz="20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returnDate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63888" y="4327229"/>
            <a:ext cx="1368152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itchFamily="34" charset="0"/>
              </a:rPr>
              <a:t>return()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1" name="Straight Connector 20"/>
          <p:cNvCxnSpPr>
            <a:stCxn id="16" idx="3"/>
            <a:endCxn id="17" idx="1"/>
          </p:cNvCxnSpPr>
          <p:nvPr/>
        </p:nvCxnSpPr>
        <p:spPr>
          <a:xfrm>
            <a:off x="3347864" y="2636332"/>
            <a:ext cx="1800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959932" y="2906524"/>
            <a:ext cx="5040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63888" y="219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borrows</a:t>
            </a:r>
          </a:p>
        </p:txBody>
      </p:sp>
      <p:sp>
        <p:nvSpPr>
          <p:cNvPr id="3" name="Isosceles Triangle 2"/>
          <p:cNvSpPr/>
          <p:nvPr/>
        </p:nvSpPr>
        <p:spPr>
          <a:xfrm rot="5400000">
            <a:off x="4449044" y="2359331"/>
            <a:ext cx="147547" cy="98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Ian Yong Yew Chuang</cp:lastModifiedBy>
  <cp:revision>6</cp:revision>
  <dcterms:created xsi:type="dcterms:W3CDTF">2017-06-02T06:53:37Z</dcterms:created>
  <dcterms:modified xsi:type="dcterms:W3CDTF">2020-11-28T13:59:41Z</dcterms:modified>
</cp:coreProperties>
</file>