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6C3DC4-7416-4579-9D67-8ECE91F5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CE8022-FE86-4C6F-B468-15940D2E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70B68C-7CB2-4F15-800D-B2A2C62C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7B139BE-E778-5548-ABC4-67BF7A77857C}"/>
              </a:ext>
            </a:extLst>
          </p:cNvPr>
          <p:cNvSpPr/>
          <p:nvPr userDrawn="1"/>
        </p:nvSpPr>
        <p:spPr>
          <a:xfrm>
            <a:off x="596895" y="0"/>
            <a:ext cx="11595102" cy="982494"/>
          </a:xfrm>
          <a:prstGeom prst="rect">
            <a:avLst/>
          </a:prstGeom>
          <a:solidFill>
            <a:srgbClr val="822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81C9D6-6754-3444-8BC8-CC916086692A}"/>
              </a:ext>
            </a:extLst>
          </p:cNvPr>
          <p:cNvSpPr txBox="1"/>
          <p:nvPr userDrawn="1"/>
        </p:nvSpPr>
        <p:spPr>
          <a:xfrm rot="16200000">
            <a:off x="-2326223" y="3689635"/>
            <a:ext cx="519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Humnst777 BT" panose="020B0603030504020204" pitchFamily="34" charset="0"/>
              </a:rPr>
              <a:t>Second International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  <a:latin typeface="Humnst777 BT" panose="020B0603030504020204" pitchFamily="34" charset="0"/>
              </a:rPr>
              <a:t>Nonlinear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Humnst777 BT" panose="020B0603030504020204" pitchFamily="34" charset="0"/>
              </a:rPr>
              <a:t> Dynamics Conference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Humnst777 BT" panose="020B0603030504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AD164C-1162-9C4D-8373-161E79BDF4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3" y="88129"/>
            <a:ext cx="1236799" cy="82221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C1784A-C7F5-AA44-918E-02B74238A661}"/>
              </a:ext>
            </a:extLst>
          </p:cNvPr>
          <p:cNvSpPr txBox="1"/>
          <p:nvPr userDrawn="1"/>
        </p:nvSpPr>
        <p:spPr>
          <a:xfrm>
            <a:off x="1076724" y="387119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NODYCON 2021</a:t>
            </a:r>
            <a:endParaRPr lang="en-US" sz="2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6794A1-F3B7-40AE-975B-037E89885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2404" y="266218"/>
            <a:ext cx="8275900" cy="532436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6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334C2-CA30-4CA2-99DE-E6D91BF7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A14095-91CB-4138-9F4C-AECA30829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AE8BB4-26D7-46D8-9321-6E68BAE7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900335-BD50-4EE8-8E76-2E3B2052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E4F95C-44DB-48AB-8BAE-10B0D6E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59F751-0287-463A-9D63-393104D1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D8B28-0EE4-4CD2-A41E-DDADE6C9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52FF67-4B47-4B94-B0C8-1D6AFE98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45F94C-C5C1-4B52-B08B-2CAD0FD0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E6E4F6-7438-42E5-873E-69FB01C5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22CD10-21C0-4267-91BC-498A3AA9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07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7B81E9-6797-406C-8BD5-695579A60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BB0F4A-E036-4429-8510-B138FFE3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F79A0A-09A8-48A3-AB01-4ED9BE0E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720D31-04BB-433C-A12D-472A721E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7BECE6-A9DB-453B-96A3-8E398C80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09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A554744-CEF4-4A04-B66D-FD2AF025F81E}"/>
              </a:ext>
            </a:extLst>
          </p:cNvPr>
          <p:cNvSpPr/>
          <p:nvPr userDrawn="1"/>
        </p:nvSpPr>
        <p:spPr>
          <a:xfrm>
            <a:off x="596895" y="0"/>
            <a:ext cx="11595102" cy="982494"/>
          </a:xfrm>
          <a:prstGeom prst="rect">
            <a:avLst/>
          </a:prstGeom>
          <a:solidFill>
            <a:srgbClr val="822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C429F8-B34A-40D7-BD51-0EE333B745C1}"/>
              </a:ext>
            </a:extLst>
          </p:cNvPr>
          <p:cNvSpPr txBox="1"/>
          <p:nvPr userDrawn="1"/>
        </p:nvSpPr>
        <p:spPr>
          <a:xfrm rot="16200000">
            <a:off x="-2427790" y="3689635"/>
            <a:ext cx="540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Humnst777 BT" panose="020B0603030504020204" pitchFamily="34" charset="0"/>
              </a:rPr>
              <a:t>First International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  <a:latin typeface="Humnst777 BT" panose="020B0603030504020204" pitchFamily="34" charset="0"/>
              </a:rPr>
              <a:t>Nonlinear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Humnst777 BT" panose="020B0603030504020204" pitchFamily="34" charset="0"/>
              </a:rPr>
              <a:t> Dynamics Conference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Humnst777 BT" panose="020B0603030504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2E949D-692D-488D-9781-84A63A49D4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3" y="88129"/>
            <a:ext cx="1236799" cy="82221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C4F7324-5C2A-4114-AA97-C9EF5132A261}"/>
              </a:ext>
            </a:extLst>
          </p:cNvPr>
          <p:cNvSpPr txBox="1"/>
          <p:nvPr userDrawn="1"/>
        </p:nvSpPr>
        <p:spPr>
          <a:xfrm>
            <a:off x="1076724" y="387119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NODYCON 2019</a:t>
            </a:r>
            <a:endParaRPr lang="en-US" sz="28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E076A1C-F59A-444B-A398-448E9C10C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0" y="-1348746"/>
            <a:ext cx="9397003" cy="5849124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04F38CD-87CD-4B07-95B9-F50F118E8D2C}"/>
              </a:ext>
            </a:extLst>
          </p:cNvPr>
          <p:cNvSpPr/>
          <p:nvPr userDrawn="1"/>
        </p:nvSpPr>
        <p:spPr>
          <a:xfrm>
            <a:off x="596895" y="982494"/>
            <a:ext cx="11595102" cy="5875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8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CC486-53AB-5C48-983C-C2215C58A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2DE37-E4F0-D048-A661-35C12D741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3D5496-63C6-4F4B-B5EE-25217798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ED38FD-D41D-9143-BBE1-9EC00D9B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46E592-8106-5F41-82F7-A12F9708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92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527CE3-8A0A-5447-AB77-FFDE1A24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8FDB2E-71A7-3D45-B91D-06E237C8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B1B29A-D853-E541-8375-F2B5A38A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2A882A-2629-464D-809D-943F0C6B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436F0-6615-C841-A1EF-F4C88A8C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642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431F0-95AB-0D46-A2E7-DB1C4D32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1CC123-69A8-3841-B6B4-D6CEE5265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C522E0-5B82-2745-9544-D28DD82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1811A8-DACB-8A4D-9F6E-7A0B513D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4A9E7-3CF9-004D-A647-7375A017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9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1F676-A0DD-2F49-9E8F-36538AA1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57F07C-7804-C442-9E25-CEE3E2167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4A35-D705-F041-B4E4-A2D968F80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790A22-7403-E749-B0E1-4052D3BD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B8610E-B5D5-AF4A-87F7-8480D70D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E95E9E-1B03-2E44-BBA9-A130B10B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333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C379D-9F14-5F48-AD60-C7A4F6A3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85B6E-A22E-7641-8D9A-A9A98E328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42C32F-21F8-A245-838F-8A0753E72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7853E0-570B-834A-89A9-3758439F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7966F7D-333A-514C-9377-3CE13D05E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F65C55E-CEBA-E445-B636-015287AA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6FC32B-AC4A-9244-B3BB-5BB34A53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128545-11C5-4548-948C-0250F46C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744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AA834-1160-1D41-A456-41D512BB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2C1B10-28BF-084B-BFB4-04F3D0B9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0458C7-2F57-0841-A537-2A3796ED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03665C-1019-F940-AFDB-ADDBF466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2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534C5-FC26-DD47-A645-E39B8738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9FE278-AE9D-A640-AF8F-64C20CA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26163D-9C25-7D40-B15E-5E1DA9A7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384FA5-938C-CC4A-96BC-12CC4D2A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007FB2-FB97-6F43-8B41-E5785A09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39C5AD4-ECFE-8F47-BE11-83CCB3B7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1BB25D-5F95-E544-B6E3-2BDA3929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971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DC1CE-21D4-2F42-B63D-E692A6D9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238AA-2E14-7648-A3EA-BA71D4A5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B0DE19-7C98-6242-8B57-6574C6AC3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4F0667-5F3F-DB4D-9945-9613D91E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EA89BE-9B54-0E43-A6B1-B13B7150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7B36BC-B6F0-4049-BDAE-9EA6E03B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339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3A3CF-C9BB-B541-A112-6D03C2E3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08FFE91-4823-3E4D-9E59-8080FD8CA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C0D1F5-9C85-9E44-821D-1E668DA74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A3EC02-783B-0E46-9A32-C7DA9053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F8CF89-719F-1F40-BB76-3AE3CB1B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ED2CF0-140F-6246-BE75-A7AB9DC1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391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8746D-2471-FA4F-AB19-A43E26C4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3F377F-71EC-C44E-9CBF-E34EE65EA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6F9819-7CA9-0D40-BC74-082FC614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E00FA2-B3E5-F543-AFB3-01712651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3AE4DA-BDBA-4D4D-9ECC-03F874F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36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C2148C-94B9-E641-819C-80A0BB3D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51C36E-C90F-7441-9FF4-28033E389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B88B72-96D6-3B4C-B8F4-0ADD18B9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37FEE1-ED37-6E42-A09A-6475D2C4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39D9E7-2A40-A846-8364-A6F1CD9F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30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A600A-5F97-425D-9AF1-5644A1F97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B09EAD-4CB6-4B04-9937-49051FA5B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395270-9585-485A-B992-1E58D2F7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6F3E1-D91E-4E4A-B46C-AB40CBBA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3FBA4-BD7C-4BA8-AC7A-EBEA8668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C91B7-F59E-43BB-8535-D822A06E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53DE1A-67BE-4A3C-A31D-08A14A28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9E719D-06DF-42F8-9421-8BCFBEDB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A41DEB-83B9-43F9-97ED-3B8C2230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85F6F7-DC3A-46DA-8A7A-768B4356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515257-F62F-4868-8A00-4A785AE9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815FBA-B28D-41C2-9EBE-50462E176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BF4A8C-6D95-44E0-9FAD-420442C6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A60EB1-3539-4555-B46F-984E6401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E06AA8-E7B3-4C8E-8F0E-AAD49D5C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3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A5170-FA8E-4136-BC59-7AD5BD3C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72D94-BD18-4AE2-A9FC-90117D55D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D60316-2851-4FC6-9232-E093D7CAB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124427-7064-4C44-BA07-556DC98C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EB5CA5-3F6C-4884-AD73-5A2D6CD5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CFF2DE-E780-4324-83E1-3CB4D25A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0BFAF-CA34-4084-9AC5-E8C6D059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659D69-D73E-4789-AA22-F1F9F8DAE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4C3007-5361-4702-ABCD-07FE4A71F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7FFB1A-EC4B-45D2-8A71-0D3264DD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97A604-7BFE-4A87-93AF-7D33DD33C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A651E8-7D4A-415A-857B-14FD905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EC39B0-D3E9-4439-8725-AB60B7E6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5719D25-3365-4FD3-A505-DDAF9A6B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C926720-6045-435A-A765-6BA5BF7A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18C9F6-9FE7-460A-AE4B-3C2EF04F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DADF38-8C42-462D-9D70-17EF5024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F7044-2FAD-401D-97EA-BEC541BB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00034C-23F2-412E-B19B-E90027E0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7F0D31-EA7D-494C-9678-5B4AE5BEC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903A44-3363-48CA-A84B-82ABA6AD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F3DEF2-EA54-4087-8DAB-0B4A8CEB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671E2D-B406-46A7-9868-8BC05EA4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4EF7EAD-1CF2-4FF8-8A22-ACD7605F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BCD8F2-EE9E-49CC-9EB6-42A6B9AD9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632644-923E-486E-9D60-13F7F80E1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8E23-87CB-4CCA-8646-A886E9FB8B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A3F59A-E4CD-41B1-9800-CB80876B9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DFD8F0-0C6D-413F-9B45-1998F9FF9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8AB9-A994-483C-B99F-B5DF19098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00068D-A7A4-B24B-A919-3F1ACA90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B45ED0-05CB-414C-A1AB-F280BDD9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95605D-22C1-F446-AC8A-B830699B2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F703-9FC5-0C49-9352-AD5432947135}" type="datetimeFigureOut">
              <a:rPr lang="it-IT" smtClean="0"/>
              <a:t>08/01/21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A9AB74-8792-544D-8111-D25C0C306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A741B6-1C7E-9C4F-8933-7ECFE95AF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740C-B4AB-3445-8457-08B28DDFE5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70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F7ADB94-DA0A-4315-8827-F66119C5A70F}"/>
              </a:ext>
            </a:extLst>
          </p:cNvPr>
          <p:cNvSpPr/>
          <p:nvPr/>
        </p:nvSpPr>
        <p:spPr>
          <a:xfrm>
            <a:off x="0" y="0"/>
            <a:ext cx="2615611" cy="6813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553424E-C304-49A7-A8BD-BA3CA108FF80}"/>
              </a:ext>
            </a:extLst>
          </p:cNvPr>
          <p:cNvSpPr/>
          <p:nvPr/>
        </p:nvSpPr>
        <p:spPr>
          <a:xfrm>
            <a:off x="2615611" y="0"/>
            <a:ext cx="9640185" cy="6876935"/>
          </a:xfrm>
          <a:prstGeom prst="rect">
            <a:avLst/>
          </a:prstGeom>
          <a:solidFill>
            <a:srgbClr val="822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4E7FBDF-7353-4ACD-9BD3-E9577295C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06"/>
          <a:stretch/>
        </p:blipFill>
        <p:spPr>
          <a:xfrm>
            <a:off x="3098753" y="202016"/>
            <a:ext cx="9157043" cy="63476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0B7C8D-7733-4EB8-BAF5-2BD61B15A7EF}"/>
              </a:ext>
            </a:extLst>
          </p:cNvPr>
          <p:cNvSpPr txBox="1"/>
          <p:nvPr/>
        </p:nvSpPr>
        <p:spPr>
          <a:xfrm>
            <a:off x="4253304" y="1458342"/>
            <a:ext cx="80024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5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YOUR TITLE HERE</a:t>
            </a:r>
            <a:endParaRPr lang="en-US" sz="55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29EE2D-0598-4A92-AEC0-F5AC0C4D11C3}"/>
              </a:ext>
            </a:extLst>
          </p:cNvPr>
          <p:cNvSpPr txBox="1"/>
          <p:nvPr/>
        </p:nvSpPr>
        <p:spPr>
          <a:xfrm>
            <a:off x="5311543" y="6167852"/>
            <a:ext cx="4433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cap="small" dirty="0">
                <a:solidFill>
                  <a:schemeClr val="bg1"/>
                </a:solidFill>
                <a:latin typeface="Palatino Linotype" panose="02040502050505030304" pitchFamily="18" charset="0"/>
              </a:rPr>
              <a:t>Online, </a:t>
            </a:r>
            <a:r>
              <a:rPr lang="it-IT" sz="2400" cap="small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February</a:t>
            </a:r>
            <a:r>
              <a:rPr lang="it-IT" sz="2400" cap="small" dirty="0">
                <a:solidFill>
                  <a:schemeClr val="bg1"/>
                </a:solidFill>
                <a:latin typeface="Palatino Linotype" panose="02040502050505030304" pitchFamily="18" charset="0"/>
              </a:rPr>
              <a:t> 16 - 19, 2021</a:t>
            </a:r>
            <a:endParaRPr lang="en-US" sz="2400" cap="small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DAD534E-F092-4DB1-848A-ABC5539918A2}"/>
              </a:ext>
            </a:extLst>
          </p:cNvPr>
          <p:cNvSpPr/>
          <p:nvPr/>
        </p:nvSpPr>
        <p:spPr>
          <a:xfrm>
            <a:off x="4429990" y="3722105"/>
            <a:ext cx="6758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cs typeface="Arial" panose="020B0604020202020204" pitchFamily="34" charset="0"/>
              </a:rPr>
              <a:t>First  name1 Last name1, </a:t>
            </a:r>
            <a:r>
              <a:rPr lang="it-IT" sz="2400" u="sng" dirty="0">
                <a:solidFill>
                  <a:schemeClr val="bg1"/>
                </a:solidFill>
                <a:cs typeface="Arial" panose="020B0604020202020204" pitchFamily="34" charset="0"/>
              </a:rPr>
              <a:t>First name2 Last name2 (speaker)</a:t>
            </a:r>
            <a:r>
              <a:rPr lang="it-IT" sz="2400" dirty="0">
                <a:solidFill>
                  <a:schemeClr val="bg1"/>
                </a:solidFill>
                <a:cs typeface="Arial" panose="020B0604020202020204" pitchFamily="34" charset="0"/>
              </a:rPr>
              <a:t> and First </a:t>
            </a:r>
            <a:r>
              <a:rPr lang="it-IT" sz="2400" dirty="0" err="1">
                <a:solidFill>
                  <a:schemeClr val="bg1"/>
                </a:solidFill>
                <a:cs typeface="Arial" panose="020B0604020202020204" pitchFamily="34" charset="0"/>
              </a:rPr>
              <a:t>nameN</a:t>
            </a:r>
            <a:r>
              <a:rPr lang="it-IT" sz="2400" dirty="0">
                <a:solidFill>
                  <a:schemeClr val="bg1"/>
                </a:solidFill>
                <a:cs typeface="Arial" panose="020B0604020202020204" pitchFamily="34" charset="0"/>
              </a:rPr>
              <a:t> Last </a:t>
            </a:r>
            <a:r>
              <a:rPr lang="it-IT" sz="2400" dirty="0" err="1">
                <a:solidFill>
                  <a:schemeClr val="bg1"/>
                </a:solidFill>
                <a:cs typeface="Arial" panose="020B0604020202020204" pitchFamily="34" charset="0"/>
              </a:rPr>
              <a:t>nameN</a:t>
            </a:r>
            <a:r>
              <a:rPr lang="it-IT" sz="2400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endParaRPr 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9B6313E-8A21-2941-8B9C-683C8BEB8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72623" y="2572623"/>
            <a:ext cx="6867042" cy="172179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77D6FA0-55F0-2E4B-98FE-7E24ABA94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08" y="1068181"/>
            <a:ext cx="2510832" cy="166917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72FBC80-2C90-4F26-BB10-F591A3CB170F}"/>
              </a:ext>
            </a:extLst>
          </p:cNvPr>
          <p:cNvSpPr txBox="1"/>
          <p:nvPr/>
        </p:nvSpPr>
        <p:spPr>
          <a:xfrm>
            <a:off x="6192693" y="4763866"/>
            <a:ext cx="3079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bg1"/>
                </a:solidFill>
                <a:cs typeface="Arial" panose="020B0604020202020204" pitchFamily="34" charset="0"/>
              </a:rPr>
              <a:t>Affiliation</a:t>
            </a:r>
            <a:r>
              <a:rPr lang="it-IT" sz="2000" dirty="0">
                <a:solidFill>
                  <a:schemeClr val="bg1"/>
                </a:solidFill>
                <a:cs typeface="Arial" panose="020B0604020202020204" pitchFamily="34" charset="0"/>
              </a:rPr>
              <a:t> 1</a:t>
            </a:r>
          </a:p>
          <a:p>
            <a:pPr algn="ctr"/>
            <a:r>
              <a:rPr lang="it-IT" sz="2000" dirty="0" err="1">
                <a:solidFill>
                  <a:schemeClr val="bg1"/>
                </a:solidFill>
                <a:cs typeface="Arial" panose="020B0604020202020204" pitchFamily="34" charset="0"/>
              </a:rPr>
              <a:t>Affiliation</a:t>
            </a:r>
            <a:r>
              <a:rPr lang="it-IT" sz="2000" dirty="0">
                <a:solidFill>
                  <a:schemeClr val="bg1"/>
                </a:solidFill>
                <a:cs typeface="Arial" panose="020B0604020202020204" pitchFamily="34" charset="0"/>
              </a:rPr>
              <a:t> 2</a:t>
            </a:r>
          </a:p>
          <a:p>
            <a:pPr algn="ctr"/>
            <a:r>
              <a:rPr lang="it-IT" sz="2000" dirty="0" err="1">
                <a:solidFill>
                  <a:schemeClr val="bg1"/>
                </a:solidFill>
                <a:cs typeface="Arial" panose="020B0604020202020204" pitchFamily="34" charset="0"/>
              </a:rPr>
              <a:t>Affiliation</a:t>
            </a:r>
            <a:r>
              <a:rPr lang="it-IT" sz="2000" dirty="0">
                <a:solidFill>
                  <a:schemeClr val="bg1"/>
                </a:solidFill>
                <a:cs typeface="Arial" panose="020B0604020202020204" pitchFamily="34" charset="0"/>
              </a:rPr>
              <a:t> N</a:t>
            </a:r>
            <a:endParaRPr 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4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2">
            <a:extLst>
              <a:ext uri="{FF2B5EF4-FFF2-40B4-BE49-F238E27FC236}">
                <a16:creationId xmlns:a16="http://schemas.microsoft.com/office/drawing/2014/main" id="{53D08905-8BDC-2D48-95A0-AD08BC80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412" y="6484959"/>
            <a:ext cx="2743200" cy="365125"/>
          </a:xfrm>
        </p:spPr>
        <p:txBody>
          <a:bodyPr/>
          <a:lstStyle/>
          <a:p>
            <a:fld id="{CF538E23-87CB-4CCA-8646-A886E9FB8BE5}" type="datetimeFigureOut">
              <a:rPr lang="en-US" smtClean="0"/>
              <a:t>1/8/21</a:t>
            </a:fld>
            <a:endParaRPr lang="en-US" dirty="0"/>
          </a:p>
        </p:txBody>
      </p:sp>
      <p:sp>
        <p:nvSpPr>
          <p:cNvPr id="6" name="Segnaposto numero diapositiva 4">
            <a:extLst>
              <a:ext uri="{FF2B5EF4-FFF2-40B4-BE49-F238E27FC236}">
                <a16:creationId xmlns:a16="http://schemas.microsoft.com/office/drawing/2014/main" id="{626DD0E9-DF63-6D46-91B1-CF574D48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837" y="6473154"/>
            <a:ext cx="2743200" cy="365125"/>
          </a:xfrm>
        </p:spPr>
        <p:txBody>
          <a:bodyPr/>
          <a:lstStyle/>
          <a:p>
            <a:fld id="{4E3F8AB9-A994-483C-B99F-B5DF1909891D}" type="slidenum">
              <a:rPr lang="en-US" smtClean="0"/>
              <a:t>2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1B985C-A7A9-7C40-835B-BF3C5192FC58}"/>
              </a:ext>
            </a:extLst>
          </p:cNvPr>
          <p:cNvSpPr/>
          <p:nvPr/>
        </p:nvSpPr>
        <p:spPr>
          <a:xfrm>
            <a:off x="596895" y="0"/>
            <a:ext cx="11595102" cy="982494"/>
          </a:xfrm>
          <a:prstGeom prst="rect">
            <a:avLst/>
          </a:prstGeom>
          <a:solidFill>
            <a:srgbClr val="822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DCE3F2-6B1E-584A-B85E-302F46C452CD}"/>
              </a:ext>
            </a:extLst>
          </p:cNvPr>
          <p:cNvSpPr txBox="1"/>
          <p:nvPr/>
        </p:nvSpPr>
        <p:spPr>
          <a:xfrm rot="16200000">
            <a:off x="-2326223" y="3689635"/>
            <a:ext cx="519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Humnst777 BT" panose="020B0603030504020204" pitchFamily="34" charset="0"/>
              </a:rPr>
              <a:t>Second International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  <a:latin typeface="Humnst777 BT" panose="020B0603030504020204" pitchFamily="34" charset="0"/>
              </a:rPr>
              <a:t>Nonlinear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Humnst777 BT" panose="020B0603030504020204" pitchFamily="34" charset="0"/>
              </a:rPr>
              <a:t> Dynamics Conference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Humnst777 BT" panose="020B0603030504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F6A6525-2AF1-1E43-AAE5-A35B8EEB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3" y="88129"/>
            <a:ext cx="1236799" cy="82221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5034D3-1C82-F746-AD6B-352766AFADF5}"/>
              </a:ext>
            </a:extLst>
          </p:cNvPr>
          <p:cNvSpPr txBox="1"/>
          <p:nvPr/>
        </p:nvSpPr>
        <p:spPr>
          <a:xfrm>
            <a:off x="1076724" y="387119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NODYCON 2021</a:t>
            </a:r>
            <a:endParaRPr lang="en-US" sz="2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94D6C440-47EC-2343-8101-1BA65806DC74}"/>
              </a:ext>
            </a:extLst>
          </p:cNvPr>
          <p:cNvSpPr txBox="1">
            <a:spLocks/>
          </p:cNvSpPr>
          <p:nvPr/>
        </p:nvSpPr>
        <p:spPr>
          <a:xfrm>
            <a:off x="3261938" y="225029"/>
            <a:ext cx="8575782" cy="532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800" dirty="0"/>
              <a:t>Slide </a:t>
            </a:r>
            <a:r>
              <a:rPr lang="it-IT" sz="3800" dirty="0" err="1"/>
              <a:t>title</a:t>
            </a:r>
            <a:r>
              <a:rPr lang="it-IT" sz="3800" dirty="0"/>
              <a:t> </a:t>
            </a:r>
            <a:r>
              <a:rPr lang="it-IT" sz="3800" dirty="0" err="1"/>
              <a:t>here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960779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46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Humnst777 BT</vt:lpstr>
      <vt:lpstr>Palatino Linotype</vt:lpstr>
      <vt:lpstr>Tema di Office</vt:lpstr>
      <vt:lpstr>Personalizza struttura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Arena</dc:creator>
  <cp:lastModifiedBy>Microsoft Office User</cp:lastModifiedBy>
  <cp:revision>13</cp:revision>
  <dcterms:created xsi:type="dcterms:W3CDTF">2021-01-08T14:49:32Z</dcterms:created>
  <dcterms:modified xsi:type="dcterms:W3CDTF">2021-01-08T17:58:07Z</dcterms:modified>
</cp:coreProperties>
</file>