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861" autoAdjust="0"/>
  </p:normalViewPr>
  <p:slideViewPr>
    <p:cSldViewPr snapToGrid="0">
      <p:cViewPr varScale="1">
        <p:scale>
          <a:sx n="46" d="100"/>
          <a:sy n="46" d="100"/>
        </p:scale>
        <p:origin x="21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0A711-3463-4743-A1B9-30B9B50E49D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CD8D-CA05-45B7-8AAA-B63E46D79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7CD8D-CA05-45B7-8AAA-B63E46D79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E6B7-738A-42DA-AD3D-6C72ABE601F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7595-3C23-4B01-BAF4-8E3E0F0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sites.google.com/view/trump-tweets/objectives?authuse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AFF2D-36FA-4C31-849A-D662AE97B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44" r="32374" b="76857"/>
          <a:stretch/>
        </p:blipFill>
        <p:spPr>
          <a:xfrm>
            <a:off x="1328687" y="2548959"/>
            <a:ext cx="4422293" cy="1146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79FC3-2DE6-4539-9152-72D7ABA16532}"/>
              </a:ext>
            </a:extLst>
          </p:cNvPr>
          <p:cNvSpPr/>
          <p:nvPr/>
        </p:nvSpPr>
        <p:spPr>
          <a:xfrm>
            <a:off x="574962" y="1717962"/>
            <a:ext cx="5708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E6B91"/>
                </a:solidFill>
                <a:latin typeface="Arial Black" panose="020B0A04020102020204" pitchFamily="34" charset="0"/>
              </a:rPr>
              <a:t>Predicting the impact of Trump’s Tweet on the Financial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96E49-26BA-432E-97C8-07C3D2E6A70B}"/>
              </a:ext>
            </a:extLst>
          </p:cNvPr>
          <p:cNvSpPr/>
          <p:nvPr/>
        </p:nvSpPr>
        <p:spPr>
          <a:xfrm>
            <a:off x="218206" y="4034384"/>
            <a:ext cx="654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E6B9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https://sites.google.com/view/trump-tweets/objectives</a:t>
            </a:r>
            <a:endParaRPr lang="en-US" dirty="0">
              <a:solidFill>
                <a:srgbClr val="1E6B9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92BB60-69B4-45D4-A618-1B3F846EA0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26" r="3072"/>
          <a:stretch/>
        </p:blipFill>
        <p:spPr>
          <a:xfrm>
            <a:off x="4995586" y="5271928"/>
            <a:ext cx="1584295" cy="2274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45BAB-B617-4C00-BBFF-6D529CA2A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22" r="38422"/>
          <a:stretch/>
        </p:blipFill>
        <p:spPr>
          <a:xfrm>
            <a:off x="2810095" y="5271929"/>
            <a:ext cx="1615496" cy="2274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1D01E-6059-4F68-9BDD-C2F32F9A5A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720"/>
          <a:stretch/>
        </p:blipFill>
        <p:spPr>
          <a:xfrm>
            <a:off x="574962" y="5271928"/>
            <a:ext cx="1665138" cy="22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24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Gufran Pathan</dc:creator>
  <cp:lastModifiedBy>Gufran Pathan</cp:lastModifiedBy>
  <cp:revision>3</cp:revision>
  <dcterms:created xsi:type="dcterms:W3CDTF">2019-12-11T16:49:57Z</dcterms:created>
  <dcterms:modified xsi:type="dcterms:W3CDTF">2019-12-11T17:05:50Z</dcterms:modified>
</cp:coreProperties>
</file>